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8"/>
  </p:notesMasterIdLst>
  <p:sldIdLst>
    <p:sldId id="270" r:id="rId2"/>
    <p:sldId id="258" r:id="rId3"/>
    <p:sldId id="266" r:id="rId4"/>
    <p:sldId id="271" r:id="rId5"/>
    <p:sldId id="256" r:id="rId6"/>
    <p:sldId id="282" r:id="rId7"/>
    <p:sldId id="287" r:id="rId8"/>
    <p:sldId id="257" r:id="rId9"/>
    <p:sldId id="264" r:id="rId10"/>
    <p:sldId id="310" r:id="rId11"/>
    <p:sldId id="313" r:id="rId12"/>
    <p:sldId id="265" r:id="rId13"/>
    <p:sldId id="308" r:id="rId14"/>
    <p:sldId id="269" r:id="rId15"/>
    <p:sldId id="260" r:id="rId16"/>
    <p:sldId id="272" r:id="rId17"/>
    <p:sldId id="281" r:id="rId18"/>
    <p:sldId id="259" r:id="rId19"/>
    <p:sldId id="309" r:id="rId20"/>
    <p:sldId id="321" r:id="rId21"/>
    <p:sldId id="312" r:id="rId22"/>
    <p:sldId id="317" r:id="rId23"/>
    <p:sldId id="318" r:id="rId24"/>
    <p:sldId id="319" r:id="rId25"/>
    <p:sldId id="320" r:id="rId26"/>
    <p:sldId id="261" r:id="rId27"/>
  </p:sldIdLst>
  <p:sldSz cx="9144000" cy="5143500" type="screen16x9"/>
  <p:notesSz cx="6858000" cy="9144000"/>
  <p:embeddedFontLst>
    <p:embeddedFont>
      <p:font typeface="Arial Nova" panose="020B050402020202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Cambria" panose="02040503050406030204" pitchFamily="18" charset="0"/>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Krishnan" initials="RK" lastIdx="1" clrIdx="0">
    <p:extLst>
      <p:ext uri="{19B8F6BF-5375-455C-9EA6-DF929625EA0E}">
        <p15:presenceInfo xmlns:p15="http://schemas.microsoft.com/office/powerpoint/2012/main" userId="Ravi Krishn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BD00CA-1DCB-458D-B283-4BF41B6A9F21}">
  <a:tblStyle styleId="{61BD00CA-1DCB-458D-B283-4BF41B6A9F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20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7T04:57:12.376" idx="1">
    <p:pos x="5760"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89f325e8c8_0_2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89f325e8c8_0_2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89f325e8c8_0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89f325e8c8_0_1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89f325e8c8_0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89f325e8c8_0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03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89f325e8c8_0_2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89f325e8c8_0_2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89f325e8c8_0_1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89f325e8c8_0_1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3"/>
        <p:cNvGrpSpPr/>
        <p:nvPr/>
      </p:nvGrpSpPr>
      <p:grpSpPr>
        <a:xfrm>
          <a:off x="0" y="0"/>
          <a:ext cx="0" cy="0"/>
          <a:chOff x="0" y="0"/>
          <a:chExt cx="0" cy="0"/>
        </a:xfrm>
      </p:grpSpPr>
      <p:sp>
        <p:nvSpPr>
          <p:cNvPr id="3554" name="Google Shape;3554;g89f325e8c8_0_2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5" name="Google Shape;3555;g89f325e8c8_0_2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5"/>
        <p:cNvGrpSpPr/>
        <p:nvPr/>
      </p:nvGrpSpPr>
      <p:grpSpPr>
        <a:xfrm>
          <a:off x="0" y="0"/>
          <a:ext cx="0" cy="0"/>
          <a:chOff x="0" y="0"/>
          <a:chExt cx="0" cy="0"/>
        </a:xfrm>
      </p:grpSpPr>
      <p:sp>
        <p:nvSpPr>
          <p:cNvPr id="3786" name="Google Shape;3786;g89f325e8c8_0_4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7" name="Google Shape;3787;g89f325e8c8_0_4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89f325e8c8_0_1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89f325e8c8_0_1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89f325e8c8_0_4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5" name="Google Shape;3955;g89f325e8c8_0_4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699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89f325e8c8_0_1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89f325e8c8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89f1087ede_0_2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89f1087ede_0_2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89f325e8c8_0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89f325e8c8_0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7"/>
        <p:cNvGrpSpPr/>
        <p:nvPr/>
      </p:nvGrpSpPr>
      <p:grpSpPr>
        <a:xfrm>
          <a:off x="0" y="0"/>
          <a:ext cx="0" cy="0"/>
          <a:chOff x="0" y="0"/>
          <a:chExt cx="0" cy="0"/>
        </a:xfrm>
      </p:grpSpPr>
      <p:sp>
        <p:nvSpPr>
          <p:cNvPr id="3538" name="Google Shape;3538;g89f325e8c8_0_2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9" name="Google Shape;3539;g89f325e8c8_0_2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5"/>
        <p:cNvGrpSpPr/>
        <p:nvPr/>
      </p:nvGrpSpPr>
      <p:grpSpPr>
        <a:xfrm>
          <a:off x="0" y="0"/>
          <a:ext cx="0" cy="0"/>
          <a:chOff x="0" y="0"/>
          <a:chExt cx="0" cy="0"/>
        </a:xfrm>
      </p:grpSpPr>
      <p:sp>
        <p:nvSpPr>
          <p:cNvPr id="3796" name="Google Shape;3796;g89f325e8c8_0_4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7" name="Google Shape;3797;g89f325e8c8_0_4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89f325e8c8_0_4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5" name="Google Shape;3955;g89f325e8c8_0_4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89f1087ede_0_2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89f1087ede_0_2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89f325e8c8_0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89f325e8c8_0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986667" y="3871509"/>
            <a:ext cx="1717686" cy="1718100"/>
            <a:chOff x="1347125" y="349025"/>
            <a:chExt cx="4978800" cy="4980000"/>
          </a:xfrm>
        </p:grpSpPr>
        <p:sp>
          <p:nvSpPr>
            <p:cNvPr id="10" name="Google Shape;10;p2"/>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2"/>
          <p:cNvSpPr txBox="1">
            <a:spLocks noGrp="1"/>
          </p:cNvSpPr>
          <p:nvPr>
            <p:ph type="ctrTitle"/>
          </p:nvPr>
        </p:nvSpPr>
        <p:spPr>
          <a:xfrm>
            <a:off x="4802150" y="2191025"/>
            <a:ext cx="3670200" cy="7038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b="1">
                <a:solidFill>
                  <a:schemeClr val="accent5"/>
                </a:solidFill>
                <a:latin typeface="Roboto"/>
                <a:ea typeface="Roboto"/>
                <a:cs typeface="Roboto"/>
                <a:sym typeface="Roboto"/>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33" name="Google Shape;33;p2"/>
          <p:cNvSpPr txBox="1">
            <a:spLocks noGrp="1"/>
          </p:cNvSpPr>
          <p:nvPr>
            <p:ph type="subTitle" idx="1"/>
          </p:nvPr>
        </p:nvSpPr>
        <p:spPr>
          <a:xfrm>
            <a:off x="4802150" y="2894825"/>
            <a:ext cx="3670200" cy="4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atin typeface="Muli"/>
                <a:ea typeface="Muli"/>
                <a:cs typeface="Muli"/>
                <a:sym typeface="Muli"/>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34" name="Google Shape;34;p2"/>
          <p:cNvSpPr/>
          <p:nvPr/>
        </p:nvSpPr>
        <p:spPr>
          <a:xfrm rot="2539751">
            <a:off x="7373540" y="-3610679"/>
            <a:ext cx="3172176" cy="4788852"/>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9266724">
            <a:off x="7693752" y="915166"/>
            <a:ext cx="251060" cy="25106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p:cSld name="BLANK_1_1">
    <p:spTree>
      <p:nvGrpSpPr>
        <p:cNvPr id="1" name="Shape 202"/>
        <p:cNvGrpSpPr/>
        <p:nvPr/>
      </p:nvGrpSpPr>
      <p:grpSpPr>
        <a:xfrm>
          <a:off x="0" y="0"/>
          <a:ext cx="0" cy="0"/>
          <a:chOff x="0" y="0"/>
          <a:chExt cx="0" cy="0"/>
        </a:xfrm>
      </p:grpSpPr>
      <p:sp>
        <p:nvSpPr>
          <p:cNvPr id="203" name="Google Shape;203;p15"/>
          <p:cNvSpPr/>
          <p:nvPr/>
        </p:nvSpPr>
        <p:spPr>
          <a:xfrm>
            <a:off x="7084000" y="540000"/>
            <a:ext cx="4029000" cy="4029000"/>
          </a:xfrm>
          <a:prstGeom prst="donut">
            <a:avLst>
              <a:gd name="adj" fmla="val 1784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txBox="1">
            <a:spLocks noGrp="1"/>
          </p:cNvSpPr>
          <p:nvPr>
            <p:ph type="subTitle" idx="1"/>
          </p:nvPr>
        </p:nvSpPr>
        <p:spPr>
          <a:xfrm>
            <a:off x="799919" y="2010942"/>
            <a:ext cx="1979400" cy="8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5" name="Google Shape;205;p15"/>
          <p:cNvSpPr txBox="1">
            <a:spLocks noGrp="1"/>
          </p:cNvSpPr>
          <p:nvPr>
            <p:ph type="subTitle" idx="2"/>
          </p:nvPr>
        </p:nvSpPr>
        <p:spPr>
          <a:xfrm>
            <a:off x="799919" y="3853588"/>
            <a:ext cx="1979400" cy="8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6" name="Google Shape;206;p15"/>
          <p:cNvSpPr txBox="1">
            <a:spLocks noGrp="1"/>
          </p:cNvSpPr>
          <p:nvPr>
            <p:ph type="subTitle" idx="3"/>
          </p:nvPr>
        </p:nvSpPr>
        <p:spPr>
          <a:xfrm>
            <a:off x="3398494" y="2010942"/>
            <a:ext cx="1979400" cy="8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7" name="Google Shape;207;p15"/>
          <p:cNvSpPr txBox="1">
            <a:spLocks noGrp="1"/>
          </p:cNvSpPr>
          <p:nvPr>
            <p:ph type="subTitle" idx="4"/>
          </p:nvPr>
        </p:nvSpPr>
        <p:spPr>
          <a:xfrm>
            <a:off x="3398494" y="3853588"/>
            <a:ext cx="1979400" cy="8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8" name="Google Shape;208;p15"/>
          <p:cNvSpPr/>
          <p:nvPr/>
        </p:nvSpPr>
        <p:spPr>
          <a:xfrm>
            <a:off x="7152238" y="3180800"/>
            <a:ext cx="474000" cy="4740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210"/>
              </a:solidFill>
            </a:endParaRPr>
          </a:p>
        </p:txBody>
      </p:sp>
      <p:grpSp>
        <p:nvGrpSpPr>
          <p:cNvPr id="209" name="Google Shape;209;p15"/>
          <p:cNvGrpSpPr/>
          <p:nvPr/>
        </p:nvGrpSpPr>
        <p:grpSpPr>
          <a:xfrm>
            <a:off x="8073382" y="788704"/>
            <a:ext cx="781174" cy="781362"/>
            <a:chOff x="1347125" y="349025"/>
            <a:chExt cx="4978800" cy="4980000"/>
          </a:xfrm>
        </p:grpSpPr>
        <p:sp>
          <p:nvSpPr>
            <p:cNvPr id="210" name="Google Shape;210;p15"/>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15"/>
          <p:cNvSpPr/>
          <p:nvPr/>
        </p:nvSpPr>
        <p:spPr>
          <a:xfrm>
            <a:off x="6954869" y="963900"/>
            <a:ext cx="286500" cy="286200"/>
          </a:xfrm>
          <a:prstGeom prst="ellipse">
            <a:avLst/>
          </a:pr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7210"/>
              </a:solidFill>
            </a:endParaRPr>
          </a:p>
        </p:txBody>
      </p:sp>
      <p:sp>
        <p:nvSpPr>
          <p:cNvPr id="233" name="Google Shape;233;p15"/>
          <p:cNvSpPr txBox="1">
            <a:spLocks noGrp="1"/>
          </p:cNvSpPr>
          <p:nvPr>
            <p:ph type="title"/>
          </p:nvPr>
        </p:nvSpPr>
        <p:spPr>
          <a:xfrm>
            <a:off x="713219" y="384048"/>
            <a:ext cx="6995700" cy="481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BBC1"/>
              </a:buClr>
              <a:buSzPts val="2700"/>
              <a:buNone/>
              <a:defRPr sz="2700">
                <a:solidFill>
                  <a:schemeClr val="accent5"/>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234" name="Google Shape;234;p15"/>
          <p:cNvSpPr txBox="1">
            <a:spLocks noGrp="1"/>
          </p:cNvSpPr>
          <p:nvPr>
            <p:ph type="subTitle" idx="5"/>
          </p:nvPr>
        </p:nvSpPr>
        <p:spPr>
          <a:xfrm>
            <a:off x="3398494" y="1675850"/>
            <a:ext cx="1979400" cy="30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235" name="Google Shape;235;p15"/>
          <p:cNvSpPr txBox="1">
            <a:spLocks noGrp="1"/>
          </p:cNvSpPr>
          <p:nvPr>
            <p:ph type="subTitle" idx="6"/>
          </p:nvPr>
        </p:nvSpPr>
        <p:spPr>
          <a:xfrm>
            <a:off x="799919" y="3515042"/>
            <a:ext cx="1979400" cy="30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236" name="Google Shape;236;p15"/>
          <p:cNvSpPr txBox="1">
            <a:spLocks noGrp="1"/>
          </p:cNvSpPr>
          <p:nvPr>
            <p:ph type="subTitle" idx="7"/>
          </p:nvPr>
        </p:nvSpPr>
        <p:spPr>
          <a:xfrm>
            <a:off x="799919" y="1675850"/>
            <a:ext cx="1979400" cy="30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237" name="Google Shape;237;p15"/>
          <p:cNvSpPr txBox="1">
            <a:spLocks noGrp="1"/>
          </p:cNvSpPr>
          <p:nvPr>
            <p:ph type="subTitle" idx="8"/>
          </p:nvPr>
        </p:nvSpPr>
        <p:spPr>
          <a:xfrm>
            <a:off x="3398494" y="3515050"/>
            <a:ext cx="1979400" cy="30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238" name="Google Shape;238;p15"/>
          <p:cNvSpPr txBox="1">
            <a:spLocks noGrp="1"/>
          </p:cNvSpPr>
          <p:nvPr>
            <p:ph type="title" idx="9" hasCustomPrompt="1"/>
          </p:nvPr>
        </p:nvSpPr>
        <p:spPr>
          <a:xfrm>
            <a:off x="799925" y="1135100"/>
            <a:ext cx="912000" cy="579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210"/>
              </a:buClr>
              <a:buSzPts val="2700"/>
              <a:buNone/>
              <a:defRPr sz="4000">
                <a:solidFill>
                  <a:schemeClr val="accent2"/>
                </a:solidFill>
              </a:defRPr>
            </a:lvl1pPr>
            <a:lvl2pPr lvl="1" algn="ctr" rtl="0">
              <a:spcBef>
                <a:spcPts val="0"/>
              </a:spcBef>
              <a:spcAft>
                <a:spcPts val="0"/>
              </a:spcAft>
              <a:buClr>
                <a:srgbClr val="FF7210"/>
              </a:buClr>
              <a:buSzPts val="2700"/>
              <a:buNone/>
              <a:defRPr>
                <a:solidFill>
                  <a:srgbClr val="FF7210"/>
                </a:solidFill>
              </a:defRPr>
            </a:lvl2pPr>
            <a:lvl3pPr lvl="2" algn="ctr" rtl="0">
              <a:spcBef>
                <a:spcPts val="0"/>
              </a:spcBef>
              <a:spcAft>
                <a:spcPts val="0"/>
              </a:spcAft>
              <a:buClr>
                <a:srgbClr val="FF7210"/>
              </a:buClr>
              <a:buSzPts val="2700"/>
              <a:buNone/>
              <a:defRPr>
                <a:solidFill>
                  <a:srgbClr val="FF7210"/>
                </a:solidFill>
              </a:defRPr>
            </a:lvl3pPr>
            <a:lvl4pPr lvl="3" algn="ctr" rtl="0">
              <a:spcBef>
                <a:spcPts val="0"/>
              </a:spcBef>
              <a:spcAft>
                <a:spcPts val="0"/>
              </a:spcAft>
              <a:buClr>
                <a:srgbClr val="FF7210"/>
              </a:buClr>
              <a:buSzPts val="2700"/>
              <a:buNone/>
              <a:defRPr>
                <a:solidFill>
                  <a:srgbClr val="FF7210"/>
                </a:solidFill>
              </a:defRPr>
            </a:lvl4pPr>
            <a:lvl5pPr lvl="4" algn="ctr" rtl="0">
              <a:spcBef>
                <a:spcPts val="0"/>
              </a:spcBef>
              <a:spcAft>
                <a:spcPts val="0"/>
              </a:spcAft>
              <a:buClr>
                <a:srgbClr val="FF7210"/>
              </a:buClr>
              <a:buSzPts val="2700"/>
              <a:buNone/>
              <a:defRPr>
                <a:solidFill>
                  <a:srgbClr val="FF7210"/>
                </a:solidFill>
              </a:defRPr>
            </a:lvl5pPr>
            <a:lvl6pPr lvl="5" algn="ctr" rtl="0">
              <a:spcBef>
                <a:spcPts val="0"/>
              </a:spcBef>
              <a:spcAft>
                <a:spcPts val="0"/>
              </a:spcAft>
              <a:buClr>
                <a:srgbClr val="FF7210"/>
              </a:buClr>
              <a:buSzPts val="2700"/>
              <a:buNone/>
              <a:defRPr>
                <a:solidFill>
                  <a:srgbClr val="FF7210"/>
                </a:solidFill>
              </a:defRPr>
            </a:lvl6pPr>
            <a:lvl7pPr lvl="6" algn="ctr" rtl="0">
              <a:spcBef>
                <a:spcPts val="0"/>
              </a:spcBef>
              <a:spcAft>
                <a:spcPts val="0"/>
              </a:spcAft>
              <a:buClr>
                <a:srgbClr val="FF7210"/>
              </a:buClr>
              <a:buSzPts val="2700"/>
              <a:buNone/>
              <a:defRPr>
                <a:solidFill>
                  <a:srgbClr val="FF7210"/>
                </a:solidFill>
              </a:defRPr>
            </a:lvl7pPr>
            <a:lvl8pPr lvl="7" algn="ctr" rtl="0">
              <a:spcBef>
                <a:spcPts val="0"/>
              </a:spcBef>
              <a:spcAft>
                <a:spcPts val="0"/>
              </a:spcAft>
              <a:buClr>
                <a:srgbClr val="FF7210"/>
              </a:buClr>
              <a:buSzPts val="2700"/>
              <a:buNone/>
              <a:defRPr>
                <a:solidFill>
                  <a:srgbClr val="FF7210"/>
                </a:solidFill>
              </a:defRPr>
            </a:lvl8pPr>
            <a:lvl9pPr lvl="8" algn="ctr" rtl="0">
              <a:spcBef>
                <a:spcPts val="0"/>
              </a:spcBef>
              <a:spcAft>
                <a:spcPts val="0"/>
              </a:spcAft>
              <a:buClr>
                <a:srgbClr val="FF7210"/>
              </a:buClr>
              <a:buSzPts val="2700"/>
              <a:buNone/>
              <a:defRPr>
                <a:solidFill>
                  <a:srgbClr val="FF7210"/>
                </a:solidFill>
              </a:defRPr>
            </a:lvl9pPr>
          </a:lstStyle>
          <a:p>
            <a:r>
              <a:t>xx%</a:t>
            </a:r>
          </a:p>
        </p:txBody>
      </p:sp>
      <p:sp>
        <p:nvSpPr>
          <p:cNvPr id="239" name="Google Shape;239;p15"/>
          <p:cNvSpPr txBox="1">
            <a:spLocks noGrp="1"/>
          </p:cNvSpPr>
          <p:nvPr>
            <p:ph type="title" idx="13" hasCustomPrompt="1"/>
          </p:nvPr>
        </p:nvSpPr>
        <p:spPr>
          <a:xfrm>
            <a:off x="799925" y="2966500"/>
            <a:ext cx="912000" cy="579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210"/>
              </a:buClr>
              <a:buSzPts val="2700"/>
              <a:buNone/>
              <a:defRPr sz="4000">
                <a:solidFill>
                  <a:schemeClr val="accent2"/>
                </a:solidFill>
              </a:defRPr>
            </a:lvl1pPr>
            <a:lvl2pPr lvl="1" algn="ctr" rtl="0">
              <a:spcBef>
                <a:spcPts val="0"/>
              </a:spcBef>
              <a:spcAft>
                <a:spcPts val="0"/>
              </a:spcAft>
              <a:buClr>
                <a:srgbClr val="FF7210"/>
              </a:buClr>
              <a:buSzPts val="2700"/>
              <a:buNone/>
              <a:defRPr>
                <a:solidFill>
                  <a:srgbClr val="FF7210"/>
                </a:solidFill>
              </a:defRPr>
            </a:lvl2pPr>
            <a:lvl3pPr lvl="2" algn="ctr" rtl="0">
              <a:spcBef>
                <a:spcPts val="0"/>
              </a:spcBef>
              <a:spcAft>
                <a:spcPts val="0"/>
              </a:spcAft>
              <a:buClr>
                <a:srgbClr val="FF7210"/>
              </a:buClr>
              <a:buSzPts val="2700"/>
              <a:buNone/>
              <a:defRPr>
                <a:solidFill>
                  <a:srgbClr val="FF7210"/>
                </a:solidFill>
              </a:defRPr>
            </a:lvl3pPr>
            <a:lvl4pPr lvl="3" algn="ctr" rtl="0">
              <a:spcBef>
                <a:spcPts val="0"/>
              </a:spcBef>
              <a:spcAft>
                <a:spcPts val="0"/>
              </a:spcAft>
              <a:buClr>
                <a:srgbClr val="FF7210"/>
              </a:buClr>
              <a:buSzPts val="2700"/>
              <a:buNone/>
              <a:defRPr>
                <a:solidFill>
                  <a:srgbClr val="FF7210"/>
                </a:solidFill>
              </a:defRPr>
            </a:lvl4pPr>
            <a:lvl5pPr lvl="4" algn="ctr" rtl="0">
              <a:spcBef>
                <a:spcPts val="0"/>
              </a:spcBef>
              <a:spcAft>
                <a:spcPts val="0"/>
              </a:spcAft>
              <a:buClr>
                <a:srgbClr val="FF7210"/>
              </a:buClr>
              <a:buSzPts val="2700"/>
              <a:buNone/>
              <a:defRPr>
                <a:solidFill>
                  <a:srgbClr val="FF7210"/>
                </a:solidFill>
              </a:defRPr>
            </a:lvl5pPr>
            <a:lvl6pPr lvl="5" algn="ctr" rtl="0">
              <a:spcBef>
                <a:spcPts val="0"/>
              </a:spcBef>
              <a:spcAft>
                <a:spcPts val="0"/>
              </a:spcAft>
              <a:buClr>
                <a:srgbClr val="FF7210"/>
              </a:buClr>
              <a:buSzPts val="2700"/>
              <a:buNone/>
              <a:defRPr>
                <a:solidFill>
                  <a:srgbClr val="FF7210"/>
                </a:solidFill>
              </a:defRPr>
            </a:lvl6pPr>
            <a:lvl7pPr lvl="6" algn="ctr" rtl="0">
              <a:spcBef>
                <a:spcPts val="0"/>
              </a:spcBef>
              <a:spcAft>
                <a:spcPts val="0"/>
              </a:spcAft>
              <a:buClr>
                <a:srgbClr val="FF7210"/>
              </a:buClr>
              <a:buSzPts val="2700"/>
              <a:buNone/>
              <a:defRPr>
                <a:solidFill>
                  <a:srgbClr val="FF7210"/>
                </a:solidFill>
              </a:defRPr>
            </a:lvl7pPr>
            <a:lvl8pPr lvl="7" algn="ctr" rtl="0">
              <a:spcBef>
                <a:spcPts val="0"/>
              </a:spcBef>
              <a:spcAft>
                <a:spcPts val="0"/>
              </a:spcAft>
              <a:buClr>
                <a:srgbClr val="FF7210"/>
              </a:buClr>
              <a:buSzPts val="2700"/>
              <a:buNone/>
              <a:defRPr>
                <a:solidFill>
                  <a:srgbClr val="FF7210"/>
                </a:solidFill>
              </a:defRPr>
            </a:lvl8pPr>
            <a:lvl9pPr lvl="8" algn="ctr" rtl="0">
              <a:spcBef>
                <a:spcPts val="0"/>
              </a:spcBef>
              <a:spcAft>
                <a:spcPts val="0"/>
              </a:spcAft>
              <a:buClr>
                <a:srgbClr val="FF7210"/>
              </a:buClr>
              <a:buSzPts val="2700"/>
              <a:buNone/>
              <a:defRPr>
                <a:solidFill>
                  <a:srgbClr val="FF7210"/>
                </a:solidFill>
              </a:defRPr>
            </a:lvl9pPr>
          </a:lstStyle>
          <a:p>
            <a:r>
              <a:t>xx%</a:t>
            </a:r>
          </a:p>
        </p:txBody>
      </p:sp>
      <p:sp>
        <p:nvSpPr>
          <p:cNvPr id="240" name="Google Shape;240;p15"/>
          <p:cNvSpPr txBox="1">
            <a:spLocks noGrp="1"/>
          </p:cNvSpPr>
          <p:nvPr>
            <p:ph type="title" idx="14" hasCustomPrompt="1"/>
          </p:nvPr>
        </p:nvSpPr>
        <p:spPr>
          <a:xfrm>
            <a:off x="3402575" y="2966500"/>
            <a:ext cx="912000" cy="579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210"/>
              </a:buClr>
              <a:buSzPts val="2700"/>
              <a:buNone/>
              <a:defRPr sz="4000">
                <a:solidFill>
                  <a:schemeClr val="accent2"/>
                </a:solidFill>
              </a:defRPr>
            </a:lvl1pPr>
            <a:lvl2pPr lvl="1" algn="ctr" rtl="0">
              <a:spcBef>
                <a:spcPts val="0"/>
              </a:spcBef>
              <a:spcAft>
                <a:spcPts val="0"/>
              </a:spcAft>
              <a:buClr>
                <a:srgbClr val="FF7210"/>
              </a:buClr>
              <a:buSzPts val="2700"/>
              <a:buNone/>
              <a:defRPr>
                <a:solidFill>
                  <a:srgbClr val="FF7210"/>
                </a:solidFill>
              </a:defRPr>
            </a:lvl2pPr>
            <a:lvl3pPr lvl="2" algn="ctr" rtl="0">
              <a:spcBef>
                <a:spcPts val="0"/>
              </a:spcBef>
              <a:spcAft>
                <a:spcPts val="0"/>
              </a:spcAft>
              <a:buClr>
                <a:srgbClr val="FF7210"/>
              </a:buClr>
              <a:buSzPts val="2700"/>
              <a:buNone/>
              <a:defRPr>
                <a:solidFill>
                  <a:srgbClr val="FF7210"/>
                </a:solidFill>
              </a:defRPr>
            </a:lvl3pPr>
            <a:lvl4pPr lvl="3" algn="ctr" rtl="0">
              <a:spcBef>
                <a:spcPts val="0"/>
              </a:spcBef>
              <a:spcAft>
                <a:spcPts val="0"/>
              </a:spcAft>
              <a:buClr>
                <a:srgbClr val="FF7210"/>
              </a:buClr>
              <a:buSzPts val="2700"/>
              <a:buNone/>
              <a:defRPr>
                <a:solidFill>
                  <a:srgbClr val="FF7210"/>
                </a:solidFill>
              </a:defRPr>
            </a:lvl4pPr>
            <a:lvl5pPr lvl="4" algn="ctr" rtl="0">
              <a:spcBef>
                <a:spcPts val="0"/>
              </a:spcBef>
              <a:spcAft>
                <a:spcPts val="0"/>
              </a:spcAft>
              <a:buClr>
                <a:srgbClr val="FF7210"/>
              </a:buClr>
              <a:buSzPts val="2700"/>
              <a:buNone/>
              <a:defRPr>
                <a:solidFill>
                  <a:srgbClr val="FF7210"/>
                </a:solidFill>
              </a:defRPr>
            </a:lvl5pPr>
            <a:lvl6pPr lvl="5" algn="ctr" rtl="0">
              <a:spcBef>
                <a:spcPts val="0"/>
              </a:spcBef>
              <a:spcAft>
                <a:spcPts val="0"/>
              </a:spcAft>
              <a:buClr>
                <a:srgbClr val="FF7210"/>
              </a:buClr>
              <a:buSzPts val="2700"/>
              <a:buNone/>
              <a:defRPr>
                <a:solidFill>
                  <a:srgbClr val="FF7210"/>
                </a:solidFill>
              </a:defRPr>
            </a:lvl6pPr>
            <a:lvl7pPr lvl="6" algn="ctr" rtl="0">
              <a:spcBef>
                <a:spcPts val="0"/>
              </a:spcBef>
              <a:spcAft>
                <a:spcPts val="0"/>
              </a:spcAft>
              <a:buClr>
                <a:srgbClr val="FF7210"/>
              </a:buClr>
              <a:buSzPts val="2700"/>
              <a:buNone/>
              <a:defRPr>
                <a:solidFill>
                  <a:srgbClr val="FF7210"/>
                </a:solidFill>
              </a:defRPr>
            </a:lvl7pPr>
            <a:lvl8pPr lvl="7" algn="ctr" rtl="0">
              <a:spcBef>
                <a:spcPts val="0"/>
              </a:spcBef>
              <a:spcAft>
                <a:spcPts val="0"/>
              </a:spcAft>
              <a:buClr>
                <a:srgbClr val="FF7210"/>
              </a:buClr>
              <a:buSzPts val="2700"/>
              <a:buNone/>
              <a:defRPr>
                <a:solidFill>
                  <a:srgbClr val="FF7210"/>
                </a:solidFill>
              </a:defRPr>
            </a:lvl8pPr>
            <a:lvl9pPr lvl="8" algn="ctr" rtl="0">
              <a:spcBef>
                <a:spcPts val="0"/>
              </a:spcBef>
              <a:spcAft>
                <a:spcPts val="0"/>
              </a:spcAft>
              <a:buClr>
                <a:srgbClr val="FF7210"/>
              </a:buClr>
              <a:buSzPts val="2700"/>
              <a:buNone/>
              <a:defRPr>
                <a:solidFill>
                  <a:srgbClr val="FF7210"/>
                </a:solidFill>
              </a:defRPr>
            </a:lvl9pPr>
          </a:lstStyle>
          <a:p>
            <a:r>
              <a:t>xx%</a:t>
            </a:r>
          </a:p>
        </p:txBody>
      </p:sp>
      <p:sp>
        <p:nvSpPr>
          <p:cNvPr id="241" name="Google Shape;241;p15"/>
          <p:cNvSpPr txBox="1">
            <a:spLocks noGrp="1"/>
          </p:cNvSpPr>
          <p:nvPr>
            <p:ph type="title" idx="15" hasCustomPrompt="1"/>
          </p:nvPr>
        </p:nvSpPr>
        <p:spPr>
          <a:xfrm>
            <a:off x="3402575" y="1135100"/>
            <a:ext cx="912000" cy="579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210"/>
              </a:buClr>
              <a:buSzPts val="2700"/>
              <a:buNone/>
              <a:defRPr sz="4000">
                <a:solidFill>
                  <a:schemeClr val="accent2"/>
                </a:solidFill>
              </a:defRPr>
            </a:lvl1pPr>
            <a:lvl2pPr lvl="1" algn="ctr" rtl="0">
              <a:spcBef>
                <a:spcPts val="0"/>
              </a:spcBef>
              <a:spcAft>
                <a:spcPts val="0"/>
              </a:spcAft>
              <a:buClr>
                <a:srgbClr val="FF7210"/>
              </a:buClr>
              <a:buSzPts val="2700"/>
              <a:buNone/>
              <a:defRPr>
                <a:solidFill>
                  <a:srgbClr val="FF7210"/>
                </a:solidFill>
              </a:defRPr>
            </a:lvl2pPr>
            <a:lvl3pPr lvl="2" algn="ctr" rtl="0">
              <a:spcBef>
                <a:spcPts val="0"/>
              </a:spcBef>
              <a:spcAft>
                <a:spcPts val="0"/>
              </a:spcAft>
              <a:buClr>
                <a:srgbClr val="FF7210"/>
              </a:buClr>
              <a:buSzPts val="2700"/>
              <a:buNone/>
              <a:defRPr>
                <a:solidFill>
                  <a:srgbClr val="FF7210"/>
                </a:solidFill>
              </a:defRPr>
            </a:lvl3pPr>
            <a:lvl4pPr lvl="3" algn="ctr" rtl="0">
              <a:spcBef>
                <a:spcPts val="0"/>
              </a:spcBef>
              <a:spcAft>
                <a:spcPts val="0"/>
              </a:spcAft>
              <a:buClr>
                <a:srgbClr val="FF7210"/>
              </a:buClr>
              <a:buSzPts val="2700"/>
              <a:buNone/>
              <a:defRPr>
                <a:solidFill>
                  <a:srgbClr val="FF7210"/>
                </a:solidFill>
              </a:defRPr>
            </a:lvl4pPr>
            <a:lvl5pPr lvl="4" algn="ctr" rtl="0">
              <a:spcBef>
                <a:spcPts val="0"/>
              </a:spcBef>
              <a:spcAft>
                <a:spcPts val="0"/>
              </a:spcAft>
              <a:buClr>
                <a:srgbClr val="FF7210"/>
              </a:buClr>
              <a:buSzPts val="2700"/>
              <a:buNone/>
              <a:defRPr>
                <a:solidFill>
                  <a:srgbClr val="FF7210"/>
                </a:solidFill>
              </a:defRPr>
            </a:lvl5pPr>
            <a:lvl6pPr lvl="5" algn="ctr" rtl="0">
              <a:spcBef>
                <a:spcPts val="0"/>
              </a:spcBef>
              <a:spcAft>
                <a:spcPts val="0"/>
              </a:spcAft>
              <a:buClr>
                <a:srgbClr val="FF7210"/>
              </a:buClr>
              <a:buSzPts val="2700"/>
              <a:buNone/>
              <a:defRPr>
                <a:solidFill>
                  <a:srgbClr val="FF7210"/>
                </a:solidFill>
              </a:defRPr>
            </a:lvl6pPr>
            <a:lvl7pPr lvl="6" algn="ctr" rtl="0">
              <a:spcBef>
                <a:spcPts val="0"/>
              </a:spcBef>
              <a:spcAft>
                <a:spcPts val="0"/>
              </a:spcAft>
              <a:buClr>
                <a:srgbClr val="FF7210"/>
              </a:buClr>
              <a:buSzPts val="2700"/>
              <a:buNone/>
              <a:defRPr>
                <a:solidFill>
                  <a:srgbClr val="FF7210"/>
                </a:solidFill>
              </a:defRPr>
            </a:lvl7pPr>
            <a:lvl8pPr lvl="7" algn="ctr" rtl="0">
              <a:spcBef>
                <a:spcPts val="0"/>
              </a:spcBef>
              <a:spcAft>
                <a:spcPts val="0"/>
              </a:spcAft>
              <a:buClr>
                <a:srgbClr val="FF7210"/>
              </a:buClr>
              <a:buSzPts val="2700"/>
              <a:buNone/>
              <a:defRPr>
                <a:solidFill>
                  <a:srgbClr val="FF7210"/>
                </a:solidFill>
              </a:defRPr>
            </a:lvl8pPr>
            <a:lvl9pPr lvl="8" algn="ctr" rtl="0">
              <a:spcBef>
                <a:spcPts val="0"/>
              </a:spcBef>
              <a:spcAft>
                <a:spcPts val="0"/>
              </a:spcAft>
              <a:buClr>
                <a:srgbClr val="FF7210"/>
              </a:buClr>
              <a:buSzPts val="2700"/>
              <a:buNone/>
              <a:defRPr>
                <a:solidFill>
                  <a:srgbClr val="FF7210"/>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three columns ">
  <p:cSld name="CUSTOM">
    <p:spTree>
      <p:nvGrpSpPr>
        <p:cNvPr id="1" name="Shape 242"/>
        <p:cNvGrpSpPr/>
        <p:nvPr/>
      </p:nvGrpSpPr>
      <p:grpSpPr>
        <a:xfrm>
          <a:off x="0" y="0"/>
          <a:ext cx="0" cy="0"/>
          <a:chOff x="0" y="0"/>
          <a:chExt cx="0" cy="0"/>
        </a:xfrm>
      </p:grpSpPr>
      <p:sp>
        <p:nvSpPr>
          <p:cNvPr id="243" name="Google Shape;243;p16"/>
          <p:cNvSpPr txBox="1">
            <a:spLocks noGrp="1"/>
          </p:cNvSpPr>
          <p:nvPr>
            <p:ph type="title"/>
          </p:nvPr>
        </p:nvSpPr>
        <p:spPr>
          <a:xfrm>
            <a:off x="1074150" y="384049"/>
            <a:ext cx="6995700" cy="64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BBC1"/>
              </a:buClr>
              <a:buSzPts val="2700"/>
              <a:buNone/>
              <a:defRPr sz="2700">
                <a:solidFill>
                  <a:schemeClr val="accent5"/>
                </a:solidFill>
              </a:defRPr>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244" name="Google Shape;244;p16"/>
          <p:cNvSpPr txBox="1">
            <a:spLocks noGrp="1"/>
          </p:cNvSpPr>
          <p:nvPr>
            <p:ph type="subTitle" idx="1"/>
          </p:nvPr>
        </p:nvSpPr>
        <p:spPr>
          <a:xfrm>
            <a:off x="597825" y="3108455"/>
            <a:ext cx="2477100" cy="102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5" name="Google Shape;245;p16"/>
          <p:cNvSpPr txBox="1">
            <a:spLocks noGrp="1"/>
          </p:cNvSpPr>
          <p:nvPr>
            <p:ph type="subTitle" idx="2"/>
          </p:nvPr>
        </p:nvSpPr>
        <p:spPr>
          <a:xfrm>
            <a:off x="3333450" y="3108450"/>
            <a:ext cx="2477100" cy="102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6" name="Google Shape;246;p16"/>
          <p:cNvSpPr txBox="1">
            <a:spLocks noGrp="1"/>
          </p:cNvSpPr>
          <p:nvPr>
            <p:ph type="subTitle" idx="3"/>
          </p:nvPr>
        </p:nvSpPr>
        <p:spPr>
          <a:xfrm>
            <a:off x="6069150" y="3108450"/>
            <a:ext cx="2477100" cy="102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47" name="Google Shape;247;p16"/>
          <p:cNvGrpSpPr/>
          <p:nvPr/>
        </p:nvGrpSpPr>
        <p:grpSpPr>
          <a:xfrm>
            <a:off x="8316942" y="-441266"/>
            <a:ext cx="1717686" cy="1718100"/>
            <a:chOff x="1347125" y="349025"/>
            <a:chExt cx="4978800" cy="4980000"/>
          </a:xfrm>
        </p:grpSpPr>
        <p:sp>
          <p:nvSpPr>
            <p:cNvPr id="248" name="Google Shape;248;p16"/>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6"/>
          <p:cNvSpPr/>
          <p:nvPr/>
        </p:nvSpPr>
        <p:spPr>
          <a:xfrm rot="-6727045">
            <a:off x="-2273384" y="4055761"/>
            <a:ext cx="3172076" cy="4788701"/>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1189550" y="4780250"/>
            <a:ext cx="251100" cy="2511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txBox="1">
            <a:spLocks noGrp="1"/>
          </p:cNvSpPr>
          <p:nvPr>
            <p:ph type="subTitle" idx="4"/>
          </p:nvPr>
        </p:nvSpPr>
        <p:spPr>
          <a:xfrm>
            <a:off x="613200" y="2773868"/>
            <a:ext cx="24462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273" name="Google Shape;273;p16"/>
          <p:cNvSpPr txBox="1">
            <a:spLocks noGrp="1"/>
          </p:cNvSpPr>
          <p:nvPr>
            <p:ph type="subTitle" idx="5"/>
          </p:nvPr>
        </p:nvSpPr>
        <p:spPr>
          <a:xfrm>
            <a:off x="3348900" y="2773868"/>
            <a:ext cx="24462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274" name="Google Shape;274;p16"/>
          <p:cNvSpPr txBox="1">
            <a:spLocks noGrp="1"/>
          </p:cNvSpPr>
          <p:nvPr>
            <p:ph type="subTitle" idx="6"/>
          </p:nvPr>
        </p:nvSpPr>
        <p:spPr>
          <a:xfrm>
            <a:off x="6084575" y="2773868"/>
            <a:ext cx="24462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text">
  <p:cSld name="CUSTOM_1">
    <p:spTree>
      <p:nvGrpSpPr>
        <p:cNvPr id="1" name="Shape 275"/>
        <p:cNvGrpSpPr/>
        <p:nvPr/>
      </p:nvGrpSpPr>
      <p:grpSpPr>
        <a:xfrm>
          <a:off x="0" y="0"/>
          <a:ext cx="0" cy="0"/>
          <a:chOff x="0" y="0"/>
          <a:chExt cx="0" cy="0"/>
        </a:xfrm>
      </p:grpSpPr>
      <p:sp>
        <p:nvSpPr>
          <p:cNvPr id="276" name="Google Shape;276;p17"/>
          <p:cNvSpPr/>
          <p:nvPr/>
        </p:nvSpPr>
        <p:spPr>
          <a:xfrm flipH="1">
            <a:off x="-6" y="0"/>
            <a:ext cx="3526656" cy="5143537"/>
          </a:xfrm>
          <a:custGeom>
            <a:avLst/>
            <a:gdLst/>
            <a:ahLst/>
            <a:cxnLst/>
            <a:rect l="l" t="t" r="r" b="b"/>
            <a:pathLst>
              <a:path w="130629" h="190519" extrusionOk="0">
                <a:moveTo>
                  <a:pt x="74795" y="1"/>
                </a:moveTo>
                <a:lnTo>
                  <a:pt x="21418" y="19463"/>
                </a:lnTo>
                <a:cubicBezTo>
                  <a:pt x="7776" y="24447"/>
                  <a:pt x="0" y="42049"/>
                  <a:pt x="4055" y="58792"/>
                </a:cubicBezTo>
                <a:lnTo>
                  <a:pt x="36014" y="190518"/>
                </a:lnTo>
                <a:lnTo>
                  <a:pt x="130629" y="190518"/>
                </a:lnTo>
                <a:lnTo>
                  <a:pt x="130629"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txBox="1">
            <a:spLocks noGrp="1"/>
          </p:cNvSpPr>
          <p:nvPr>
            <p:ph type="title"/>
          </p:nvPr>
        </p:nvSpPr>
        <p:spPr>
          <a:xfrm>
            <a:off x="5075700" y="1211551"/>
            <a:ext cx="3348300" cy="1308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BBC1"/>
              </a:buClr>
              <a:buSzPts val="2700"/>
              <a:buNone/>
              <a:defRPr>
                <a:solidFill>
                  <a:schemeClr val="accent5"/>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78" name="Google Shape;278;p17"/>
          <p:cNvSpPr txBox="1">
            <a:spLocks noGrp="1"/>
          </p:cNvSpPr>
          <p:nvPr>
            <p:ph type="subTitle" idx="1"/>
          </p:nvPr>
        </p:nvSpPr>
        <p:spPr>
          <a:xfrm>
            <a:off x="5075700" y="2519550"/>
            <a:ext cx="3040800" cy="77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mp; text">
  <p:cSld name="CUSTOM_5">
    <p:bg>
      <p:bgPr>
        <a:solidFill>
          <a:schemeClr val="accent1"/>
        </a:solidFill>
        <a:effectLst/>
      </p:bgPr>
    </p:bg>
    <p:spTree>
      <p:nvGrpSpPr>
        <p:cNvPr id="1" name="Shape 384"/>
        <p:cNvGrpSpPr/>
        <p:nvPr/>
      </p:nvGrpSpPr>
      <p:grpSpPr>
        <a:xfrm>
          <a:off x="0" y="0"/>
          <a:ext cx="0" cy="0"/>
          <a:chOff x="0" y="0"/>
          <a:chExt cx="0" cy="0"/>
        </a:xfrm>
      </p:grpSpPr>
      <p:sp>
        <p:nvSpPr>
          <p:cNvPr id="385" name="Google Shape;385;p21"/>
          <p:cNvSpPr txBox="1">
            <a:spLocks noGrp="1"/>
          </p:cNvSpPr>
          <p:nvPr>
            <p:ph type="title" hasCustomPrompt="1"/>
          </p:nvPr>
        </p:nvSpPr>
        <p:spPr>
          <a:xfrm>
            <a:off x="311700" y="2112838"/>
            <a:ext cx="8520600" cy="63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0F7ED"/>
              </a:buClr>
              <a:buSzPts val="4000"/>
              <a:buNone/>
              <a:defRPr sz="4000">
                <a:solidFill>
                  <a:schemeClr val="lt2"/>
                </a:solidFill>
              </a:defRPr>
            </a:lvl1pPr>
            <a:lvl2pPr lvl="1" algn="ctr" rtl="0">
              <a:spcBef>
                <a:spcPts val="0"/>
              </a:spcBef>
              <a:spcAft>
                <a:spcPts val="0"/>
              </a:spcAft>
              <a:buClr>
                <a:srgbClr val="F0F7ED"/>
              </a:buClr>
              <a:buSzPts val="2700"/>
              <a:buNone/>
              <a:defRPr sz="2700">
                <a:solidFill>
                  <a:srgbClr val="F0F7ED"/>
                </a:solidFill>
              </a:defRPr>
            </a:lvl2pPr>
            <a:lvl3pPr lvl="2" algn="ctr" rtl="0">
              <a:spcBef>
                <a:spcPts val="0"/>
              </a:spcBef>
              <a:spcAft>
                <a:spcPts val="0"/>
              </a:spcAft>
              <a:buClr>
                <a:srgbClr val="F0F7ED"/>
              </a:buClr>
              <a:buSzPts val="2700"/>
              <a:buNone/>
              <a:defRPr sz="2700">
                <a:solidFill>
                  <a:srgbClr val="F0F7ED"/>
                </a:solidFill>
              </a:defRPr>
            </a:lvl3pPr>
            <a:lvl4pPr lvl="3" algn="ctr" rtl="0">
              <a:spcBef>
                <a:spcPts val="0"/>
              </a:spcBef>
              <a:spcAft>
                <a:spcPts val="0"/>
              </a:spcAft>
              <a:buClr>
                <a:srgbClr val="F0F7ED"/>
              </a:buClr>
              <a:buSzPts val="2700"/>
              <a:buNone/>
              <a:defRPr sz="2700">
                <a:solidFill>
                  <a:srgbClr val="F0F7ED"/>
                </a:solidFill>
              </a:defRPr>
            </a:lvl4pPr>
            <a:lvl5pPr lvl="4" algn="ctr" rtl="0">
              <a:spcBef>
                <a:spcPts val="0"/>
              </a:spcBef>
              <a:spcAft>
                <a:spcPts val="0"/>
              </a:spcAft>
              <a:buClr>
                <a:srgbClr val="F0F7ED"/>
              </a:buClr>
              <a:buSzPts val="2700"/>
              <a:buNone/>
              <a:defRPr sz="2700">
                <a:solidFill>
                  <a:srgbClr val="F0F7ED"/>
                </a:solidFill>
              </a:defRPr>
            </a:lvl5pPr>
            <a:lvl6pPr lvl="5" algn="ctr" rtl="0">
              <a:spcBef>
                <a:spcPts val="0"/>
              </a:spcBef>
              <a:spcAft>
                <a:spcPts val="0"/>
              </a:spcAft>
              <a:buClr>
                <a:srgbClr val="F0F7ED"/>
              </a:buClr>
              <a:buSzPts val="2700"/>
              <a:buNone/>
              <a:defRPr sz="2700">
                <a:solidFill>
                  <a:srgbClr val="F0F7ED"/>
                </a:solidFill>
              </a:defRPr>
            </a:lvl6pPr>
            <a:lvl7pPr lvl="6" algn="ctr" rtl="0">
              <a:spcBef>
                <a:spcPts val="0"/>
              </a:spcBef>
              <a:spcAft>
                <a:spcPts val="0"/>
              </a:spcAft>
              <a:buClr>
                <a:srgbClr val="F0F7ED"/>
              </a:buClr>
              <a:buSzPts val="2700"/>
              <a:buNone/>
              <a:defRPr sz="2700">
                <a:solidFill>
                  <a:srgbClr val="F0F7ED"/>
                </a:solidFill>
              </a:defRPr>
            </a:lvl7pPr>
            <a:lvl8pPr lvl="7" algn="ctr" rtl="0">
              <a:spcBef>
                <a:spcPts val="0"/>
              </a:spcBef>
              <a:spcAft>
                <a:spcPts val="0"/>
              </a:spcAft>
              <a:buClr>
                <a:srgbClr val="F0F7ED"/>
              </a:buClr>
              <a:buSzPts val="2700"/>
              <a:buNone/>
              <a:defRPr sz="2700">
                <a:solidFill>
                  <a:srgbClr val="F0F7ED"/>
                </a:solidFill>
              </a:defRPr>
            </a:lvl8pPr>
            <a:lvl9pPr lvl="8" algn="ctr" rtl="0">
              <a:spcBef>
                <a:spcPts val="0"/>
              </a:spcBef>
              <a:spcAft>
                <a:spcPts val="0"/>
              </a:spcAft>
              <a:buClr>
                <a:srgbClr val="F0F7ED"/>
              </a:buClr>
              <a:buSzPts val="2700"/>
              <a:buNone/>
              <a:defRPr sz="2700">
                <a:solidFill>
                  <a:srgbClr val="F0F7ED"/>
                </a:solidFill>
              </a:defRPr>
            </a:lvl9pPr>
          </a:lstStyle>
          <a:p>
            <a:r>
              <a:t>xx%</a:t>
            </a:r>
          </a:p>
        </p:txBody>
      </p:sp>
      <p:sp>
        <p:nvSpPr>
          <p:cNvPr id="386" name="Google Shape;386;p21"/>
          <p:cNvSpPr txBox="1">
            <a:spLocks noGrp="1"/>
          </p:cNvSpPr>
          <p:nvPr>
            <p:ph type="subTitle" idx="1"/>
          </p:nvPr>
        </p:nvSpPr>
        <p:spPr>
          <a:xfrm>
            <a:off x="2341500" y="2637063"/>
            <a:ext cx="4461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0F7ED"/>
              </a:buClr>
              <a:buSzPts val="1200"/>
              <a:buNone/>
              <a:defRPr sz="1400">
                <a:solidFill>
                  <a:schemeClr val="lt1"/>
                </a:solidFill>
              </a:defRPr>
            </a:lvl1pPr>
            <a:lvl2pPr lvl="1" algn="ctr" rtl="0">
              <a:lnSpc>
                <a:spcPct val="100000"/>
              </a:lnSpc>
              <a:spcBef>
                <a:spcPts val="0"/>
              </a:spcBef>
              <a:spcAft>
                <a:spcPts val="0"/>
              </a:spcAft>
              <a:buClr>
                <a:srgbClr val="F0F7ED"/>
              </a:buClr>
              <a:buSzPts val="1200"/>
              <a:buNone/>
              <a:defRPr>
                <a:solidFill>
                  <a:srgbClr val="F0F7ED"/>
                </a:solidFill>
              </a:defRPr>
            </a:lvl2pPr>
            <a:lvl3pPr lvl="2" algn="ctr" rtl="0">
              <a:lnSpc>
                <a:spcPct val="100000"/>
              </a:lnSpc>
              <a:spcBef>
                <a:spcPts val="0"/>
              </a:spcBef>
              <a:spcAft>
                <a:spcPts val="0"/>
              </a:spcAft>
              <a:buClr>
                <a:srgbClr val="F0F7ED"/>
              </a:buClr>
              <a:buSzPts val="1200"/>
              <a:buNone/>
              <a:defRPr>
                <a:solidFill>
                  <a:srgbClr val="F0F7ED"/>
                </a:solidFill>
              </a:defRPr>
            </a:lvl3pPr>
            <a:lvl4pPr lvl="3" algn="ctr" rtl="0">
              <a:lnSpc>
                <a:spcPct val="100000"/>
              </a:lnSpc>
              <a:spcBef>
                <a:spcPts val="0"/>
              </a:spcBef>
              <a:spcAft>
                <a:spcPts val="0"/>
              </a:spcAft>
              <a:buClr>
                <a:srgbClr val="F0F7ED"/>
              </a:buClr>
              <a:buSzPts val="1200"/>
              <a:buNone/>
              <a:defRPr>
                <a:solidFill>
                  <a:srgbClr val="F0F7ED"/>
                </a:solidFill>
              </a:defRPr>
            </a:lvl4pPr>
            <a:lvl5pPr lvl="4" algn="ctr" rtl="0">
              <a:lnSpc>
                <a:spcPct val="100000"/>
              </a:lnSpc>
              <a:spcBef>
                <a:spcPts val="0"/>
              </a:spcBef>
              <a:spcAft>
                <a:spcPts val="0"/>
              </a:spcAft>
              <a:buClr>
                <a:srgbClr val="F0F7ED"/>
              </a:buClr>
              <a:buSzPts val="1200"/>
              <a:buNone/>
              <a:defRPr>
                <a:solidFill>
                  <a:srgbClr val="F0F7ED"/>
                </a:solidFill>
              </a:defRPr>
            </a:lvl5pPr>
            <a:lvl6pPr lvl="5" algn="ctr" rtl="0">
              <a:lnSpc>
                <a:spcPct val="100000"/>
              </a:lnSpc>
              <a:spcBef>
                <a:spcPts val="0"/>
              </a:spcBef>
              <a:spcAft>
                <a:spcPts val="0"/>
              </a:spcAft>
              <a:buClr>
                <a:srgbClr val="F0F7ED"/>
              </a:buClr>
              <a:buSzPts val="1200"/>
              <a:buNone/>
              <a:defRPr>
                <a:solidFill>
                  <a:srgbClr val="F0F7ED"/>
                </a:solidFill>
              </a:defRPr>
            </a:lvl6pPr>
            <a:lvl7pPr lvl="6" algn="ctr" rtl="0">
              <a:lnSpc>
                <a:spcPct val="100000"/>
              </a:lnSpc>
              <a:spcBef>
                <a:spcPts val="0"/>
              </a:spcBef>
              <a:spcAft>
                <a:spcPts val="0"/>
              </a:spcAft>
              <a:buClr>
                <a:srgbClr val="F0F7ED"/>
              </a:buClr>
              <a:buSzPts val="1200"/>
              <a:buNone/>
              <a:defRPr>
                <a:solidFill>
                  <a:srgbClr val="F0F7ED"/>
                </a:solidFill>
              </a:defRPr>
            </a:lvl7pPr>
            <a:lvl8pPr lvl="7" algn="ctr" rtl="0">
              <a:lnSpc>
                <a:spcPct val="100000"/>
              </a:lnSpc>
              <a:spcBef>
                <a:spcPts val="0"/>
              </a:spcBef>
              <a:spcAft>
                <a:spcPts val="0"/>
              </a:spcAft>
              <a:buClr>
                <a:srgbClr val="F0F7ED"/>
              </a:buClr>
              <a:buSzPts val="1200"/>
              <a:buNone/>
              <a:defRPr>
                <a:solidFill>
                  <a:srgbClr val="F0F7ED"/>
                </a:solidFill>
              </a:defRPr>
            </a:lvl8pPr>
            <a:lvl9pPr lvl="8" algn="ctr" rtl="0">
              <a:lnSpc>
                <a:spcPct val="100000"/>
              </a:lnSpc>
              <a:spcBef>
                <a:spcPts val="0"/>
              </a:spcBef>
              <a:spcAft>
                <a:spcPts val="0"/>
              </a:spcAft>
              <a:buClr>
                <a:srgbClr val="F0F7ED"/>
              </a:buClr>
              <a:buSzPts val="1200"/>
              <a:buNone/>
              <a:defRPr>
                <a:solidFill>
                  <a:srgbClr val="F0F7ED"/>
                </a:solidFill>
              </a:defRPr>
            </a:lvl9pPr>
          </a:lstStyle>
          <a:p>
            <a:endParaRPr/>
          </a:p>
        </p:txBody>
      </p:sp>
      <p:sp>
        <p:nvSpPr>
          <p:cNvPr id="387" name="Google Shape;387;p21"/>
          <p:cNvSpPr txBox="1">
            <a:spLocks noGrp="1"/>
          </p:cNvSpPr>
          <p:nvPr>
            <p:ph type="title" idx="2" hasCustomPrompt="1"/>
          </p:nvPr>
        </p:nvSpPr>
        <p:spPr>
          <a:xfrm>
            <a:off x="311700" y="1007713"/>
            <a:ext cx="8520600" cy="63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0F7ED"/>
              </a:buClr>
              <a:buSzPts val="4000"/>
              <a:buNone/>
              <a:defRPr sz="4000">
                <a:solidFill>
                  <a:schemeClr val="lt2"/>
                </a:solidFill>
              </a:defRPr>
            </a:lvl1pPr>
            <a:lvl2pPr lvl="1" algn="ctr" rtl="0">
              <a:spcBef>
                <a:spcPts val="0"/>
              </a:spcBef>
              <a:spcAft>
                <a:spcPts val="0"/>
              </a:spcAft>
              <a:buClr>
                <a:srgbClr val="F0F7ED"/>
              </a:buClr>
              <a:buSzPts val="2700"/>
              <a:buNone/>
              <a:defRPr sz="2700">
                <a:solidFill>
                  <a:srgbClr val="F0F7ED"/>
                </a:solidFill>
              </a:defRPr>
            </a:lvl2pPr>
            <a:lvl3pPr lvl="2" algn="ctr" rtl="0">
              <a:spcBef>
                <a:spcPts val="0"/>
              </a:spcBef>
              <a:spcAft>
                <a:spcPts val="0"/>
              </a:spcAft>
              <a:buClr>
                <a:srgbClr val="F0F7ED"/>
              </a:buClr>
              <a:buSzPts val="2700"/>
              <a:buNone/>
              <a:defRPr sz="2700">
                <a:solidFill>
                  <a:srgbClr val="F0F7ED"/>
                </a:solidFill>
              </a:defRPr>
            </a:lvl3pPr>
            <a:lvl4pPr lvl="3" algn="ctr" rtl="0">
              <a:spcBef>
                <a:spcPts val="0"/>
              </a:spcBef>
              <a:spcAft>
                <a:spcPts val="0"/>
              </a:spcAft>
              <a:buClr>
                <a:srgbClr val="F0F7ED"/>
              </a:buClr>
              <a:buSzPts val="2700"/>
              <a:buNone/>
              <a:defRPr sz="2700">
                <a:solidFill>
                  <a:srgbClr val="F0F7ED"/>
                </a:solidFill>
              </a:defRPr>
            </a:lvl4pPr>
            <a:lvl5pPr lvl="4" algn="ctr" rtl="0">
              <a:spcBef>
                <a:spcPts val="0"/>
              </a:spcBef>
              <a:spcAft>
                <a:spcPts val="0"/>
              </a:spcAft>
              <a:buClr>
                <a:srgbClr val="F0F7ED"/>
              </a:buClr>
              <a:buSzPts val="2700"/>
              <a:buNone/>
              <a:defRPr sz="2700">
                <a:solidFill>
                  <a:srgbClr val="F0F7ED"/>
                </a:solidFill>
              </a:defRPr>
            </a:lvl5pPr>
            <a:lvl6pPr lvl="5" algn="ctr" rtl="0">
              <a:spcBef>
                <a:spcPts val="0"/>
              </a:spcBef>
              <a:spcAft>
                <a:spcPts val="0"/>
              </a:spcAft>
              <a:buClr>
                <a:srgbClr val="F0F7ED"/>
              </a:buClr>
              <a:buSzPts val="2700"/>
              <a:buNone/>
              <a:defRPr sz="2700">
                <a:solidFill>
                  <a:srgbClr val="F0F7ED"/>
                </a:solidFill>
              </a:defRPr>
            </a:lvl6pPr>
            <a:lvl7pPr lvl="6" algn="ctr" rtl="0">
              <a:spcBef>
                <a:spcPts val="0"/>
              </a:spcBef>
              <a:spcAft>
                <a:spcPts val="0"/>
              </a:spcAft>
              <a:buClr>
                <a:srgbClr val="F0F7ED"/>
              </a:buClr>
              <a:buSzPts val="2700"/>
              <a:buNone/>
              <a:defRPr sz="2700">
                <a:solidFill>
                  <a:srgbClr val="F0F7ED"/>
                </a:solidFill>
              </a:defRPr>
            </a:lvl7pPr>
            <a:lvl8pPr lvl="7" algn="ctr" rtl="0">
              <a:spcBef>
                <a:spcPts val="0"/>
              </a:spcBef>
              <a:spcAft>
                <a:spcPts val="0"/>
              </a:spcAft>
              <a:buClr>
                <a:srgbClr val="F0F7ED"/>
              </a:buClr>
              <a:buSzPts val="2700"/>
              <a:buNone/>
              <a:defRPr sz="2700">
                <a:solidFill>
                  <a:srgbClr val="F0F7ED"/>
                </a:solidFill>
              </a:defRPr>
            </a:lvl8pPr>
            <a:lvl9pPr lvl="8" algn="ctr" rtl="0">
              <a:spcBef>
                <a:spcPts val="0"/>
              </a:spcBef>
              <a:spcAft>
                <a:spcPts val="0"/>
              </a:spcAft>
              <a:buClr>
                <a:srgbClr val="F0F7ED"/>
              </a:buClr>
              <a:buSzPts val="2700"/>
              <a:buNone/>
              <a:defRPr sz="2700">
                <a:solidFill>
                  <a:srgbClr val="F0F7ED"/>
                </a:solidFill>
              </a:defRPr>
            </a:lvl9pPr>
          </a:lstStyle>
          <a:p>
            <a:r>
              <a:t>xx%</a:t>
            </a:r>
          </a:p>
        </p:txBody>
      </p:sp>
      <p:sp>
        <p:nvSpPr>
          <p:cNvPr id="388" name="Google Shape;388;p21"/>
          <p:cNvSpPr txBox="1">
            <a:spLocks noGrp="1"/>
          </p:cNvSpPr>
          <p:nvPr>
            <p:ph type="subTitle" idx="3"/>
          </p:nvPr>
        </p:nvSpPr>
        <p:spPr>
          <a:xfrm>
            <a:off x="2341500" y="1531938"/>
            <a:ext cx="4461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0F7ED"/>
              </a:buClr>
              <a:buSzPts val="1200"/>
              <a:buNone/>
              <a:defRPr sz="1400">
                <a:solidFill>
                  <a:schemeClr val="lt1"/>
                </a:solidFill>
              </a:defRPr>
            </a:lvl1pPr>
            <a:lvl2pPr lvl="1" algn="ctr" rtl="0">
              <a:lnSpc>
                <a:spcPct val="100000"/>
              </a:lnSpc>
              <a:spcBef>
                <a:spcPts val="0"/>
              </a:spcBef>
              <a:spcAft>
                <a:spcPts val="0"/>
              </a:spcAft>
              <a:buClr>
                <a:srgbClr val="F0F7ED"/>
              </a:buClr>
              <a:buSzPts val="1200"/>
              <a:buNone/>
              <a:defRPr>
                <a:solidFill>
                  <a:srgbClr val="F0F7ED"/>
                </a:solidFill>
              </a:defRPr>
            </a:lvl2pPr>
            <a:lvl3pPr lvl="2" algn="ctr" rtl="0">
              <a:lnSpc>
                <a:spcPct val="100000"/>
              </a:lnSpc>
              <a:spcBef>
                <a:spcPts val="0"/>
              </a:spcBef>
              <a:spcAft>
                <a:spcPts val="0"/>
              </a:spcAft>
              <a:buClr>
                <a:srgbClr val="F0F7ED"/>
              </a:buClr>
              <a:buSzPts val="1200"/>
              <a:buNone/>
              <a:defRPr>
                <a:solidFill>
                  <a:srgbClr val="F0F7ED"/>
                </a:solidFill>
              </a:defRPr>
            </a:lvl3pPr>
            <a:lvl4pPr lvl="3" algn="ctr" rtl="0">
              <a:lnSpc>
                <a:spcPct val="100000"/>
              </a:lnSpc>
              <a:spcBef>
                <a:spcPts val="0"/>
              </a:spcBef>
              <a:spcAft>
                <a:spcPts val="0"/>
              </a:spcAft>
              <a:buClr>
                <a:srgbClr val="F0F7ED"/>
              </a:buClr>
              <a:buSzPts val="1200"/>
              <a:buNone/>
              <a:defRPr>
                <a:solidFill>
                  <a:srgbClr val="F0F7ED"/>
                </a:solidFill>
              </a:defRPr>
            </a:lvl4pPr>
            <a:lvl5pPr lvl="4" algn="ctr" rtl="0">
              <a:lnSpc>
                <a:spcPct val="100000"/>
              </a:lnSpc>
              <a:spcBef>
                <a:spcPts val="0"/>
              </a:spcBef>
              <a:spcAft>
                <a:spcPts val="0"/>
              </a:spcAft>
              <a:buClr>
                <a:srgbClr val="F0F7ED"/>
              </a:buClr>
              <a:buSzPts val="1200"/>
              <a:buNone/>
              <a:defRPr>
                <a:solidFill>
                  <a:srgbClr val="F0F7ED"/>
                </a:solidFill>
              </a:defRPr>
            </a:lvl5pPr>
            <a:lvl6pPr lvl="5" algn="ctr" rtl="0">
              <a:lnSpc>
                <a:spcPct val="100000"/>
              </a:lnSpc>
              <a:spcBef>
                <a:spcPts val="0"/>
              </a:spcBef>
              <a:spcAft>
                <a:spcPts val="0"/>
              </a:spcAft>
              <a:buClr>
                <a:srgbClr val="F0F7ED"/>
              </a:buClr>
              <a:buSzPts val="1200"/>
              <a:buNone/>
              <a:defRPr>
                <a:solidFill>
                  <a:srgbClr val="F0F7ED"/>
                </a:solidFill>
              </a:defRPr>
            </a:lvl6pPr>
            <a:lvl7pPr lvl="6" algn="ctr" rtl="0">
              <a:lnSpc>
                <a:spcPct val="100000"/>
              </a:lnSpc>
              <a:spcBef>
                <a:spcPts val="0"/>
              </a:spcBef>
              <a:spcAft>
                <a:spcPts val="0"/>
              </a:spcAft>
              <a:buClr>
                <a:srgbClr val="F0F7ED"/>
              </a:buClr>
              <a:buSzPts val="1200"/>
              <a:buNone/>
              <a:defRPr>
                <a:solidFill>
                  <a:srgbClr val="F0F7ED"/>
                </a:solidFill>
              </a:defRPr>
            </a:lvl7pPr>
            <a:lvl8pPr lvl="7" algn="ctr" rtl="0">
              <a:lnSpc>
                <a:spcPct val="100000"/>
              </a:lnSpc>
              <a:spcBef>
                <a:spcPts val="0"/>
              </a:spcBef>
              <a:spcAft>
                <a:spcPts val="0"/>
              </a:spcAft>
              <a:buClr>
                <a:srgbClr val="F0F7ED"/>
              </a:buClr>
              <a:buSzPts val="1200"/>
              <a:buNone/>
              <a:defRPr>
                <a:solidFill>
                  <a:srgbClr val="F0F7ED"/>
                </a:solidFill>
              </a:defRPr>
            </a:lvl8pPr>
            <a:lvl9pPr lvl="8" algn="ctr" rtl="0">
              <a:lnSpc>
                <a:spcPct val="100000"/>
              </a:lnSpc>
              <a:spcBef>
                <a:spcPts val="0"/>
              </a:spcBef>
              <a:spcAft>
                <a:spcPts val="0"/>
              </a:spcAft>
              <a:buClr>
                <a:srgbClr val="F0F7ED"/>
              </a:buClr>
              <a:buSzPts val="1200"/>
              <a:buNone/>
              <a:defRPr>
                <a:solidFill>
                  <a:srgbClr val="F0F7ED"/>
                </a:solidFill>
              </a:defRPr>
            </a:lvl9pPr>
          </a:lstStyle>
          <a:p>
            <a:endParaRPr/>
          </a:p>
        </p:txBody>
      </p:sp>
      <p:sp>
        <p:nvSpPr>
          <p:cNvPr id="389" name="Google Shape;389;p21"/>
          <p:cNvSpPr txBox="1">
            <a:spLocks noGrp="1"/>
          </p:cNvSpPr>
          <p:nvPr>
            <p:ph type="title" idx="4" hasCustomPrompt="1"/>
          </p:nvPr>
        </p:nvSpPr>
        <p:spPr>
          <a:xfrm>
            <a:off x="311700" y="3217963"/>
            <a:ext cx="8520600" cy="63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0F7ED"/>
              </a:buClr>
              <a:buSzPts val="4000"/>
              <a:buNone/>
              <a:defRPr sz="4000">
                <a:solidFill>
                  <a:schemeClr val="lt2"/>
                </a:solidFill>
              </a:defRPr>
            </a:lvl1pPr>
            <a:lvl2pPr lvl="1" algn="ctr" rtl="0">
              <a:spcBef>
                <a:spcPts val="0"/>
              </a:spcBef>
              <a:spcAft>
                <a:spcPts val="0"/>
              </a:spcAft>
              <a:buClr>
                <a:srgbClr val="F0F7ED"/>
              </a:buClr>
              <a:buSzPts val="2700"/>
              <a:buNone/>
              <a:defRPr sz="2700">
                <a:solidFill>
                  <a:srgbClr val="F0F7ED"/>
                </a:solidFill>
              </a:defRPr>
            </a:lvl2pPr>
            <a:lvl3pPr lvl="2" algn="ctr" rtl="0">
              <a:spcBef>
                <a:spcPts val="0"/>
              </a:spcBef>
              <a:spcAft>
                <a:spcPts val="0"/>
              </a:spcAft>
              <a:buClr>
                <a:srgbClr val="F0F7ED"/>
              </a:buClr>
              <a:buSzPts val="2700"/>
              <a:buNone/>
              <a:defRPr sz="2700">
                <a:solidFill>
                  <a:srgbClr val="F0F7ED"/>
                </a:solidFill>
              </a:defRPr>
            </a:lvl3pPr>
            <a:lvl4pPr lvl="3" algn="ctr" rtl="0">
              <a:spcBef>
                <a:spcPts val="0"/>
              </a:spcBef>
              <a:spcAft>
                <a:spcPts val="0"/>
              </a:spcAft>
              <a:buClr>
                <a:srgbClr val="F0F7ED"/>
              </a:buClr>
              <a:buSzPts val="2700"/>
              <a:buNone/>
              <a:defRPr sz="2700">
                <a:solidFill>
                  <a:srgbClr val="F0F7ED"/>
                </a:solidFill>
              </a:defRPr>
            </a:lvl4pPr>
            <a:lvl5pPr lvl="4" algn="ctr" rtl="0">
              <a:spcBef>
                <a:spcPts val="0"/>
              </a:spcBef>
              <a:spcAft>
                <a:spcPts val="0"/>
              </a:spcAft>
              <a:buClr>
                <a:srgbClr val="F0F7ED"/>
              </a:buClr>
              <a:buSzPts val="2700"/>
              <a:buNone/>
              <a:defRPr sz="2700">
                <a:solidFill>
                  <a:srgbClr val="F0F7ED"/>
                </a:solidFill>
              </a:defRPr>
            </a:lvl5pPr>
            <a:lvl6pPr lvl="5" algn="ctr" rtl="0">
              <a:spcBef>
                <a:spcPts val="0"/>
              </a:spcBef>
              <a:spcAft>
                <a:spcPts val="0"/>
              </a:spcAft>
              <a:buClr>
                <a:srgbClr val="F0F7ED"/>
              </a:buClr>
              <a:buSzPts val="2700"/>
              <a:buNone/>
              <a:defRPr sz="2700">
                <a:solidFill>
                  <a:srgbClr val="F0F7ED"/>
                </a:solidFill>
              </a:defRPr>
            </a:lvl6pPr>
            <a:lvl7pPr lvl="6" algn="ctr" rtl="0">
              <a:spcBef>
                <a:spcPts val="0"/>
              </a:spcBef>
              <a:spcAft>
                <a:spcPts val="0"/>
              </a:spcAft>
              <a:buClr>
                <a:srgbClr val="F0F7ED"/>
              </a:buClr>
              <a:buSzPts val="2700"/>
              <a:buNone/>
              <a:defRPr sz="2700">
                <a:solidFill>
                  <a:srgbClr val="F0F7ED"/>
                </a:solidFill>
              </a:defRPr>
            </a:lvl7pPr>
            <a:lvl8pPr lvl="7" algn="ctr" rtl="0">
              <a:spcBef>
                <a:spcPts val="0"/>
              </a:spcBef>
              <a:spcAft>
                <a:spcPts val="0"/>
              </a:spcAft>
              <a:buClr>
                <a:srgbClr val="F0F7ED"/>
              </a:buClr>
              <a:buSzPts val="2700"/>
              <a:buNone/>
              <a:defRPr sz="2700">
                <a:solidFill>
                  <a:srgbClr val="F0F7ED"/>
                </a:solidFill>
              </a:defRPr>
            </a:lvl8pPr>
            <a:lvl9pPr lvl="8" algn="ctr" rtl="0">
              <a:spcBef>
                <a:spcPts val="0"/>
              </a:spcBef>
              <a:spcAft>
                <a:spcPts val="0"/>
              </a:spcAft>
              <a:buClr>
                <a:srgbClr val="F0F7ED"/>
              </a:buClr>
              <a:buSzPts val="2700"/>
              <a:buNone/>
              <a:defRPr sz="2700">
                <a:solidFill>
                  <a:srgbClr val="F0F7ED"/>
                </a:solidFill>
              </a:defRPr>
            </a:lvl9pPr>
          </a:lstStyle>
          <a:p>
            <a:r>
              <a:t>xx%</a:t>
            </a:r>
          </a:p>
        </p:txBody>
      </p:sp>
      <p:sp>
        <p:nvSpPr>
          <p:cNvPr id="390" name="Google Shape;390;p21"/>
          <p:cNvSpPr txBox="1">
            <a:spLocks noGrp="1"/>
          </p:cNvSpPr>
          <p:nvPr>
            <p:ph type="subTitle" idx="5"/>
          </p:nvPr>
        </p:nvSpPr>
        <p:spPr>
          <a:xfrm>
            <a:off x="2341500" y="3742188"/>
            <a:ext cx="44610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0F7ED"/>
              </a:buClr>
              <a:buSzPts val="1200"/>
              <a:buNone/>
              <a:defRPr sz="1400">
                <a:solidFill>
                  <a:schemeClr val="lt1"/>
                </a:solidFill>
              </a:defRPr>
            </a:lvl1pPr>
            <a:lvl2pPr lvl="1" algn="ctr" rtl="0">
              <a:lnSpc>
                <a:spcPct val="100000"/>
              </a:lnSpc>
              <a:spcBef>
                <a:spcPts val="0"/>
              </a:spcBef>
              <a:spcAft>
                <a:spcPts val="0"/>
              </a:spcAft>
              <a:buClr>
                <a:srgbClr val="F0F7ED"/>
              </a:buClr>
              <a:buSzPts val="1200"/>
              <a:buNone/>
              <a:defRPr>
                <a:solidFill>
                  <a:srgbClr val="F0F7ED"/>
                </a:solidFill>
              </a:defRPr>
            </a:lvl2pPr>
            <a:lvl3pPr lvl="2" algn="ctr" rtl="0">
              <a:lnSpc>
                <a:spcPct val="100000"/>
              </a:lnSpc>
              <a:spcBef>
                <a:spcPts val="0"/>
              </a:spcBef>
              <a:spcAft>
                <a:spcPts val="0"/>
              </a:spcAft>
              <a:buClr>
                <a:srgbClr val="F0F7ED"/>
              </a:buClr>
              <a:buSzPts val="1200"/>
              <a:buNone/>
              <a:defRPr>
                <a:solidFill>
                  <a:srgbClr val="F0F7ED"/>
                </a:solidFill>
              </a:defRPr>
            </a:lvl3pPr>
            <a:lvl4pPr lvl="3" algn="ctr" rtl="0">
              <a:lnSpc>
                <a:spcPct val="100000"/>
              </a:lnSpc>
              <a:spcBef>
                <a:spcPts val="0"/>
              </a:spcBef>
              <a:spcAft>
                <a:spcPts val="0"/>
              </a:spcAft>
              <a:buClr>
                <a:srgbClr val="F0F7ED"/>
              </a:buClr>
              <a:buSzPts val="1200"/>
              <a:buNone/>
              <a:defRPr>
                <a:solidFill>
                  <a:srgbClr val="F0F7ED"/>
                </a:solidFill>
              </a:defRPr>
            </a:lvl4pPr>
            <a:lvl5pPr lvl="4" algn="ctr" rtl="0">
              <a:lnSpc>
                <a:spcPct val="100000"/>
              </a:lnSpc>
              <a:spcBef>
                <a:spcPts val="0"/>
              </a:spcBef>
              <a:spcAft>
                <a:spcPts val="0"/>
              </a:spcAft>
              <a:buClr>
                <a:srgbClr val="F0F7ED"/>
              </a:buClr>
              <a:buSzPts val="1200"/>
              <a:buNone/>
              <a:defRPr>
                <a:solidFill>
                  <a:srgbClr val="F0F7ED"/>
                </a:solidFill>
              </a:defRPr>
            </a:lvl5pPr>
            <a:lvl6pPr lvl="5" algn="ctr" rtl="0">
              <a:lnSpc>
                <a:spcPct val="100000"/>
              </a:lnSpc>
              <a:spcBef>
                <a:spcPts val="0"/>
              </a:spcBef>
              <a:spcAft>
                <a:spcPts val="0"/>
              </a:spcAft>
              <a:buClr>
                <a:srgbClr val="F0F7ED"/>
              </a:buClr>
              <a:buSzPts val="1200"/>
              <a:buNone/>
              <a:defRPr>
                <a:solidFill>
                  <a:srgbClr val="F0F7ED"/>
                </a:solidFill>
              </a:defRPr>
            </a:lvl6pPr>
            <a:lvl7pPr lvl="6" algn="ctr" rtl="0">
              <a:lnSpc>
                <a:spcPct val="100000"/>
              </a:lnSpc>
              <a:spcBef>
                <a:spcPts val="0"/>
              </a:spcBef>
              <a:spcAft>
                <a:spcPts val="0"/>
              </a:spcAft>
              <a:buClr>
                <a:srgbClr val="F0F7ED"/>
              </a:buClr>
              <a:buSzPts val="1200"/>
              <a:buNone/>
              <a:defRPr>
                <a:solidFill>
                  <a:srgbClr val="F0F7ED"/>
                </a:solidFill>
              </a:defRPr>
            </a:lvl7pPr>
            <a:lvl8pPr lvl="7" algn="ctr" rtl="0">
              <a:lnSpc>
                <a:spcPct val="100000"/>
              </a:lnSpc>
              <a:spcBef>
                <a:spcPts val="0"/>
              </a:spcBef>
              <a:spcAft>
                <a:spcPts val="0"/>
              </a:spcAft>
              <a:buClr>
                <a:srgbClr val="F0F7ED"/>
              </a:buClr>
              <a:buSzPts val="1200"/>
              <a:buNone/>
              <a:defRPr>
                <a:solidFill>
                  <a:srgbClr val="F0F7ED"/>
                </a:solidFill>
              </a:defRPr>
            </a:lvl8pPr>
            <a:lvl9pPr lvl="8" algn="ctr" rtl="0">
              <a:lnSpc>
                <a:spcPct val="100000"/>
              </a:lnSpc>
              <a:spcBef>
                <a:spcPts val="0"/>
              </a:spcBef>
              <a:spcAft>
                <a:spcPts val="0"/>
              </a:spcAft>
              <a:buClr>
                <a:srgbClr val="F0F7ED"/>
              </a:buClr>
              <a:buSzPts val="1200"/>
              <a:buNone/>
              <a:defRPr>
                <a:solidFill>
                  <a:srgbClr val="F0F7ED"/>
                </a:solidFill>
              </a:defRPr>
            </a:lvl9pPr>
          </a:lstStyle>
          <a:p>
            <a:endParaRPr/>
          </a:p>
        </p:txBody>
      </p:sp>
      <p:sp>
        <p:nvSpPr>
          <p:cNvPr id="391" name="Google Shape;391;p21"/>
          <p:cNvSpPr/>
          <p:nvPr/>
        </p:nvSpPr>
        <p:spPr>
          <a:xfrm>
            <a:off x="7518274" y="4323100"/>
            <a:ext cx="1159500" cy="1159500"/>
          </a:xfrm>
          <a:prstGeom prst="donut">
            <a:avLst>
              <a:gd name="adj" fmla="val 17842"/>
            </a:avLst>
          </a:pr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21"/>
          <p:cNvGrpSpPr/>
          <p:nvPr/>
        </p:nvGrpSpPr>
        <p:grpSpPr>
          <a:xfrm>
            <a:off x="-398146" y="-436679"/>
            <a:ext cx="1717686" cy="1718100"/>
            <a:chOff x="1347125" y="349025"/>
            <a:chExt cx="4978800" cy="4980000"/>
          </a:xfrm>
        </p:grpSpPr>
        <p:sp>
          <p:nvSpPr>
            <p:cNvPr id="393" name="Google Shape;393;p21"/>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1"/>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1"/>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21"/>
          <p:cNvSpPr/>
          <p:nvPr/>
        </p:nvSpPr>
        <p:spPr>
          <a:xfrm>
            <a:off x="977138" y="-436687"/>
            <a:ext cx="861000" cy="8610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785363" y="1373080"/>
            <a:ext cx="324600" cy="324600"/>
          </a:xfrm>
          <a:prstGeom prst="ellipse">
            <a:avLst/>
          </a:pr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8307300" y="4232622"/>
            <a:ext cx="233400" cy="2334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8127225" y="3871199"/>
            <a:ext cx="135600" cy="135600"/>
          </a:xfrm>
          <a:prstGeom prst="ellipse">
            <a:avLst/>
          </a:pr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text 2">
  <p:cSld name="CUSTOM_9">
    <p:bg>
      <p:bgPr>
        <a:solidFill>
          <a:schemeClr val="accent1"/>
        </a:solidFill>
        <a:effectLst/>
      </p:bgPr>
    </p:bg>
    <p:spTree>
      <p:nvGrpSpPr>
        <p:cNvPr id="1" name="Shape 533"/>
        <p:cNvGrpSpPr/>
        <p:nvPr/>
      </p:nvGrpSpPr>
      <p:grpSpPr>
        <a:xfrm>
          <a:off x="0" y="0"/>
          <a:ext cx="0" cy="0"/>
          <a:chOff x="0" y="0"/>
          <a:chExt cx="0" cy="0"/>
        </a:xfrm>
      </p:grpSpPr>
      <p:sp>
        <p:nvSpPr>
          <p:cNvPr id="534" name="Google Shape;534;p25"/>
          <p:cNvSpPr/>
          <p:nvPr/>
        </p:nvSpPr>
        <p:spPr>
          <a:xfrm>
            <a:off x="5617344" y="0"/>
            <a:ext cx="3526656" cy="5143537"/>
          </a:xfrm>
          <a:custGeom>
            <a:avLst/>
            <a:gdLst/>
            <a:ahLst/>
            <a:cxnLst/>
            <a:rect l="l" t="t" r="r" b="b"/>
            <a:pathLst>
              <a:path w="130629" h="190519" extrusionOk="0">
                <a:moveTo>
                  <a:pt x="74795" y="1"/>
                </a:moveTo>
                <a:lnTo>
                  <a:pt x="21418" y="19463"/>
                </a:lnTo>
                <a:cubicBezTo>
                  <a:pt x="7776" y="24447"/>
                  <a:pt x="0" y="42049"/>
                  <a:pt x="4055" y="58792"/>
                </a:cubicBezTo>
                <a:lnTo>
                  <a:pt x="36014" y="190518"/>
                </a:lnTo>
                <a:lnTo>
                  <a:pt x="130629" y="190518"/>
                </a:lnTo>
                <a:lnTo>
                  <a:pt x="130629"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txBox="1">
            <a:spLocks noGrp="1"/>
          </p:cNvSpPr>
          <p:nvPr>
            <p:ph type="title"/>
          </p:nvPr>
        </p:nvSpPr>
        <p:spPr>
          <a:xfrm>
            <a:off x="720000" y="384048"/>
            <a:ext cx="2724900" cy="447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0F7ED"/>
              </a:buClr>
              <a:buSzPts val="2700"/>
              <a:buNone/>
              <a:defRPr sz="2700">
                <a:solidFill>
                  <a:schemeClr val="lt2"/>
                </a:solidFill>
              </a:defRPr>
            </a:lvl1pPr>
            <a:lvl2pPr lvl="1" rtl="0">
              <a:spcBef>
                <a:spcPts val="0"/>
              </a:spcBef>
              <a:spcAft>
                <a:spcPts val="0"/>
              </a:spcAft>
              <a:buClr>
                <a:srgbClr val="F0F7ED"/>
              </a:buClr>
              <a:buSzPts val="1400"/>
              <a:buNone/>
              <a:defRPr sz="1400">
                <a:solidFill>
                  <a:srgbClr val="F0F7ED"/>
                </a:solidFill>
              </a:defRPr>
            </a:lvl2pPr>
            <a:lvl3pPr lvl="2" rtl="0">
              <a:spcBef>
                <a:spcPts val="0"/>
              </a:spcBef>
              <a:spcAft>
                <a:spcPts val="0"/>
              </a:spcAft>
              <a:buClr>
                <a:srgbClr val="F0F7ED"/>
              </a:buClr>
              <a:buSzPts val="1400"/>
              <a:buNone/>
              <a:defRPr sz="1400">
                <a:solidFill>
                  <a:srgbClr val="F0F7ED"/>
                </a:solidFill>
              </a:defRPr>
            </a:lvl3pPr>
            <a:lvl4pPr lvl="3" rtl="0">
              <a:spcBef>
                <a:spcPts val="0"/>
              </a:spcBef>
              <a:spcAft>
                <a:spcPts val="0"/>
              </a:spcAft>
              <a:buClr>
                <a:srgbClr val="F0F7ED"/>
              </a:buClr>
              <a:buSzPts val="1400"/>
              <a:buNone/>
              <a:defRPr sz="1400">
                <a:solidFill>
                  <a:srgbClr val="F0F7ED"/>
                </a:solidFill>
              </a:defRPr>
            </a:lvl4pPr>
            <a:lvl5pPr lvl="4" rtl="0">
              <a:spcBef>
                <a:spcPts val="0"/>
              </a:spcBef>
              <a:spcAft>
                <a:spcPts val="0"/>
              </a:spcAft>
              <a:buClr>
                <a:srgbClr val="F0F7ED"/>
              </a:buClr>
              <a:buSzPts val="1400"/>
              <a:buNone/>
              <a:defRPr sz="1400">
                <a:solidFill>
                  <a:srgbClr val="F0F7ED"/>
                </a:solidFill>
              </a:defRPr>
            </a:lvl5pPr>
            <a:lvl6pPr lvl="5" rtl="0">
              <a:spcBef>
                <a:spcPts val="0"/>
              </a:spcBef>
              <a:spcAft>
                <a:spcPts val="0"/>
              </a:spcAft>
              <a:buClr>
                <a:srgbClr val="F0F7ED"/>
              </a:buClr>
              <a:buSzPts val="1400"/>
              <a:buNone/>
              <a:defRPr sz="1400">
                <a:solidFill>
                  <a:srgbClr val="F0F7ED"/>
                </a:solidFill>
              </a:defRPr>
            </a:lvl6pPr>
            <a:lvl7pPr lvl="6" rtl="0">
              <a:spcBef>
                <a:spcPts val="0"/>
              </a:spcBef>
              <a:spcAft>
                <a:spcPts val="0"/>
              </a:spcAft>
              <a:buClr>
                <a:srgbClr val="F0F7ED"/>
              </a:buClr>
              <a:buSzPts val="1400"/>
              <a:buNone/>
              <a:defRPr sz="1400">
                <a:solidFill>
                  <a:srgbClr val="F0F7ED"/>
                </a:solidFill>
              </a:defRPr>
            </a:lvl7pPr>
            <a:lvl8pPr lvl="7" rtl="0">
              <a:spcBef>
                <a:spcPts val="0"/>
              </a:spcBef>
              <a:spcAft>
                <a:spcPts val="0"/>
              </a:spcAft>
              <a:buClr>
                <a:srgbClr val="F0F7ED"/>
              </a:buClr>
              <a:buSzPts val="1400"/>
              <a:buNone/>
              <a:defRPr sz="1400">
                <a:solidFill>
                  <a:srgbClr val="F0F7ED"/>
                </a:solidFill>
              </a:defRPr>
            </a:lvl8pPr>
            <a:lvl9pPr lvl="8" rtl="0">
              <a:spcBef>
                <a:spcPts val="0"/>
              </a:spcBef>
              <a:spcAft>
                <a:spcPts val="0"/>
              </a:spcAft>
              <a:buClr>
                <a:srgbClr val="F0F7ED"/>
              </a:buClr>
              <a:buSzPts val="1400"/>
              <a:buNone/>
              <a:defRPr sz="1400">
                <a:solidFill>
                  <a:srgbClr val="F0F7ED"/>
                </a:solidFill>
              </a:defRPr>
            </a:lvl9pPr>
          </a:lstStyle>
          <a:p>
            <a:endParaRPr/>
          </a:p>
        </p:txBody>
      </p:sp>
      <p:sp>
        <p:nvSpPr>
          <p:cNvPr id="536" name="Google Shape;536;p25"/>
          <p:cNvSpPr/>
          <p:nvPr/>
        </p:nvSpPr>
        <p:spPr>
          <a:xfrm rot="2539751">
            <a:off x="4464252" y="-3334804"/>
            <a:ext cx="3172176" cy="4788852"/>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5"/>
          <p:cNvSpPr/>
          <p:nvPr/>
        </p:nvSpPr>
        <p:spPr>
          <a:xfrm rot="9266724">
            <a:off x="4784464" y="1191041"/>
            <a:ext cx="251060" cy="25106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5"/>
          <p:cNvSpPr/>
          <p:nvPr/>
        </p:nvSpPr>
        <p:spPr>
          <a:xfrm>
            <a:off x="5986374" y="4568875"/>
            <a:ext cx="1159500" cy="1159500"/>
          </a:xfrm>
          <a:prstGeom prst="donut">
            <a:avLst>
              <a:gd name="adj" fmla="val 17842"/>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two columns">
  <p:cSld name="CUSTOM_10">
    <p:spTree>
      <p:nvGrpSpPr>
        <p:cNvPr id="1" name="Shape 539"/>
        <p:cNvGrpSpPr/>
        <p:nvPr/>
      </p:nvGrpSpPr>
      <p:grpSpPr>
        <a:xfrm>
          <a:off x="0" y="0"/>
          <a:ext cx="0" cy="0"/>
          <a:chOff x="0" y="0"/>
          <a:chExt cx="0" cy="0"/>
        </a:xfrm>
      </p:grpSpPr>
      <p:sp>
        <p:nvSpPr>
          <p:cNvPr id="540" name="Google Shape;540;p26"/>
          <p:cNvSpPr txBox="1">
            <a:spLocks noGrp="1"/>
          </p:cNvSpPr>
          <p:nvPr>
            <p:ph type="ctrTitle"/>
          </p:nvPr>
        </p:nvSpPr>
        <p:spPr>
          <a:xfrm>
            <a:off x="6497275" y="865275"/>
            <a:ext cx="2091900" cy="102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343434"/>
              </a:buClr>
              <a:buSzPts val="4000"/>
              <a:buN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41" name="Google Shape;541;p26"/>
          <p:cNvSpPr txBox="1">
            <a:spLocks noGrp="1"/>
          </p:cNvSpPr>
          <p:nvPr>
            <p:ph type="subTitle" idx="1"/>
          </p:nvPr>
        </p:nvSpPr>
        <p:spPr>
          <a:xfrm>
            <a:off x="2600600" y="1350763"/>
            <a:ext cx="1979400" cy="8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343434"/>
                </a:solidFill>
              </a:defRPr>
            </a:lvl1pPr>
            <a:lvl2pPr lvl="1" rtl="0">
              <a:spcBef>
                <a:spcPts val="0"/>
              </a:spcBef>
              <a:spcAft>
                <a:spcPts val="0"/>
              </a:spcAft>
              <a:buNone/>
              <a:defRPr sz="1400">
                <a:solidFill>
                  <a:srgbClr val="343434"/>
                </a:solidFill>
              </a:defRPr>
            </a:lvl2pPr>
            <a:lvl3pPr lvl="2" rtl="0">
              <a:spcBef>
                <a:spcPts val="0"/>
              </a:spcBef>
              <a:spcAft>
                <a:spcPts val="0"/>
              </a:spcAft>
              <a:buNone/>
              <a:defRPr sz="1400">
                <a:solidFill>
                  <a:srgbClr val="343434"/>
                </a:solidFill>
              </a:defRPr>
            </a:lvl3pPr>
            <a:lvl4pPr lvl="3" rtl="0">
              <a:spcBef>
                <a:spcPts val="0"/>
              </a:spcBef>
              <a:spcAft>
                <a:spcPts val="0"/>
              </a:spcAft>
              <a:buNone/>
              <a:defRPr sz="1400">
                <a:solidFill>
                  <a:srgbClr val="343434"/>
                </a:solidFill>
              </a:defRPr>
            </a:lvl4pPr>
            <a:lvl5pPr lvl="4" rtl="0">
              <a:spcBef>
                <a:spcPts val="0"/>
              </a:spcBef>
              <a:spcAft>
                <a:spcPts val="0"/>
              </a:spcAft>
              <a:buNone/>
              <a:defRPr sz="1400">
                <a:solidFill>
                  <a:srgbClr val="343434"/>
                </a:solidFill>
              </a:defRPr>
            </a:lvl5pPr>
            <a:lvl6pPr lvl="5" rtl="0">
              <a:spcBef>
                <a:spcPts val="0"/>
              </a:spcBef>
              <a:spcAft>
                <a:spcPts val="0"/>
              </a:spcAft>
              <a:buNone/>
              <a:defRPr sz="1400">
                <a:solidFill>
                  <a:srgbClr val="343434"/>
                </a:solidFill>
              </a:defRPr>
            </a:lvl6pPr>
            <a:lvl7pPr lvl="6" rtl="0">
              <a:spcBef>
                <a:spcPts val="0"/>
              </a:spcBef>
              <a:spcAft>
                <a:spcPts val="0"/>
              </a:spcAft>
              <a:buNone/>
              <a:defRPr sz="1400">
                <a:solidFill>
                  <a:srgbClr val="343434"/>
                </a:solidFill>
              </a:defRPr>
            </a:lvl7pPr>
            <a:lvl8pPr lvl="7" rtl="0">
              <a:spcBef>
                <a:spcPts val="0"/>
              </a:spcBef>
              <a:spcAft>
                <a:spcPts val="0"/>
              </a:spcAft>
              <a:buNone/>
              <a:defRPr sz="1400">
                <a:solidFill>
                  <a:srgbClr val="343434"/>
                </a:solidFill>
              </a:defRPr>
            </a:lvl8pPr>
            <a:lvl9pPr lvl="8" rtl="0">
              <a:spcBef>
                <a:spcPts val="0"/>
              </a:spcBef>
              <a:spcAft>
                <a:spcPts val="0"/>
              </a:spcAft>
              <a:buNone/>
              <a:defRPr sz="1400">
                <a:solidFill>
                  <a:srgbClr val="343434"/>
                </a:solidFill>
              </a:defRPr>
            </a:lvl9pPr>
          </a:lstStyle>
          <a:p>
            <a:endParaRPr/>
          </a:p>
        </p:txBody>
      </p:sp>
      <p:sp>
        <p:nvSpPr>
          <p:cNvPr id="542" name="Google Shape;542;p26"/>
          <p:cNvSpPr txBox="1">
            <a:spLocks noGrp="1"/>
          </p:cNvSpPr>
          <p:nvPr>
            <p:ph type="subTitle" idx="2"/>
          </p:nvPr>
        </p:nvSpPr>
        <p:spPr>
          <a:xfrm>
            <a:off x="2600600" y="3516950"/>
            <a:ext cx="1979400" cy="829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343434"/>
                </a:solidFill>
              </a:defRPr>
            </a:lvl1pPr>
            <a:lvl2pPr lvl="1" rtl="0">
              <a:spcBef>
                <a:spcPts val="0"/>
              </a:spcBef>
              <a:spcAft>
                <a:spcPts val="0"/>
              </a:spcAft>
              <a:buNone/>
              <a:defRPr sz="1400">
                <a:solidFill>
                  <a:srgbClr val="343434"/>
                </a:solidFill>
              </a:defRPr>
            </a:lvl2pPr>
            <a:lvl3pPr lvl="2" rtl="0">
              <a:spcBef>
                <a:spcPts val="0"/>
              </a:spcBef>
              <a:spcAft>
                <a:spcPts val="0"/>
              </a:spcAft>
              <a:buNone/>
              <a:defRPr sz="1400">
                <a:solidFill>
                  <a:srgbClr val="343434"/>
                </a:solidFill>
              </a:defRPr>
            </a:lvl3pPr>
            <a:lvl4pPr lvl="3" rtl="0">
              <a:spcBef>
                <a:spcPts val="0"/>
              </a:spcBef>
              <a:spcAft>
                <a:spcPts val="0"/>
              </a:spcAft>
              <a:buNone/>
              <a:defRPr sz="1400">
                <a:solidFill>
                  <a:srgbClr val="343434"/>
                </a:solidFill>
              </a:defRPr>
            </a:lvl4pPr>
            <a:lvl5pPr lvl="4" rtl="0">
              <a:spcBef>
                <a:spcPts val="0"/>
              </a:spcBef>
              <a:spcAft>
                <a:spcPts val="0"/>
              </a:spcAft>
              <a:buNone/>
              <a:defRPr sz="1400">
                <a:solidFill>
                  <a:srgbClr val="343434"/>
                </a:solidFill>
              </a:defRPr>
            </a:lvl5pPr>
            <a:lvl6pPr lvl="5" rtl="0">
              <a:spcBef>
                <a:spcPts val="0"/>
              </a:spcBef>
              <a:spcAft>
                <a:spcPts val="0"/>
              </a:spcAft>
              <a:buNone/>
              <a:defRPr sz="1400">
                <a:solidFill>
                  <a:srgbClr val="343434"/>
                </a:solidFill>
              </a:defRPr>
            </a:lvl6pPr>
            <a:lvl7pPr lvl="6" rtl="0">
              <a:spcBef>
                <a:spcPts val="0"/>
              </a:spcBef>
              <a:spcAft>
                <a:spcPts val="0"/>
              </a:spcAft>
              <a:buNone/>
              <a:defRPr sz="1400">
                <a:solidFill>
                  <a:srgbClr val="343434"/>
                </a:solidFill>
              </a:defRPr>
            </a:lvl7pPr>
            <a:lvl8pPr lvl="7" rtl="0">
              <a:spcBef>
                <a:spcPts val="0"/>
              </a:spcBef>
              <a:spcAft>
                <a:spcPts val="0"/>
              </a:spcAft>
              <a:buNone/>
              <a:defRPr sz="1400">
                <a:solidFill>
                  <a:srgbClr val="343434"/>
                </a:solidFill>
              </a:defRPr>
            </a:lvl8pPr>
            <a:lvl9pPr lvl="8" rtl="0">
              <a:spcBef>
                <a:spcPts val="0"/>
              </a:spcBef>
              <a:spcAft>
                <a:spcPts val="0"/>
              </a:spcAft>
              <a:buNone/>
              <a:defRPr sz="1400">
                <a:solidFill>
                  <a:srgbClr val="343434"/>
                </a:solidFill>
              </a:defRPr>
            </a:lvl9pPr>
          </a:lstStyle>
          <a:p>
            <a:endParaRPr/>
          </a:p>
        </p:txBody>
      </p:sp>
      <p:sp>
        <p:nvSpPr>
          <p:cNvPr id="543" name="Google Shape;543;p26"/>
          <p:cNvSpPr/>
          <p:nvPr/>
        </p:nvSpPr>
        <p:spPr>
          <a:xfrm>
            <a:off x="-265074" y="-239474"/>
            <a:ext cx="726900" cy="726900"/>
          </a:xfrm>
          <a:prstGeom prst="donut">
            <a:avLst>
              <a:gd name="adj" fmla="val 17842"/>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26"/>
          <p:cNvGrpSpPr/>
          <p:nvPr/>
        </p:nvGrpSpPr>
        <p:grpSpPr>
          <a:xfrm>
            <a:off x="-465253" y="257358"/>
            <a:ext cx="890209" cy="890424"/>
            <a:chOff x="1347125" y="349025"/>
            <a:chExt cx="4978800" cy="4980000"/>
          </a:xfrm>
        </p:grpSpPr>
        <p:sp>
          <p:nvSpPr>
            <p:cNvPr id="545" name="Google Shape;545;p26"/>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6"/>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6"/>
          <p:cNvSpPr txBox="1">
            <a:spLocks noGrp="1"/>
          </p:cNvSpPr>
          <p:nvPr>
            <p:ph type="subTitle" idx="3"/>
          </p:nvPr>
        </p:nvSpPr>
        <p:spPr>
          <a:xfrm>
            <a:off x="2600600" y="1011844"/>
            <a:ext cx="1979400" cy="44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568" name="Google Shape;568;p26"/>
          <p:cNvSpPr txBox="1">
            <a:spLocks noGrp="1"/>
          </p:cNvSpPr>
          <p:nvPr>
            <p:ph type="subTitle" idx="4"/>
          </p:nvPr>
        </p:nvSpPr>
        <p:spPr>
          <a:xfrm>
            <a:off x="2600600" y="3178025"/>
            <a:ext cx="1979400" cy="44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CUSTOM_14">
    <p:bg>
      <p:bgPr>
        <a:solidFill>
          <a:schemeClr val="accent1"/>
        </a:solidFill>
        <a:effectLst/>
      </p:bgPr>
    </p:bg>
    <p:spTree>
      <p:nvGrpSpPr>
        <p:cNvPr id="1" name="Shape 608"/>
        <p:cNvGrpSpPr/>
        <p:nvPr/>
      </p:nvGrpSpPr>
      <p:grpSpPr>
        <a:xfrm>
          <a:off x="0" y="0"/>
          <a:ext cx="0" cy="0"/>
          <a:chOff x="0" y="0"/>
          <a:chExt cx="0" cy="0"/>
        </a:xfrm>
      </p:grpSpPr>
      <p:sp>
        <p:nvSpPr>
          <p:cNvPr id="609" name="Google Shape;609;p30"/>
          <p:cNvSpPr/>
          <p:nvPr/>
        </p:nvSpPr>
        <p:spPr>
          <a:xfrm>
            <a:off x="-1441968" y="632603"/>
            <a:ext cx="3764100" cy="3764100"/>
          </a:xfrm>
          <a:prstGeom prst="donut">
            <a:avLst>
              <a:gd name="adj" fmla="val 17842"/>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610" name="Google Shape;610;p30"/>
          <p:cNvGrpSpPr/>
          <p:nvPr/>
        </p:nvGrpSpPr>
        <p:grpSpPr>
          <a:xfrm>
            <a:off x="1335868" y="686194"/>
            <a:ext cx="650729" cy="650886"/>
            <a:chOff x="1347125" y="349025"/>
            <a:chExt cx="4978800" cy="4980000"/>
          </a:xfrm>
        </p:grpSpPr>
        <p:sp>
          <p:nvSpPr>
            <p:cNvPr id="611" name="Google Shape;611;p30"/>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0"/>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0"/>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0"/>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0"/>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0"/>
          <p:cNvSpPr/>
          <p:nvPr/>
        </p:nvSpPr>
        <p:spPr>
          <a:xfrm>
            <a:off x="246147" y="3433400"/>
            <a:ext cx="501000" cy="5010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txBox="1">
            <a:spLocks noGrp="1"/>
          </p:cNvSpPr>
          <p:nvPr>
            <p:ph type="title"/>
          </p:nvPr>
        </p:nvSpPr>
        <p:spPr>
          <a:xfrm>
            <a:off x="2417725" y="1959488"/>
            <a:ext cx="5679300" cy="1035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0F7ED"/>
              </a:buClr>
              <a:buSzPts val="4000"/>
              <a:buNone/>
              <a:defRPr sz="4000">
                <a:solidFill>
                  <a:schemeClr val="lt2"/>
                </a:solidFill>
              </a:defRPr>
            </a:lvl1pPr>
            <a:lvl2pPr lvl="1" rtl="0">
              <a:spcBef>
                <a:spcPts val="0"/>
              </a:spcBef>
              <a:spcAft>
                <a:spcPts val="0"/>
              </a:spcAft>
              <a:buClr>
                <a:srgbClr val="F0F7ED"/>
              </a:buClr>
              <a:buSzPts val="3600"/>
              <a:buNone/>
              <a:defRPr sz="3600">
                <a:solidFill>
                  <a:srgbClr val="F0F7ED"/>
                </a:solidFill>
              </a:defRPr>
            </a:lvl2pPr>
            <a:lvl3pPr lvl="2" rtl="0">
              <a:spcBef>
                <a:spcPts val="0"/>
              </a:spcBef>
              <a:spcAft>
                <a:spcPts val="0"/>
              </a:spcAft>
              <a:buClr>
                <a:srgbClr val="F0F7ED"/>
              </a:buClr>
              <a:buSzPts val="3600"/>
              <a:buNone/>
              <a:defRPr sz="3600">
                <a:solidFill>
                  <a:srgbClr val="F0F7ED"/>
                </a:solidFill>
              </a:defRPr>
            </a:lvl3pPr>
            <a:lvl4pPr lvl="3" rtl="0">
              <a:spcBef>
                <a:spcPts val="0"/>
              </a:spcBef>
              <a:spcAft>
                <a:spcPts val="0"/>
              </a:spcAft>
              <a:buClr>
                <a:srgbClr val="F0F7ED"/>
              </a:buClr>
              <a:buSzPts val="3600"/>
              <a:buNone/>
              <a:defRPr sz="3600">
                <a:solidFill>
                  <a:srgbClr val="F0F7ED"/>
                </a:solidFill>
              </a:defRPr>
            </a:lvl4pPr>
            <a:lvl5pPr lvl="4" rtl="0">
              <a:spcBef>
                <a:spcPts val="0"/>
              </a:spcBef>
              <a:spcAft>
                <a:spcPts val="0"/>
              </a:spcAft>
              <a:buClr>
                <a:srgbClr val="F0F7ED"/>
              </a:buClr>
              <a:buSzPts val="3600"/>
              <a:buNone/>
              <a:defRPr sz="3600">
                <a:solidFill>
                  <a:srgbClr val="F0F7ED"/>
                </a:solidFill>
              </a:defRPr>
            </a:lvl5pPr>
            <a:lvl6pPr lvl="5" rtl="0">
              <a:spcBef>
                <a:spcPts val="0"/>
              </a:spcBef>
              <a:spcAft>
                <a:spcPts val="0"/>
              </a:spcAft>
              <a:buClr>
                <a:srgbClr val="F0F7ED"/>
              </a:buClr>
              <a:buSzPts val="3600"/>
              <a:buNone/>
              <a:defRPr sz="3600">
                <a:solidFill>
                  <a:srgbClr val="F0F7ED"/>
                </a:solidFill>
              </a:defRPr>
            </a:lvl6pPr>
            <a:lvl7pPr lvl="6" rtl="0">
              <a:spcBef>
                <a:spcPts val="0"/>
              </a:spcBef>
              <a:spcAft>
                <a:spcPts val="0"/>
              </a:spcAft>
              <a:buClr>
                <a:srgbClr val="F0F7ED"/>
              </a:buClr>
              <a:buSzPts val="3600"/>
              <a:buNone/>
              <a:defRPr sz="3600">
                <a:solidFill>
                  <a:srgbClr val="F0F7ED"/>
                </a:solidFill>
              </a:defRPr>
            </a:lvl7pPr>
            <a:lvl8pPr lvl="7" rtl="0">
              <a:spcBef>
                <a:spcPts val="0"/>
              </a:spcBef>
              <a:spcAft>
                <a:spcPts val="0"/>
              </a:spcAft>
              <a:buClr>
                <a:srgbClr val="F0F7ED"/>
              </a:buClr>
              <a:buSzPts val="3600"/>
              <a:buNone/>
              <a:defRPr sz="3600">
                <a:solidFill>
                  <a:srgbClr val="F0F7ED"/>
                </a:solidFill>
              </a:defRPr>
            </a:lvl8pPr>
            <a:lvl9pPr lvl="8" rtl="0">
              <a:spcBef>
                <a:spcPts val="0"/>
              </a:spcBef>
              <a:spcAft>
                <a:spcPts val="0"/>
              </a:spcAft>
              <a:buClr>
                <a:srgbClr val="F0F7ED"/>
              </a:buClr>
              <a:buSzPts val="3600"/>
              <a:buNone/>
              <a:defRPr sz="3600">
                <a:solidFill>
                  <a:srgbClr val="F0F7ED"/>
                </a:solidFill>
              </a:defRPr>
            </a:lvl9pPr>
          </a:lstStyle>
          <a:p>
            <a:endParaRPr/>
          </a:p>
        </p:txBody>
      </p:sp>
      <p:sp>
        <p:nvSpPr>
          <p:cNvPr id="635" name="Google Shape;635;p30"/>
          <p:cNvSpPr txBox="1">
            <a:spLocks noGrp="1"/>
          </p:cNvSpPr>
          <p:nvPr>
            <p:ph type="subTitle" idx="1"/>
          </p:nvPr>
        </p:nvSpPr>
        <p:spPr>
          <a:xfrm>
            <a:off x="2417725" y="2994913"/>
            <a:ext cx="567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0F7ED"/>
              </a:buClr>
              <a:buSzPts val="1200"/>
              <a:buNone/>
              <a:defRPr sz="1400">
                <a:solidFill>
                  <a:schemeClr val="lt1"/>
                </a:solidFill>
              </a:defRPr>
            </a:lvl1pPr>
            <a:lvl2pPr lvl="1" algn="ctr" rtl="0">
              <a:lnSpc>
                <a:spcPct val="100000"/>
              </a:lnSpc>
              <a:spcBef>
                <a:spcPts val="0"/>
              </a:spcBef>
              <a:spcAft>
                <a:spcPts val="0"/>
              </a:spcAft>
              <a:buClr>
                <a:srgbClr val="F0F7ED"/>
              </a:buClr>
              <a:buSzPts val="1200"/>
              <a:buNone/>
              <a:defRPr>
                <a:solidFill>
                  <a:srgbClr val="F0F7ED"/>
                </a:solidFill>
              </a:defRPr>
            </a:lvl2pPr>
            <a:lvl3pPr lvl="2" algn="ctr" rtl="0">
              <a:lnSpc>
                <a:spcPct val="100000"/>
              </a:lnSpc>
              <a:spcBef>
                <a:spcPts val="0"/>
              </a:spcBef>
              <a:spcAft>
                <a:spcPts val="0"/>
              </a:spcAft>
              <a:buClr>
                <a:srgbClr val="F0F7ED"/>
              </a:buClr>
              <a:buSzPts val="1200"/>
              <a:buNone/>
              <a:defRPr>
                <a:solidFill>
                  <a:srgbClr val="F0F7ED"/>
                </a:solidFill>
              </a:defRPr>
            </a:lvl3pPr>
            <a:lvl4pPr lvl="3" algn="ctr" rtl="0">
              <a:lnSpc>
                <a:spcPct val="100000"/>
              </a:lnSpc>
              <a:spcBef>
                <a:spcPts val="0"/>
              </a:spcBef>
              <a:spcAft>
                <a:spcPts val="0"/>
              </a:spcAft>
              <a:buClr>
                <a:srgbClr val="F0F7ED"/>
              </a:buClr>
              <a:buSzPts val="1200"/>
              <a:buNone/>
              <a:defRPr>
                <a:solidFill>
                  <a:srgbClr val="F0F7ED"/>
                </a:solidFill>
              </a:defRPr>
            </a:lvl4pPr>
            <a:lvl5pPr lvl="4" algn="ctr" rtl="0">
              <a:lnSpc>
                <a:spcPct val="100000"/>
              </a:lnSpc>
              <a:spcBef>
                <a:spcPts val="0"/>
              </a:spcBef>
              <a:spcAft>
                <a:spcPts val="0"/>
              </a:spcAft>
              <a:buClr>
                <a:srgbClr val="F0F7ED"/>
              </a:buClr>
              <a:buSzPts val="1200"/>
              <a:buNone/>
              <a:defRPr>
                <a:solidFill>
                  <a:srgbClr val="F0F7ED"/>
                </a:solidFill>
              </a:defRPr>
            </a:lvl5pPr>
            <a:lvl6pPr lvl="5" algn="ctr" rtl="0">
              <a:lnSpc>
                <a:spcPct val="100000"/>
              </a:lnSpc>
              <a:spcBef>
                <a:spcPts val="0"/>
              </a:spcBef>
              <a:spcAft>
                <a:spcPts val="0"/>
              </a:spcAft>
              <a:buClr>
                <a:srgbClr val="F0F7ED"/>
              </a:buClr>
              <a:buSzPts val="1200"/>
              <a:buNone/>
              <a:defRPr>
                <a:solidFill>
                  <a:srgbClr val="F0F7ED"/>
                </a:solidFill>
              </a:defRPr>
            </a:lvl6pPr>
            <a:lvl7pPr lvl="6" algn="ctr" rtl="0">
              <a:lnSpc>
                <a:spcPct val="100000"/>
              </a:lnSpc>
              <a:spcBef>
                <a:spcPts val="0"/>
              </a:spcBef>
              <a:spcAft>
                <a:spcPts val="0"/>
              </a:spcAft>
              <a:buClr>
                <a:srgbClr val="F0F7ED"/>
              </a:buClr>
              <a:buSzPts val="1200"/>
              <a:buNone/>
              <a:defRPr>
                <a:solidFill>
                  <a:srgbClr val="F0F7ED"/>
                </a:solidFill>
              </a:defRPr>
            </a:lvl7pPr>
            <a:lvl8pPr lvl="7" algn="ctr" rtl="0">
              <a:lnSpc>
                <a:spcPct val="100000"/>
              </a:lnSpc>
              <a:spcBef>
                <a:spcPts val="0"/>
              </a:spcBef>
              <a:spcAft>
                <a:spcPts val="0"/>
              </a:spcAft>
              <a:buClr>
                <a:srgbClr val="F0F7ED"/>
              </a:buClr>
              <a:buSzPts val="1200"/>
              <a:buNone/>
              <a:defRPr>
                <a:solidFill>
                  <a:srgbClr val="F0F7ED"/>
                </a:solidFill>
              </a:defRPr>
            </a:lvl8pPr>
            <a:lvl9pPr lvl="8" algn="ctr" rtl="0">
              <a:lnSpc>
                <a:spcPct val="100000"/>
              </a:lnSpc>
              <a:spcBef>
                <a:spcPts val="0"/>
              </a:spcBef>
              <a:spcAft>
                <a:spcPts val="0"/>
              </a:spcAft>
              <a:buClr>
                <a:srgbClr val="F0F7ED"/>
              </a:buClr>
              <a:buSzPts val="1200"/>
              <a:buNone/>
              <a:defRPr>
                <a:solidFill>
                  <a:srgbClr val="F0F7ED"/>
                </a:solidFill>
              </a:defRPr>
            </a:lvl9pPr>
          </a:lstStyle>
          <a:p>
            <a:endParaRPr/>
          </a:p>
        </p:txBody>
      </p:sp>
      <p:sp>
        <p:nvSpPr>
          <p:cNvPr id="636" name="Google Shape;636;p30"/>
          <p:cNvSpPr/>
          <p:nvPr/>
        </p:nvSpPr>
        <p:spPr>
          <a:xfrm>
            <a:off x="602498" y="3698775"/>
            <a:ext cx="235500" cy="235500"/>
          </a:xfrm>
          <a:prstGeom prst="ellipse">
            <a:avLst/>
          </a:pr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txBox="1">
            <a:spLocks noGrp="1"/>
          </p:cNvSpPr>
          <p:nvPr>
            <p:ph type="title" idx="2" hasCustomPrompt="1"/>
          </p:nvPr>
        </p:nvSpPr>
        <p:spPr>
          <a:xfrm>
            <a:off x="2417725" y="1355975"/>
            <a:ext cx="5679300" cy="792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210"/>
              </a:buClr>
              <a:buSzPts val="4000"/>
              <a:buNone/>
              <a:defRPr sz="4000">
                <a:solidFill>
                  <a:schemeClr val="accent2"/>
                </a:solidFill>
              </a:defRPr>
            </a:lvl1pPr>
            <a:lvl2pPr lvl="1" rtl="0">
              <a:spcBef>
                <a:spcPts val="0"/>
              </a:spcBef>
              <a:spcAft>
                <a:spcPts val="0"/>
              </a:spcAft>
              <a:buClr>
                <a:srgbClr val="FF7210"/>
              </a:buClr>
              <a:buSzPts val="4000"/>
              <a:buNone/>
              <a:defRPr sz="4000">
                <a:solidFill>
                  <a:srgbClr val="FF7210"/>
                </a:solidFill>
              </a:defRPr>
            </a:lvl2pPr>
            <a:lvl3pPr lvl="2" rtl="0">
              <a:spcBef>
                <a:spcPts val="0"/>
              </a:spcBef>
              <a:spcAft>
                <a:spcPts val="0"/>
              </a:spcAft>
              <a:buClr>
                <a:srgbClr val="FF7210"/>
              </a:buClr>
              <a:buSzPts val="4000"/>
              <a:buNone/>
              <a:defRPr sz="4000">
                <a:solidFill>
                  <a:srgbClr val="FF7210"/>
                </a:solidFill>
              </a:defRPr>
            </a:lvl3pPr>
            <a:lvl4pPr lvl="3" rtl="0">
              <a:spcBef>
                <a:spcPts val="0"/>
              </a:spcBef>
              <a:spcAft>
                <a:spcPts val="0"/>
              </a:spcAft>
              <a:buClr>
                <a:srgbClr val="FF7210"/>
              </a:buClr>
              <a:buSzPts val="4000"/>
              <a:buNone/>
              <a:defRPr sz="4000">
                <a:solidFill>
                  <a:srgbClr val="FF7210"/>
                </a:solidFill>
              </a:defRPr>
            </a:lvl4pPr>
            <a:lvl5pPr lvl="4" rtl="0">
              <a:spcBef>
                <a:spcPts val="0"/>
              </a:spcBef>
              <a:spcAft>
                <a:spcPts val="0"/>
              </a:spcAft>
              <a:buClr>
                <a:srgbClr val="FF7210"/>
              </a:buClr>
              <a:buSzPts val="4000"/>
              <a:buNone/>
              <a:defRPr sz="4000">
                <a:solidFill>
                  <a:srgbClr val="FF7210"/>
                </a:solidFill>
              </a:defRPr>
            </a:lvl5pPr>
            <a:lvl6pPr lvl="5" rtl="0">
              <a:spcBef>
                <a:spcPts val="0"/>
              </a:spcBef>
              <a:spcAft>
                <a:spcPts val="0"/>
              </a:spcAft>
              <a:buClr>
                <a:srgbClr val="FF7210"/>
              </a:buClr>
              <a:buSzPts val="4000"/>
              <a:buNone/>
              <a:defRPr sz="4000">
                <a:solidFill>
                  <a:srgbClr val="FF7210"/>
                </a:solidFill>
              </a:defRPr>
            </a:lvl6pPr>
            <a:lvl7pPr lvl="6" rtl="0">
              <a:spcBef>
                <a:spcPts val="0"/>
              </a:spcBef>
              <a:spcAft>
                <a:spcPts val="0"/>
              </a:spcAft>
              <a:buClr>
                <a:srgbClr val="FF7210"/>
              </a:buClr>
              <a:buSzPts val="4000"/>
              <a:buNone/>
              <a:defRPr sz="4000">
                <a:solidFill>
                  <a:srgbClr val="FF7210"/>
                </a:solidFill>
              </a:defRPr>
            </a:lvl7pPr>
            <a:lvl8pPr lvl="7" rtl="0">
              <a:spcBef>
                <a:spcPts val="0"/>
              </a:spcBef>
              <a:spcAft>
                <a:spcPts val="0"/>
              </a:spcAft>
              <a:buClr>
                <a:srgbClr val="FF7210"/>
              </a:buClr>
              <a:buSzPts val="4000"/>
              <a:buNone/>
              <a:defRPr sz="4000">
                <a:solidFill>
                  <a:srgbClr val="FF7210"/>
                </a:solidFill>
              </a:defRPr>
            </a:lvl8pPr>
            <a:lvl9pPr lvl="8" rtl="0">
              <a:spcBef>
                <a:spcPts val="0"/>
              </a:spcBef>
              <a:spcAft>
                <a:spcPts val="0"/>
              </a:spcAft>
              <a:buClr>
                <a:srgbClr val="FF7210"/>
              </a:buClr>
              <a:buSzPts val="4000"/>
              <a:buNone/>
              <a:defRPr sz="4000">
                <a:solidFill>
                  <a:srgbClr val="FF7210"/>
                </a:solidFill>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ly title 4">
  <p:cSld name="CUSTOM_17">
    <p:bg>
      <p:bgPr>
        <a:solidFill>
          <a:schemeClr val="accent1"/>
        </a:solidFill>
        <a:effectLst/>
      </p:bgPr>
    </p:bg>
    <p:spTree>
      <p:nvGrpSpPr>
        <p:cNvPr id="1" name="Shape 702"/>
        <p:cNvGrpSpPr/>
        <p:nvPr/>
      </p:nvGrpSpPr>
      <p:grpSpPr>
        <a:xfrm>
          <a:off x="0" y="0"/>
          <a:ext cx="0" cy="0"/>
          <a:chOff x="0" y="0"/>
          <a:chExt cx="0" cy="0"/>
        </a:xfrm>
      </p:grpSpPr>
      <p:grpSp>
        <p:nvGrpSpPr>
          <p:cNvPr id="703" name="Google Shape;703;p33"/>
          <p:cNvGrpSpPr/>
          <p:nvPr/>
        </p:nvGrpSpPr>
        <p:grpSpPr>
          <a:xfrm>
            <a:off x="7969792" y="3804684"/>
            <a:ext cx="1717686" cy="1718100"/>
            <a:chOff x="1347125" y="349025"/>
            <a:chExt cx="4978800" cy="4980000"/>
          </a:xfrm>
        </p:grpSpPr>
        <p:sp>
          <p:nvSpPr>
            <p:cNvPr id="704" name="Google Shape;704;p33"/>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33"/>
          <p:cNvGrpSpPr/>
          <p:nvPr/>
        </p:nvGrpSpPr>
        <p:grpSpPr>
          <a:xfrm>
            <a:off x="-40261" y="-268502"/>
            <a:ext cx="760263" cy="760446"/>
            <a:chOff x="1347125" y="349025"/>
            <a:chExt cx="4978800" cy="4980000"/>
          </a:xfrm>
        </p:grpSpPr>
        <p:sp>
          <p:nvSpPr>
            <p:cNvPr id="727" name="Google Shape;727;p33"/>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33"/>
          <p:cNvSpPr/>
          <p:nvPr/>
        </p:nvSpPr>
        <p:spPr>
          <a:xfrm>
            <a:off x="8642025" y="3654650"/>
            <a:ext cx="258300" cy="258300"/>
          </a:xfrm>
          <a:prstGeom prst="ellipse">
            <a:avLst/>
          </a:pr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140600" y="380100"/>
            <a:ext cx="159900" cy="159900"/>
          </a:xfrm>
          <a:prstGeom prst="ellipse">
            <a:avLst/>
          </a:pr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7626000" y="4120650"/>
            <a:ext cx="798000" cy="7980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txBox="1">
            <a:spLocks noGrp="1"/>
          </p:cNvSpPr>
          <p:nvPr>
            <p:ph type="title"/>
          </p:nvPr>
        </p:nvSpPr>
        <p:spPr>
          <a:xfrm>
            <a:off x="1074150" y="394200"/>
            <a:ext cx="6995700" cy="51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0F7ED"/>
              </a:buClr>
              <a:buSzPts val="2700"/>
              <a:buNone/>
              <a:defRPr sz="2700">
                <a:solidFill>
                  <a:srgbClr val="F0F7ED"/>
                </a:solidFill>
              </a:defRPr>
            </a:lvl1pPr>
            <a:lvl2pPr lvl="1" algn="ctr" rtl="0">
              <a:spcBef>
                <a:spcPts val="0"/>
              </a:spcBef>
              <a:spcAft>
                <a:spcPts val="0"/>
              </a:spcAft>
              <a:buClr>
                <a:srgbClr val="F0F7ED"/>
              </a:buClr>
              <a:buSzPts val="1400"/>
              <a:buNone/>
              <a:defRPr sz="1400">
                <a:solidFill>
                  <a:srgbClr val="F0F7ED"/>
                </a:solidFill>
              </a:defRPr>
            </a:lvl2pPr>
            <a:lvl3pPr lvl="2" algn="ctr" rtl="0">
              <a:spcBef>
                <a:spcPts val="0"/>
              </a:spcBef>
              <a:spcAft>
                <a:spcPts val="0"/>
              </a:spcAft>
              <a:buClr>
                <a:srgbClr val="F0F7ED"/>
              </a:buClr>
              <a:buSzPts val="1400"/>
              <a:buNone/>
              <a:defRPr sz="1400">
                <a:solidFill>
                  <a:srgbClr val="F0F7ED"/>
                </a:solidFill>
              </a:defRPr>
            </a:lvl3pPr>
            <a:lvl4pPr lvl="3" algn="ctr" rtl="0">
              <a:spcBef>
                <a:spcPts val="0"/>
              </a:spcBef>
              <a:spcAft>
                <a:spcPts val="0"/>
              </a:spcAft>
              <a:buClr>
                <a:srgbClr val="F0F7ED"/>
              </a:buClr>
              <a:buSzPts val="1400"/>
              <a:buNone/>
              <a:defRPr sz="1400">
                <a:solidFill>
                  <a:srgbClr val="F0F7ED"/>
                </a:solidFill>
              </a:defRPr>
            </a:lvl4pPr>
            <a:lvl5pPr lvl="4" algn="ctr" rtl="0">
              <a:spcBef>
                <a:spcPts val="0"/>
              </a:spcBef>
              <a:spcAft>
                <a:spcPts val="0"/>
              </a:spcAft>
              <a:buClr>
                <a:srgbClr val="F0F7ED"/>
              </a:buClr>
              <a:buSzPts val="1400"/>
              <a:buNone/>
              <a:defRPr sz="1400">
                <a:solidFill>
                  <a:srgbClr val="F0F7ED"/>
                </a:solidFill>
              </a:defRPr>
            </a:lvl5pPr>
            <a:lvl6pPr lvl="5" algn="ctr" rtl="0">
              <a:spcBef>
                <a:spcPts val="0"/>
              </a:spcBef>
              <a:spcAft>
                <a:spcPts val="0"/>
              </a:spcAft>
              <a:buClr>
                <a:srgbClr val="F0F7ED"/>
              </a:buClr>
              <a:buSzPts val="1400"/>
              <a:buNone/>
              <a:defRPr sz="1400">
                <a:solidFill>
                  <a:srgbClr val="F0F7ED"/>
                </a:solidFill>
              </a:defRPr>
            </a:lvl6pPr>
            <a:lvl7pPr lvl="6" algn="ctr" rtl="0">
              <a:spcBef>
                <a:spcPts val="0"/>
              </a:spcBef>
              <a:spcAft>
                <a:spcPts val="0"/>
              </a:spcAft>
              <a:buClr>
                <a:srgbClr val="F0F7ED"/>
              </a:buClr>
              <a:buSzPts val="1400"/>
              <a:buNone/>
              <a:defRPr sz="1400">
                <a:solidFill>
                  <a:srgbClr val="F0F7ED"/>
                </a:solidFill>
              </a:defRPr>
            </a:lvl7pPr>
            <a:lvl8pPr lvl="7" algn="ctr" rtl="0">
              <a:spcBef>
                <a:spcPts val="0"/>
              </a:spcBef>
              <a:spcAft>
                <a:spcPts val="0"/>
              </a:spcAft>
              <a:buClr>
                <a:srgbClr val="F0F7ED"/>
              </a:buClr>
              <a:buSzPts val="1400"/>
              <a:buNone/>
              <a:defRPr sz="1400">
                <a:solidFill>
                  <a:srgbClr val="F0F7ED"/>
                </a:solidFill>
              </a:defRPr>
            </a:lvl8pPr>
            <a:lvl9pPr lvl="8" algn="ctr" rtl="0">
              <a:spcBef>
                <a:spcPts val="0"/>
              </a:spcBef>
              <a:spcAft>
                <a:spcPts val="0"/>
              </a:spcAft>
              <a:buClr>
                <a:srgbClr val="F0F7ED"/>
              </a:buClr>
              <a:buSzPts val="1400"/>
              <a:buNone/>
              <a:defRPr sz="1400">
                <a:solidFill>
                  <a:srgbClr val="F0F7ED"/>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mp; text 4">
  <p:cSld name="CUSTOM_19">
    <p:spTree>
      <p:nvGrpSpPr>
        <p:cNvPr id="1" name="Shape 786"/>
        <p:cNvGrpSpPr/>
        <p:nvPr/>
      </p:nvGrpSpPr>
      <p:grpSpPr>
        <a:xfrm>
          <a:off x="0" y="0"/>
          <a:ext cx="0" cy="0"/>
          <a:chOff x="0" y="0"/>
          <a:chExt cx="0" cy="0"/>
        </a:xfrm>
      </p:grpSpPr>
      <p:sp>
        <p:nvSpPr>
          <p:cNvPr id="787" name="Google Shape;787;p35"/>
          <p:cNvSpPr txBox="1">
            <a:spLocks noGrp="1"/>
          </p:cNvSpPr>
          <p:nvPr>
            <p:ph type="title"/>
          </p:nvPr>
        </p:nvSpPr>
        <p:spPr>
          <a:xfrm>
            <a:off x="761000" y="384050"/>
            <a:ext cx="7809300" cy="513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BBC1"/>
              </a:buClr>
              <a:buSzPts val="2700"/>
              <a:buNone/>
              <a:defRPr sz="2700">
                <a:solidFill>
                  <a:schemeClr val="accent5"/>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8" name="Google Shape;788;p35"/>
          <p:cNvSpPr txBox="1">
            <a:spLocks noGrp="1"/>
          </p:cNvSpPr>
          <p:nvPr>
            <p:ph type="subTitle" idx="1"/>
          </p:nvPr>
        </p:nvSpPr>
        <p:spPr>
          <a:xfrm>
            <a:off x="1074150" y="1344373"/>
            <a:ext cx="4263900" cy="4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89" name="Google Shape;789;p35"/>
          <p:cNvSpPr txBox="1">
            <a:spLocks noGrp="1"/>
          </p:cNvSpPr>
          <p:nvPr>
            <p:ph type="subTitle" idx="2"/>
          </p:nvPr>
        </p:nvSpPr>
        <p:spPr>
          <a:xfrm>
            <a:off x="1074150" y="2468125"/>
            <a:ext cx="4263900" cy="4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90" name="Google Shape;790;p35"/>
          <p:cNvSpPr txBox="1">
            <a:spLocks noGrp="1"/>
          </p:cNvSpPr>
          <p:nvPr>
            <p:ph type="subTitle" idx="3"/>
          </p:nvPr>
        </p:nvSpPr>
        <p:spPr>
          <a:xfrm>
            <a:off x="1074150" y="3029999"/>
            <a:ext cx="4263900" cy="4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91" name="Google Shape;791;p35"/>
          <p:cNvSpPr txBox="1">
            <a:spLocks noGrp="1"/>
          </p:cNvSpPr>
          <p:nvPr>
            <p:ph type="subTitle" idx="4"/>
          </p:nvPr>
        </p:nvSpPr>
        <p:spPr>
          <a:xfrm>
            <a:off x="1074150" y="3591873"/>
            <a:ext cx="4263900" cy="4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92" name="Google Shape;792;p35"/>
          <p:cNvSpPr txBox="1">
            <a:spLocks noGrp="1"/>
          </p:cNvSpPr>
          <p:nvPr>
            <p:ph type="subTitle" idx="5"/>
          </p:nvPr>
        </p:nvSpPr>
        <p:spPr>
          <a:xfrm>
            <a:off x="1074150" y="1906250"/>
            <a:ext cx="4263900" cy="4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mp; two columns 2">
  <p:cSld name="CUSTOM_20">
    <p:spTree>
      <p:nvGrpSpPr>
        <p:cNvPr id="1" name="Shape 793"/>
        <p:cNvGrpSpPr/>
        <p:nvPr/>
      </p:nvGrpSpPr>
      <p:grpSpPr>
        <a:xfrm>
          <a:off x="0" y="0"/>
          <a:ext cx="0" cy="0"/>
          <a:chOff x="0" y="0"/>
          <a:chExt cx="0" cy="0"/>
        </a:xfrm>
      </p:grpSpPr>
      <p:sp>
        <p:nvSpPr>
          <p:cNvPr id="794" name="Google Shape;794;p36"/>
          <p:cNvSpPr txBox="1">
            <a:spLocks noGrp="1"/>
          </p:cNvSpPr>
          <p:nvPr>
            <p:ph type="subTitle" idx="1"/>
          </p:nvPr>
        </p:nvSpPr>
        <p:spPr>
          <a:xfrm>
            <a:off x="1055000" y="2474773"/>
            <a:ext cx="2045400" cy="111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95" name="Google Shape;795;p36"/>
          <p:cNvSpPr txBox="1">
            <a:spLocks noGrp="1"/>
          </p:cNvSpPr>
          <p:nvPr>
            <p:ph type="subTitle" idx="2"/>
          </p:nvPr>
        </p:nvSpPr>
        <p:spPr>
          <a:xfrm>
            <a:off x="6024400" y="2474773"/>
            <a:ext cx="2045400" cy="111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43434"/>
              </a:buClr>
              <a:buSzPts val="1200"/>
              <a:buNone/>
              <a:defRPr sz="1400"/>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
        <p:nvSpPr>
          <p:cNvPr id="796" name="Google Shape;796;p36"/>
          <p:cNvSpPr txBox="1">
            <a:spLocks noGrp="1"/>
          </p:cNvSpPr>
          <p:nvPr>
            <p:ph type="title"/>
          </p:nvPr>
        </p:nvSpPr>
        <p:spPr>
          <a:xfrm>
            <a:off x="1074150" y="384048"/>
            <a:ext cx="6995700" cy="51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BBC1"/>
              </a:buClr>
              <a:buSzPts val="2700"/>
              <a:buNone/>
              <a:defRPr sz="2700">
                <a:solidFill>
                  <a:srgbClr val="00BBC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97" name="Google Shape;797;p36"/>
          <p:cNvSpPr txBox="1">
            <a:spLocks noGrp="1"/>
          </p:cNvSpPr>
          <p:nvPr>
            <p:ph type="subTitle" idx="3"/>
          </p:nvPr>
        </p:nvSpPr>
        <p:spPr>
          <a:xfrm>
            <a:off x="1055000" y="1999610"/>
            <a:ext cx="2045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
        <p:nvSpPr>
          <p:cNvPr id="798" name="Google Shape;798;p36"/>
          <p:cNvSpPr txBox="1">
            <a:spLocks noGrp="1"/>
          </p:cNvSpPr>
          <p:nvPr>
            <p:ph type="subTitle" idx="4"/>
          </p:nvPr>
        </p:nvSpPr>
        <p:spPr>
          <a:xfrm>
            <a:off x="6024400" y="1999610"/>
            <a:ext cx="2045400" cy="3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700" b="1">
                <a:latin typeface="Roboto"/>
                <a:ea typeface="Roboto"/>
                <a:cs typeface="Roboto"/>
                <a:sym typeface="Roboto"/>
              </a:defRPr>
            </a:lvl1pPr>
            <a:lvl2pPr lvl="1" rtl="0">
              <a:spcBef>
                <a:spcPts val="0"/>
              </a:spcBef>
              <a:spcAft>
                <a:spcPts val="0"/>
              </a:spcAft>
              <a:buNone/>
              <a:defRPr sz="1700" b="1">
                <a:latin typeface="Roboto"/>
                <a:ea typeface="Roboto"/>
                <a:cs typeface="Roboto"/>
                <a:sym typeface="Roboto"/>
              </a:defRPr>
            </a:lvl2pPr>
            <a:lvl3pPr lvl="2" rtl="0">
              <a:spcBef>
                <a:spcPts val="0"/>
              </a:spcBef>
              <a:spcAft>
                <a:spcPts val="0"/>
              </a:spcAft>
              <a:buNone/>
              <a:defRPr sz="1700" b="1">
                <a:latin typeface="Roboto"/>
                <a:ea typeface="Roboto"/>
                <a:cs typeface="Roboto"/>
                <a:sym typeface="Roboto"/>
              </a:defRPr>
            </a:lvl3pPr>
            <a:lvl4pPr lvl="3" rtl="0">
              <a:spcBef>
                <a:spcPts val="0"/>
              </a:spcBef>
              <a:spcAft>
                <a:spcPts val="0"/>
              </a:spcAft>
              <a:buNone/>
              <a:defRPr sz="1700" b="1">
                <a:latin typeface="Roboto"/>
                <a:ea typeface="Roboto"/>
                <a:cs typeface="Roboto"/>
                <a:sym typeface="Roboto"/>
              </a:defRPr>
            </a:lvl4pPr>
            <a:lvl5pPr lvl="4" rtl="0">
              <a:spcBef>
                <a:spcPts val="0"/>
              </a:spcBef>
              <a:spcAft>
                <a:spcPts val="0"/>
              </a:spcAft>
              <a:buNone/>
              <a:defRPr sz="1700" b="1">
                <a:latin typeface="Roboto"/>
                <a:ea typeface="Roboto"/>
                <a:cs typeface="Roboto"/>
                <a:sym typeface="Roboto"/>
              </a:defRPr>
            </a:lvl5pPr>
            <a:lvl6pPr lvl="5" rtl="0">
              <a:spcBef>
                <a:spcPts val="0"/>
              </a:spcBef>
              <a:spcAft>
                <a:spcPts val="0"/>
              </a:spcAft>
              <a:buNone/>
              <a:defRPr sz="1700" b="1">
                <a:latin typeface="Roboto"/>
                <a:ea typeface="Roboto"/>
                <a:cs typeface="Roboto"/>
                <a:sym typeface="Roboto"/>
              </a:defRPr>
            </a:lvl6pPr>
            <a:lvl7pPr lvl="6" rtl="0">
              <a:spcBef>
                <a:spcPts val="0"/>
              </a:spcBef>
              <a:spcAft>
                <a:spcPts val="0"/>
              </a:spcAft>
              <a:buNone/>
              <a:defRPr sz="1700" b="1">
                <a:latin typeface="Roboto"/>
                <a:ea typeface="Roboto"/>
                <a:cs typeface="Roboto"/>
                <a:sym typeface="Roboto"/>
              </a:defRPr>
            </a:lvl7pPr>
            <a:lvl8pPr lvl="7" rtl="0">
              <a:spcBef>
                <a:spcPts val="0"/>
              </a:spcBef>
              <a:spcAft>
                <a:spcPts val="0"/>
              </a:spcAft>
              <a:buNone/>
              <a:defRPr sz="1700" b="1">
                <a:latin typeface="Roboto"/>
                <a:ea typeface="Roboto"/>
                <a:cs typeface="Roboto"/>
                <a:sym typeface="Roboto"/>
              </a:defRPr>
            </a:lvl8pPr>
            <a:lvl9pPr lvl="8" rtl="0">
              <a:spcBef>
                <a:spcPts val="0"/>
              </a:spcBef>
              <a:spcAft>
                <a:spcPts val="0"/>
              </a:spcAft>
              <a:buNone/>
              <a:defRPr sz="1700" b="1">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6"/>
        <p:cNvGrpSpPr/>
        <p:nvPr/>
      </p:nvGrpSpPr>
      <p:grpSpPr>
        <a:xfrm>
          <a:off x="0" y="0"/>
          <a:ext cx="0" cy="0"/>
          <a:chOff x="0" y="0"/>
          <a:chExt cx="0" cy="0"/>
        </a:xfrm>
      </p:grpSpPr>
      <p:sp>
        <p:nvSpPr>
          <p:cNvPr id="37" name="Google Shape;37;p3"/>
          <p:cNvSpPr/>
          <p:nvPr/>
        </p:nvSpPr>
        <p:spPr>
          <a:xfrm>
            <a:off x="-1441968" y="632603"/>
            <a:ext cx="3764100" cy="3764100"/>
          </a:xfrm>
          <a:prstGeom prst="donut">
            <a:avLst>
              <a:gd name="adj" fmla="val 17842"/>
            </a:avLst>
          </a:pr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38;p3"/>
          <p:cNvGrpSpPr/>
          <p:nvPr/>
        </p:nvGrpSpPr>
        <p:grpSpPr>
          <a:xfrm>
            <a:off x="1335868" y="686194"/>
            <a:ext cx="650729" cy="650886"/>
            <a:chOff x="1347125" y="349025"/>
            <a:chExt cx="4978800" cy="4980000"/>
          </a:xfrm>
        </p:grpSpPr>
        <p:sp>
          <p:nvSpPr>
            <p:cNvPr id="39" name="Google Shape;39;p3"/>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3"/>
          <p:cNvSpPr/>
          <p:nvPr/>
        </p:nvSpPr>
        <p:spPr>
          <a:xfrm>
            <a:off x="246147" y="3433400"/>
            <a:ext cx="501000" cy="501000"/>
          </a:xfrm>
          <a:prstGeom prst="ellipse">
            <a:avLst/>
          </a:pr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txBox="1">
            <a:spLocks noGrp="1"/>
          </p:cNvSpPr>
          <p:nvPr>
            <p:ph type="title"/>
          </p:nvPr>
        </p:nvSpPr>
        <p:spPr>
          <a:xfrm>
            <a:off x="2489650" y="2091038"/>
            <a:ext cx="5679300" cy="961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0F7ED"/>
              </a:buClr>
              <a:buSzPts val="4000"/>
              <a:buNone/>
              <a:defRPr sz="4000">
                <a:solidFill>
                  <a:schemeClr val="lt2"/>
                </a:solidFill>
              </a:defRPr>
            </a:lvl1pPr>
            <a:lvl2pPr lvl="1" rtl="0">
              <a:spcBef>
                <a:spcPts val="0"/>
              </a:spcBef>
              <a:spcAft>
                <a:spcPts val="0"/>
              </a:spcAft>
              <a:buClr>
                <a:srgbClr val="F0F7ED"/>
              </a:buClr>
              <a:buSzPts val="3600"/>
              <a:buNone/>
              <a:defRPr sz="3600">
                <a:solidFill>
                  <a:srgbClr val="F0F7ED"/>
                </a:solidFill>
              </a:defRPr>
            </a:lvl2pPr>
            <a:lvl3pPr lvl="2" rtl="0">
              <a:spcBef>
                <a:spcPts val="0"/>
              </a:spcBef>
              <a:spcAft>
                <a:spcPts val="0"/>
              </a:spcAft>
              <a:buClr>
                <a:srgbClr val="F0F7ED"/>
              </a:buClr>
              <a:buSzPts val="3600"/>
              <a:buNone/>
              <a:defRPr sz="3600">
                <a:solidFill>
                  <a:srgbClr val="F0F7ED"/>
                </a:solidFill>
              </a:defRPr>
            </a:lvl3pPr>
            <a:lvl4pPr lvl="3" rtl="0">
              <a:spcBef>
                <a:spcPts val="0"/>
              </a:spcBef>
              <a:spcAft>
                <a:spcPts val="0"/>
              </a:spcAft>
              <a:buClr>
                <a:srgbClr val="F0F7ED"/>
              </a:buClr>
              <a:buSzPts val="3600"/>
              <a:buNone/>
              <a:defRPr sz="3600">
                <a:solidFill>
                  <a:srgbClr val="F0F7ED"/>
                </a:solidFill>
              </a:defRPr>
            </a:lvl4pPr>
            <a:lvl5pPr lvl="4" rtl="0">
              <a:spcBef>
                <a:spcPts val="0"/>
              </a:spcBef>
              <a:spcAft>
                <a:spcPts val="0"/>
              </a:spcAft>
              <a:buClr>
                <a:srgbClr val="F0F7ED"/>
              </a:buClr>
              <a:buSzPts val="3600"/>
              <a:buNone/>
              <a:defRPr sz="3600">
                <a:solidFill>
                  <a:srgbClr val="F0F7ED"/>
                </a:solidFill>
              </a:defRPr>
            </a:lvl5pPr>
            <a:lvl6pPr lvl="5" rtl="0">
              <a:spcBef>
                <a:spcPts val="0"/>
              </a:spcBef>
              <a:spcAft>
                <a:spcPts val="0"/>
              </a:spcAft>
              <a:buClr>
                <a:srgbClr val="F0F7ED"/>
              </a:buClr>
              <a:buSzPts val="3600"/>
              <a:buNone/>
              <a:defRPr sz="3600">
                <a:solidFill>
                  <a:srgbClr val="F0F7ED"/>
                </a:solidFill>
              </a:defRPr>
            </a:lvl6pPr>
            <a:lvl7pPr lvl="6" rtl="0">
              <a:spcBef>
                <a:spcPts val="0"/>
              </a:spcBef>
              <a:spcAft>
                <a:spcPts val="0"/>
              </a:spcAft>
              <a:buClr>
                <a:srgbClr val="F0F7ED"/>
              </a:buClr>
              <a:buSzPts val="3600"/>
              <a:buNone/>
              <a:defRPr sz="3600">
                <a:solidFill>
                  <a:srgbClr val="F0F7ED"/>
                </a:solidFill>
              </a:defRPr>
            </a:lvl7pPr>
            <a:lvl8pPr lvl="7" rtl="0">
              <a:spcBef>
                <a:spcPts val="0"/>
              </a:spcBef>
              <a:spcAft>
                <a:spcPts val="0"/>
              </a:spcAft>
              <a:buClr>
                <a:srgbClr val="F0F7ED"/>
              </a:buClr>
              <a:buSzPts val="3600"/>
              <a:buNone/>
              <a:defRPr sz="3600">
                <a:solidFill>
                  <a:srgbClr val="F0F7ED"/>
                </a:solidFill>
              </a:defRPr>
            </a:lvl8pPr>
            <a:lvl9pPr lvl="8" rtl="0">
              <a:spcBef>
                <a:spcPts val="0"/>
              </a:spcBef>
              <a:spcAft>
                <a:spcPts val="0"/>
              </a:spcAft>
              <a:buClr>
                <a:srgbClr val="F0F7ED"/>
              </a:buClr>
              <a:buSzPts val="3600"/>
              <a:buNone/>
              <a:defRPr sz="3600">
                <a:solidFill>
                  <a:srgbClr val="F0F7ED"/>
                </a:solidFill>
              </a:defRPr>
            </a:lvl9pPr>
          </a:lstStyle>
          <a:p>
            <a:endParaRPr/>
          </a:p>
        </p:txBody>
      </p:sp>
      <p:sp>
        <p:nvSpPr>
          <p:cNvPr id="63" name="Google Shape;63;p3"/>
          <p:cNvSpPr txBox="1">
            <a:spLocks noGrp="1"/>
          </p:cNvSpPr>
          <p:nvPr>
            <p:ph type="subTitle" idx="1"/>
          </p:nvPr>
        </p:nvSpPr>
        <p:spPr>
          <a:xfrm>
            <a:off x="2489650" y="3052463"/>
            <a:ext cx="5679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0F7ED"/>
              </a:buClr>
              <a:buSzPts val="1200"/>
              <a:buNone/>
              <a:defRPr sz="1400">
                <a:solidFill>
                  <a:schemeClr val="lt1"/>
                </a:solidFill>
              </a:defRPr>
            </a:lvl1pPr>
            <a:lvl2pPr lvl="1" algn="ctr" rtl="0">
              <a:lnSpc>
                <a:spcPct val="100000"/>
              </a:lnSpc>
              <a:spcBef>
                <a:spcPts val="0"/>
              </a:spcBef>
              <a:spcAft>
                <a:spcPts val="0"/>
              </a:spcAft>
              <a:buClr>
                <a:srgbClr val="F0F7ED"/>
              </a:buClr>
              <a:buSzPts val="1200"/>
              <a:buNone/>
              <a:defRPr>
                <a:solidFill>
                  <a:srgbClr val="F0F7ED"/>
                </a:solidFill>
              </a:defRPr>
            </a:lvl2pPr>
            <a:lvl3pPr lvl="2" algn="ctr" rtl="0">
              <a:lnSpc>
                <a:spcPct val="100000"/>
              </a:lnSpc>
              <a:spcBef>
                <a:spcPts val="0"/>
              </a:spcBef>
              <a:spcAft>
                <a:spcPts val="0"/>
              </a:spcAft>
              <a:buClr>
                <a:srgbClr val="F0F7ED"/>
              </a:buClr>
              <a:buSzPts val="1200"/>
              <a:buNone/>
              <a:defRPr>
                <a:solidFill>
                  <a:srgbClr val="F0F7ED"/>
                </a:solidFill>
              </a:defRPr>
            </a:lvl3pPr>
            <a:lvl4pPr lvl="3" algn="ctr" rtl="0">
              <a:lnSpc>
                <a:spcPct val="100000"/>
              </a:lnSpc>
              <a:spcBef>
                <a:spcPts val="0"/>
              </a:spcBef>
              <a:spcAft>
                <a:spcPts val="0"/>
              </a:spcAft>
              <a:buClr>
                <a:srgbClr val="F0F7ED"/>
              </a:buClr>
              <a:buSzPts val="1200"/>
              <a:buNone/>
              <a:defRPr>
                <a:solidFill>
                  <a:srgbClr val="F0F7ED"/>
                </a:solidFill>
              </a:defRPr>
            </a:lvl4pPr>
            <a:lvl5pPr lvl="4" algn="ctr" rtl="0">
              <a:lnSpc>
                <a:spcPct val="100000"/>
              </a:lnSpc>
              <a:spcBef>
                <a:spcPts val="0"/>
              </a:spcBef>
              <a:spcAft>
                <a:spcPts val="0"/>
              </a:spcAft>
              <a:buClr>
                <a:srgbClr val="F0F7ED"/>
              </a:buClr>
              <a:buSzPts val="1200"/>
              <a:buNone/>
              <a:defRPr>
                <a:solidFill>
                  <a:srgbClr val="F0F7ED"/>
                </a:solidFill>
              </a:defRPr>
            </a:lvl5pPr>
            <a:lvl6pPr lvl="5" algn="ctr" rtl="0">
              <a:lnSpc>
                <a:spcPct val="100000"/>
              </a:lnSpc>
              <a:spcBef>
                <a:spcPts val="0"/>
              </a:spcBef>
              <a:spcAft>
                <a:spcPts val="0"/>
              </a:spcAft>
              <a:buClr>
                <a:srgbClr val="F0F7ED"/>
              </a:buClr>
              <a:buSzPts val="1200"/>
              <a:buNone/>
              <a:defRPr>
                <a:solidFill>
                  <a:srgbClr val="F0F7ED"/>
                </a:solidFill>
              </a:defRPr>
            </a:lvl6pPr>
            <a:lvl7pPr lvl="6" algn="ctr" rtl="0">
              <a:lnSpc>
                <a:spcPct val="100000"/>
              </a:lnSpc>
              <a:spcBef>
                <a:spcPts val="0"/>
              </a:spcBef>
              <a:spcAft>
                <a:spcPts val="0"/>
              </a:spcAft>
              <a:buClr>
                <a:srgbClr val="F0F7ED"/>
              </a:buClr>
              <a:buSzPts val="1200"/>
              <a:buNone/>
              <a:defRPr>
                <a:solidFill>
                  <a:srgbClr val="F0F7ED"/>
                </a:solidFill>
              </a:defRPr>
            </a:lvl7pPr>
            <a:lvl8pPr lvl="7" algn="ctr" rtl="0">
              <a:lnSpc>
                <a:spcPct val="100000"/>
              </a:lnSpc>
              <a:spcBef>
                <a:spcPts val="0"/>
              </a:spcBef>
              <a:spcAft>
                <a:spcPts val="0"/>
              </a:spcAft>
              <a:buClr>
                <a:srgbClr val="F0F7ED"/>
              </a:buClr>
              <a:buSzPts val="1200"/>
              <a:buNone/>
              <a:defRPr>
                <a:solidFill>
                  <a:srgbClr val="F0F7ED"/>
                </a:solidFill>
              </a:defRPr>
            </a:lvl8pPr>
            <a:lvl9pPr lvl="8" algn="ctr" rtl="0">
              <a:lnSpc>
                <a:spcPct val="100000"/>
              </a:lnSpc>
              <a:spcBef>
                <a:spcPts val="0"/>
              </a:spcBef>
              <a:spcAft>
                <a:spcPts val="0"/>
              </a:spcAft>
              <a:buClr>
                <a:srgbClr val="F0F7ED"/>
              </a:buClr>
              <a:buSzPts val="1200"/>
              <a:buNone/>
              <a:defRPr>
                <a:solidFill>
                  <a:srgbClr val="F0F7ED"/>
                </a:solidFill>
              </a:defRPr>
            </a:lvl9pPr>
          </a:lstStyle>
          <a:p>
            <a:endParaRPr/>
          </a:p>
        </p:txBody>
      </p:sp>
      <p:sp>
        <p:nvSpPr>
          <p:cNvPr id="64" name="Google Shape;64;p3"/>
          <p:cNvSpPr txBox="1">
            <a:spLocks noGrp="1"/>
          </p:cNvSpPr>
          <p:nvPr>
            <p:ph type="title" idx="2" hasCustomPrompt="1"/>
          </p:nvPr>
        </p:nvSpPr>
        <p:spPr>
          <a:xfrm>
            <a:off x="2489650" y="1298438"/>
            <a:ext cx="5679300" cy="792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210"/>
              </a:buClr>
              <a:buSzPts val="4000"/>
              <a:buNone/>
              <a:defRPr sz="4000">
                <a:solidFill>
                  <a:schemeClr val="accent2"/>
                </a:solidFill>
              </a:defRPr>
            </a:lvl1pPr>
            <a:lvl2pPr lvl="1" rtl="0">
              <a:spcBef>
                <a:spcPts val="0"/>
              </a:spcBef>
              <a:spcAft>
                <a:spcPts val="0"/>
              </a:spcAft>
              <a:buClr>
                <a:srgbClr val="FF7210"/>
              </a:buClr>
              <a:buSzPts val="4000"/>
              <a:buNone/>
              <a:defRPr sz="4000">
                <a:solidFill>
                  <a:srgbClr val="FF7210"/>
                </a:solidFill>
              </a:defRPr>
            </a:lvl2pPr>
            <a:lvl3pPr lvl="2" rtl="0">
              <a:spcBef>
                <a:spcPts val="0"/>
              </a:spcBef>
              <a:spcAft>
                <a:spcPts val="0"/>
              </a:spcAft>
              <a:buClr>
                <a:srgbClr val="FF7210"/>
              </a:buClr>
              <a:buSzPts val="4000"/>
              <a:buNone/>
              <a:defRPr sz="4000">
                <a:solidFill>
                  <a:srgbClr val="FF7210"/>
                </a:solidFill>
              </a:defRPr>
            </a:lvl3pPr>
            <a:lvl4pPr lvl="3" rtl="0">
              <a:spcBef>
                <a:spcPts val="0"/>
              </a:spcBef>
              <a:spcAft>
                <a:spcPts val="0"/>
              </a:spcAft>
              <a:buClr>
                <a:srgbClr val="FF7210"/>
              </a:buClr>
              <a:buSzPts val="4000"/>
              <a:buNone/>
              <a:defRPr sz="4000">
                <a:solidFill>
                  <a:srgbClr val="FF7210"/>
                </a:solidFill>
              </a:defRPr>
            </a:lvl4pPr>
            <a:lvl5pPr lvl="4" rtl="0">
              <a:spcBef>
                <a:spcPts val="0"/>
              </a:spcBef>
              <a:spcAft>
                <a:spcPts val="0"/>
              </a:spcAft>
              <a:buClr>
                <a:srgbClr val="FF7210"/>
              </a:buClr>
              <a:buSzPts val="4000"/>
              <a:buNone/>
              <a:defRPr sz="4000">
                <a:solidFill>
                  <a:srgbClr val="FF7210"/>
                </a:solidFill>
              </a:defRPr>
            </a:lvl5pPr>
            <a:lvl6pPr lvl="5" rtl="0">
              <a:spcBef>
                <a:spcPts val="0"/>
              </a:spcBef>
              <a:spcAft>
                <a:spcPts val="0"/>
              </a:spcAft>
              <a:buClr>
                <a:srgbClr val="FF7210"/>
              </a:buClr>
              <a:buSzPts val="4000"/>
              <a:buNone/>
              <a:defRPr sz="4000">
                <a:solidFill>
                  <a:srgbClr val="FF7210"/>
                </a:solidFill>
              </a:defRPr>
            </a:lvl6pPr>
            <a:lvl7pPr lvl="6" rtl="0">
              <a:spcBef>
                <a:spcPts val="0"/>
              </a:spcBef>
              <a:spcAft>
                <a:spcPts val="0"/>
              </a:spcAft>
              <a:buClr>
                <a:srgbClr val="FF7210"/>
              </a:buClr>
              <a:buSzPts val="4000"/>
              <a:buNone/>
              <a:defRPr sz="4000">
                <a:solidFill>
                  <a:srgbClr val="FF7210"/>
                </a:solidFill>
              </a:defRPr>
            </a:lvl7pPr>
            <a:lvl8pPr lvl="7" rtl="0">
              <a:spcBef>
                <a:spcPts val="0"/>
              </a:spcBef>
              <a:spcAft>
                <a:spcPts val="0"/>
              </a:spcAft>
              <a:buClr>
                <a:srgbClr val="FF7210"/>
              </a:buClr>
              <a:buSzPts val="4000"/>
              <a:buNone/>
              <a:defRPr sz="4000">
                <a:solidFill>
                  <a:srgbClr val="FF7210"/>
                </a:solidFill>
              </a:defRPr>
            </a:lvl8pPr>
            <a:lvl9pPr lvl="8" rtl="0">
              <a:spcBef>
                <a:spcPts val="0"/>
              </a:spcBef>
              <a:spcAft>
                <a:spcPts val="0"/>
              </a:spcAft>
              <a:buClr>
                <a:srgbClr val="FF7210"/>
              </a:buClr>
              <a:buSzPts val="4000"/>
              <a:buNone/>
              <a:defRPr sz="4000">
                <a:solidFill>
                  <a:srgbClr val="FF7210"/>
                </a:solidFill>
              </a:defRPr>
            </a:lvl9pPr>
          </a:lstStyle>
          <a:p>
            <a:r>
              <a:t>xx%</a:t>
            </a:r>
          </a:p>
        </p:txBody>
      </p:sp>
      <p:sp>
        <p:nvSpPr>
          <p:cNvPr id="65" name="Google Shape;65;p3"/>
          <p:cNvSpPr/>
          <p:nvPr/>
        </p:nvSpPr>
        <p:spPr>
          <a:xfrm rot="2539751">
            <a:off x="7373540" y="-3610679"/>
            <a:ext cx="3172176" cy="4788852"/>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9266724">
            <a:off x="7693752" y="915166"/>
            <a:ext cx="251060" cy="25106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body 2">
  <p:cSld name="CUSTOM_21">
    <p:spTree>
      <p:nvGrpSpPr>
        <p:cNvPr id="1" name="Shape 799"/>
        <p:cNvGrpSpPr/>
        <p:nvPr/>
      </p:nvGrpSpPr>
      <p:grpSpPr>
        <a:xfrm>
          <a:off x="0" y="0"/>
          <a:ext cx="0" cy="0"/>
          <a:chOff x="0" y="0"/>
          <a:chExt cx="0" cy="0"/>
        </a:xfrm>
      </p:grpSpPr>
      <p:sp>
        <p:nvSpPr>
          <p:cNvPr id="800" name="Google Shape;800;p37"/>
          <p:cNvSpPr txBox="1">
            <a:spLocks noGrp="1"/>
          </p:cNvSpPr>
          <p:nvPr>
            <p:ph type="title"/>
          </p:nvPr>
        </p:nvSpPr>
        <p:spPr>
          <a:xfrm>
            <a:off x="1074150" y="394200"/>
            <a:ext cx="6995700" cy="51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BBC1"/>
              </a:buClr>
              <a:buSzPts val="2700"/>
              <a:buNone/>
              <a:defRPr sz="2700">
                <a:solidFill>
                  <a:srgbClr val="00BBC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1" name="Google Shape;801;p37"/>
          <p:cNvSpPr txBox="1">
            <a:spLocks noGrp="1"/>
          </p:cNvSpPr>
          <p:nvPr>
            <p:ph type="subTitle" idx="1"/>
          </p:nvPr>
        </p:nvSpPr>
        <p:spPr>
          <a:xfrm>
            <a:off x="1074150" y="1151650"/>
            <a:ext cx="6995700" cy="3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Char char="●"/>
              <a:defRPr>
                <a:solidFill>
                  <a:srgbClr val="343434"/>
                </a:solidFill>
              </a:defRPr>
            </a:lvl1pPr>
            <a:lvl2pPr lvl="1" algn="ctr" rtl="0">
              <a:lnSpc>
                <a:spcPct val="100000"/>
              </a:lnSpc>
              <a:spcBef>
                <a:spcPts val="0"/>
              </a:spcBef>
              <a:spcAft>
                <a:spcPts val="0"/>
              </a:spcAft>
              <a:buClr>
                <a:srgbClr val="343434"/>
              </a:buClr>
              <a:buSzPts val="1200"/>
              <a:buChar char="○"/>
              <a:defRPr>
                <a:solidFill>
                  <a:srgbClr val="343434"/>
                </a:solidFill>
              </a:defRPr>
            </a:lvl2pPr>
            <a:lvl3pPr lvl="2" algn="ctr" rtl="0">
              <a:lnSpc>
                <a:spcPct val="100000"/>
              </a:lnSpc>
              <a:spcBef>
                <a:spcPts val="0"/>
              </a:spcBef>
              <a:spcAft>
                <a:spcPts val="0"/>
              </a:spcAft>
              <a:buClr>
                <a:srgbClr val="343434"/>
              </a:buClr>
              <a:buSzPts val="1200"/>
              <a:buChar char="■"/>
              <a:defRPr>
                <a:solidFill>
                  <a:srgbClr val="343434"/>
                </a:solidFill>
              </a:defRPr>
            </a:lvl3pPr>
            <a:lvl4pPr lvl="3" algn="ctr" rtl="0">
              <a:lnSpc>
                <a:spcPct val="100000"/>
              </a:lnSpc>
              <a:spcBef>
                <a:spcPts val="0"/>
              </a:spcBef>
              <a:spcAft>
                <a:spcPts val="0"/>
              </a:spcAft>
              <a:buClr>
                <a:srgbClr val="343434"/>
              </a:buClr>
              <a:buSzPts val="1200"/>
              <a:buChar char="●"/>
              <a:defRPr>
                <a:solidFill>
                  <a:srgbClr val="343434"/>
                </a:solidFill>
              </a:defRPr>
            </a:lvl4pPr>
            <a:lvl5pPr lvl="4" algn="ctr" rtl="0">
              <a:lnSpc>
                <a:spcPct val="100000"/>
              </a:lnSpc>
              <a:spcBef>
                <a:spcPts val="0"/>
              </a:spcBef>
              <a:spcAft>
                <a:spcPts val="0"/>
              </a:spcAft>
              <a:buClr>
                <a:srgbClr val="343434"/>
              </a:buClr>
              <a:buSzPts val="1200"/>
              <a:buChar char="○"/>
              <a:defRPr>
                <a:solidFill>
                  <a:srgbClr val="343434"/>
                </a:solidFill>
              </a:defRPr>
            </a:lvl5pPr>
            <a:lvl6pPr lvl="5" algn="ctr" rtl="0">
              <a:lnSpc>
                <a:spcPct val="100000"/>
              </a:lnSpc>
              <a:spcBef>
                <a:spcPts val="0"/>
              </a:spcBef>
              <a:spcAft>
                <a:spcPts val="0"/>
              </a:spcAft>
              <a:buClr>
                <a:srgbClr val="343434"/>
              </a:buClr>
              <a:buSzPts val="1200"/>
              <a:buChar char="■"/>
              <a:defRPr>
                <a:solidFill>
                  <a:srgbClr val="343434"/>
                </a:solidFill>
              </a:defRPr>
            </a:lvl6pPr>
            <a:lvl7pPr lvl="6" algn="ctr" rtl="0">
              <a:lnSpc>
                <a:spcPct val="100000"/>
              </a:lnSpc>
              <a:spcBef>
                <a:spcPts val="0"/>
              </a:spcBef>
              <a:spcAft>
                <a:spcPts val="0"/>
              </a:spcAft>
              <a:buClr>
                <a:srgbClr val="343434"/>
              </a:buClr>
              <a:buSzPts val="1200"/>
              <a:buChar char="●"/>
              <a:defRPr>
                <a:solidFill>
                  <a:srgbClr val="343434"/>
                </a:solidFill>
              </a:defRPr>
            </a:lvl7pPr>
            <a:lvl8pPr lvl="7" algn="ctr" rtl="0">
              <a:lnSpc>
                <a:spcPct val="100000"/>
              </a:lnSpc>
              <a:spcBef>
                <a:spcPts val="0"/>
              </a:spcBef>
              <a:spcAft>
                <a:spcPts val="0"/>
              </a:spcAft>
              <a:buClr>
                <a:srgbClr val="343434"/>
              </a:buClr>
              <a:buSzPts val="1200"/>
              <a:buChar char="○"/>
              <a:defRPr>
                <a:solidFill>
                  <a:srgbClr val="343434"/>
                </a:solidFill>
              </a:defRPr>
            </a:lvl8pPr>
            <a:lvl9pPr lvl="8" algn="ctr" rtl="0">
              <a:lnSpc>
                <a:spcPct val="100000"/>
              </a:lnSpc>
              <a:spcBef>
                <a:spcPts val="0"/>
              </a:spcBef>
              <a:spcAft>
                <a:spcPts val="0"/>
              </a:spcAft>
              <a:buClr>
                <a:srgbClr val="343434"/>
              </a:buClr>
              <a:buSzPts val="1200"/>
              <a:buChar char="■"/>
              <a:defRPr>
                <a:solidFill>
                  <a:srgbClr val="343434"/>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5">
  <p:cSld name="CUSTOM_22">
    <p:spTree>
      <p:nvGrpSpPr>
        <p:cNvPr id="1" name="Shape 802"/>
        <p:cNvGrpSpPr/>
        <p:nvPr/>
      </p:nvGrpSpPr>
      <p:grpSpPr>
        <a:xfrm>
          <a:off x="0" y="0"/>
          <a:ext cx="0" cy="0"/>
          <a:chOff x="0" y="0"/>
          <a:chExt cx="0" cy="0"/>
        </a:xfrm>
      </p:grpSpPr>
      <p:sp>
        <p:nvSpPr>
          <p:cNvPr id="803" name="Google Shape;803;p38"/>
          <p:cNvSpPr txBox="1">
            <a:spLocks noGrp="1"/>
          </p:cNvSpPr>
          <p:nvPr>
            <p:ph type="title"/>
          </p:nvPr>
        </p:nvSpPr>
        <p:spPr>
          <a:xfrm>
            <a:off x="1074150" y="384048"/>
            <a:ext cx="6995700" cy="513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BBC1"/>
              </a:buClr>
              <a:buSzPts val="2700"/>
              <a:buNone/>
              <a:defRPr sz="2700">
                <a:solidFill>
                  <a:schemeClr val="accent5"/>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grpSp>
        <p:nvGrpSpPr>
          <p:cNvPr id="804" name="Google Shape;804;p38"/>
          <p:cNvGrpSpPr/>
          <p:nvPr/>
        </p:nvGrpSpPr>
        <p:grpSpPr>
          <a:xfrm>
            <a:off x="8069842" y="4006534"/>
            <a:ext cx="1717686" cy="1718100"/>
            <a:chOff x="1347125" y="349025"/>
            <a:chExt cx="4978800" cy="4980000"/>
          </a:xfrm>
        </p:grpSpPr>
        <p:sp>
          <p:nvSpPr>
            <p:cNvPr id="805" name="Google Shape;805;p38"/>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40261" y="-268502"/>
            <a:ext cx="760263" cy="760446"/>
            <a:chOff x="1347125" y="349025"/>
            <a:chExt cx="4978800" cy="4980000"/>
          </a:xfrm>
        </p:grpSpPr>
        <p:sp>
          <p:nvSpPr>
            <p:cNvPr id="828" name="Google Shape;828;p38"/>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38"/>
          <p:cNvSpPr/>
          <p:nvPr/>
        </p:nvSpPr>
        <p:spPr>
          <a:xfrm>
            <a:off x="8742075" y="3856500"/>
            <a:ext cx="258300" cy="2583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140600" y="380100"/>
            <a:ext cx="159900" cy="159900"/>
          </a:xfrm>
          <a:prstGeom prst="ellipse">
            <a:avLst/>
          </a:pr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00899D"/>
        </a:solidFill>
        <a:effectLst/>
      </p:bgPr>
    </p:bg>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311700" y="384048"/>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700"/>
              <a:buNone/>
              <a:defRPr>
                <a:solidFill>
                  <a:schemeClr val="lt2"/>
                </a:solidFill>
              </a:defRPr>
            </a:lvl1pPr>
            <a:lvl2pPr lvl="1">
              <a:spcBef>
                <a:spcPts val="0"/>
              </a:spcBef>
              <a:spcAft>
                <a:spcPts val="0"/>
              </a:spcAft>
              <a:buSzPts val="2700"/>
              <a:buNone/>
              <a:defRPr/>
            </a:lvl2pPr>
            <a:lvl3pPr lvl="2">
              <a:spcBef>
                <a:spcPts val="0"/>
              </a:spcBef>
              <a:spcAft>
                <a:spcPts val="0"/>
              </a:spcAft>
              <a:buSzPts val="2700"/>
              <a:buNone/>
              <a:defRPr/>
            </a:lvl3pPr>
            <a:lvl4pPr lvl="3">
              <a:spcBef>
                <a:spcPts val="0"/>
              </a:spcBef>
              <a:spcAft>
                <a:spcPts val="0"/>
              </a:spcAft>
              <a:buSzPts val="2700"/>
              <a:buNone/>
              <a:defRPr/>
            </a:lvl4pPr>
            <a:lvl5pPr lvl="4">
              <a:spcBef>
                <a:spcPts val="0"/>
              </a:spcBef>
              <a:spcAft>
                <a:spcPts val="0"/>
              </a:spcAft>
              <a:buSzPts val="2700"/>
              <a:buNone/>
              <a:defRPr/>
            </a:lvl5pPr>
            <a:lvl6pPr lvl="5">
              <a:spcBef>
                <a:spcPts val="0"/>
              </a:spcBef>
              <a:spcAft>
                <a:spcPts val="0"/>
              </a:spcAft>
              <a:buSzPts val="2700"/>
              <a:buNone/>
              <a:defRPr/>
            </a:lvl6pPr>
            <a:lvl7pPr lvl="6">
              <a:spcBef>
                <a:spcPts val="0"/>
              </a:spcBef>
              <a:spcAft>
                <a:spcPts val="0"/>
              </a:spcAft>
              <a:buSzPts val="2700"/>
              <a:buNone/>
              <a:defRPr/>
            </a:lvl7pPr>
            <a:lvl8pPr lvl="7">
              <a:spcBef>
                <a:spcPts val="0"/>
              </a:spcBef>
              <a:spcAft>
                <a:spcPts val="0"/>
              </a:spcAft>
              <a:buSzPts val="2700"/>
              <a:buNone/>
              <a:defRPr/>
            </a:lvl8pPr>
            <a:lvl9pPr lvl="8">
              <a:spcBef>
                <a:spcPts val="0"/>
              </a:spcBef>
              <a:spcAft>
                <a:spcPts val="0"/>
              </a:spcAft>
              <a:buSzPts val="2700"/>
              <a:buNone/>
              <a:defRPr/>
            </a:lvl9pPr>
          </a:lstStyle>
          <a:p>
            <a:endParaRPr/>
          </a:p>
        </p:txBody>
      </p:sp>
      <p:sp>
        <p:nvSpPr>
          <p:cNvPr id="69" name="Google Shape;69;p4"/>
          <p:cNvSpPr txBox="1">
            <a:spLocks noGrp="1"/>
          </p:cNvSpPr>
          <p:nvPr>
            <p:ph type="body" idx="1"/>
          </p:nvPr>
        </p:nvSpPr>
        <p:spPr>
          <a:xfrm>
            <a:off x="713225" y="1036775"/>
            <a:ext cx="7717500" cy="3773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8C5A79"/>
              </a:buClr>
              <a:buSzPts val="1400"/>
              <a:buFont typeface="Lato"/>
              <a:buChar char="●"/>
              <a:defRPr>
                <a:solidFill>
                  <a:schemeClr val="lt2"/>
                </a:solidFill>
              </a:defRPr>
            </a:lvl1pPr>
            <a:lvl2pPr marL="914400" lvl="1" indent="-304800">
              <a:spcBef>
                <a:spcPts val="0"/>
              </a:spcBef>
              <a:spcAft>
                <a:spcPts val="0"/>
              </a:spcAft>
              <a:buClr>
                <a:srgbClr val="555555"/>
              </a:buClr>
              <a:buSzPts val="1200"/>
              <a:buFont typeface="Lato"/>
              <a:buChar char="○"/>
              <a:defRPr>
                <a:solidFill>
                  <a:schemeClr val="lt2"/>
                </a:solidFill>
              </a:defRPr>
            </a:lvl2pPr>
            <a:lvl3pPr marL="1371600" lvl="2" indent="-304800">
              <a:spcBef>
                <a:spcPts val="0"/>
              </a:spcBef>
              <a:spcAft>
                <a:spcPts val="0"/>
              </a:spcAft>
              <a:buClr>
                <a:srgbClr val="555555"/>
              </a:buClr>
              <a:buSzPts val="1200"/>
              <a:buFont typeface="Lato"/>
              <a:buChar char="■"/>
              <a:defRPr>
                <a:solidFill>
                  <a:schemeClr val="lt2"/>
                </a:solidFill>
              </a:defRPr>
            </a:lvl3pPr>
            <a:lvl4pPr marL="1828800" lvl="3" indent="-304800">
              <a:spcBef>
                <a:spcPts val="0"/>
              </a:spcBef>
              <a:spcAft>
                <a:spcPts val="0"/>
              </a:spcAft>
              <a:buClr>
                <a:srgbClr val="555555"/>
              </a:buClr>
              <a:buSzPts val="1200"/>
              <a:buFont typeface="Lato"/>
              <a:buChar char="●"/>
              <a:defRPr>
                <a:solidFill>
                  <a:schemeClr val="lt2"/>
                </a:solidFill>
              </a:defRPr>
            </a:lvl4pPr>
            <a:lvl5pPr marL="2286000" lvl="4" indent="-304800">
              <a:spcBef>
                <a:spcPts val="0"/>
              </a:spcBef>
              <a:spcAft>
                <a:spcPts val="0"/>
              </a:spcAft>
              <a:buClr>
                <a:srgbClr val="555555"/>
              </a:buClr>
              <a:buSzPts val="1200"/>
              <a:buFont typeface="Lato"/>
              <a:buChar char="○"/>
              <a:defRPr>
                <a:solidFill>
                  <a:schemeClr val="lt2"/>
                </a:solidFill>
              </a:defRPr>
            </a:lvl5pPr>
            <a:lvl6pPr marL="2743200" lvl="5" indent="-304800">
              <a:spcBef>
                <a:spcPts val="0"/>
              </a:spcBef>
              <a:spcAft>
                <a:spcPts val="0"/>
              </a:spcAft>
              <a:buClr>
                <a:srgbClr val="555555"/>
              </a:buClr>
              <a:buSzPts val="1200"/>
              <a:buFont typeface="Lato"/>
              <a:buChar char="■"/>
              <a:defRPr>
                <a:solidFill>
                  <a:schemeClr val="lt2"/>
                </a:solidFill>
              </a:defRPr>
            </a:lvl6pPr>
            <a:lvl7pPr marL="3200400" lvl="6" indent="-304800">
              <a:spcBef>
                <a:spcPts val="0"/>
              </a:spcBef>
              <a:spcAft>
                <a:spcPts val="0"/>
              </a:spcAft>
              <a:buClr>
                <a:srgbClr val="555555"/>
              </a:buClr>
              <a:buSzPts val="1200"/>
              <a:buFont typeface="Lato"/>
              <a:buChar char="●"/>
              <a:defRPr>
                <a:solidFill>
                  <a:schemeClr val="lt2"/>
                </a:solidFill>
              </a:defRPr>
            </a:lvl7pPr>
            <a:lvl8pPr marL="3657600" lvl="7" indent="-304800">
              <a:spcBef>
                <a:spcPts val="0"/>
              </a:spcBef>
              <a:spcAft>
                <a:spcPts val="0"/>
              </a:spcAft>
              <a:buClr>
                <a:srgbClr val="555555"/>
              </a:buClr>
              <a:buSzPts val="1200"/>
              <a:buFont typeface="Lato"/>
              <a:buChar char="○"/>
              <a:defRPr>
                <a:solidFill>
                  <a:schemeClr val="lt2"/>
                </a:solidFill>
              </a:defRPr>
            </a:lvl8pPr>
            <a:lvl9pPr marL="4114800" lvl="8" indent="-304800">
              <a:spcBef>
                <a:spcPts val="0"/>
              </a:spcBef>
              <a:spcAft>
                <a:spcPts val="0"/>
              </a:spcAft>
              <a:buClr>
                <a:srgbClr val="555555"/>
              </a:buClr>
              <a:buSzPts val="1200"/>
              <a:buFont typeface="Lato"/>
              <a:buChar char="■"/>
              <a:defRPr>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101"/>
        <p:cNvGrpSpPr/>
        <p:nvPr/>
      </p:nvGrpSpPr>
      <p:grpSpPr>
        <a:xfrm>
          <a:off x="0" y="0"/>
          <a:ext cx="0" cy="0"/>
          <a:chOff x="0" y="0"/>
          <a:chExt cx="0" cy="0"/>
        </a:xfrm>
      </p:grpSpPr>
      <p:sp>
        <p:nvSpPr>
          <p:cNvPr id="102" name="Google Shape;102;p6"/>
          <p:cNvSpPr/>
          <p:nvPr/>
        </p:nvSpPr>
        <p:spPr>
          <a:xfrm>
            <a:off x="5637869" y="-12"/>
            <a:ext cx="3526656" cy="5143537"/>
          </a:xfrm>
          <a:custGeom>
            <a:avLst/>
            <a:gdLst/>
            <a:ahLst/>
            <a:cxnLst/>
            <a:rect l="l" t="t" r="r" b="b"/>
            <a:pathLst>
              <a:path w="130629" h="190519" extrusionOk="0">
                <a:moveTo>
                  <a:pt x="74795" y="1"/>
                </a:moveTo>
                <a:lnTo>
                  <a:pt x="21418" y="19463"/>
                </a:lnTo>
                <a:cubicBezTo>
                  <a:pt x="7776" y="24447"/>
                  <a:pt x="0" y="42049"/>
                  <a:pt x="4055" y="58792"/>
                </a:cubicBezTo>
                <a:lnTo>
                  <a:pt x="36014" y="190518"/>
                </a:lnTo>
                <a:lnTo>
                  <a:pt x="130629" y="190518"/>
                </a:lnTo>
                <a:lnTo>
                  <a:pt x="130629"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txBox="1">
            <a:spLocks noGrp="1"/>
          </p:cNvSpPr>
          <p:nvPr>
            <p:ph type="title"/>
          </p:nvPr>
        </p:nvSpPr>
        <p:spPr>
          <a:xfrm>
            <a:off x="713225" y="1863113"/>
            <a:ext cx="33483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600"/>
              <a:buNone/>
              <a:defRPr sz="5000">
                <a:solidFill>
                  <a:schemeClr val="accent5"/>
                </a:solidFill>
              </a:defRPr>
            </a:lvl1pPr>
            <a:lvl2pPr lvl="1" rtl="0">
              <a:spcBef>
                <a:spcPts val="0"/>
              </a:spcBef>
              <a:spcAft>
                <a:spcPts val="0"/>
              </a:spcAft>
              <a:buClr>
                <a:schemeClr val="accent5"/>
              </a:buClr>
              <a:buSzPts val="3600"/>
              <a:buNone/>
              <a:defRPr sz="3600">
                <a:solidFill>
                  <a:schemeClr val="accent5"/>
                </a:solidFill>
              </a:defRPr>
            </a:lvl2pPr>
            <a:lvl3pPr lvl="2" rtl="0">
              <a:spcBef>
                <a:spcPts val="0"/>
              </a:spcBef>
              <a:spcAft>
                <a:spcPts val="0"/>
              </a:spcAft>
              <a:buClr>
                <a:schemeClr val="accent5"/>
              </a:buClr>
              <a:buSzPts val="3600"/>
              <a:buNone/>
              <a:defRPr sz="3600">
                <a:solidFill>
                  <a:schemeClr val="accent5"/>
                </a:solidFill>
              </a:defRPr>
            </a:lvl3pPr>
            <a:lvl4pPr lvl="3" rtl="0">
              <a:spcBef>
                <a:spcPts val="0"/>
              </a:spcBef>
              <a:spcAft>
                <a:spcPts val="0"/>
              </a:spcAft>
              <a:buClr>
                <a:schemeClr val="accent5"/>
              </a:buClr>
              <a:buSzPts val="3600"/>
              <a:buNone/>
              <a:defRPr sz="3600">
                <a:solidFill>
                  <a:schemeClr val="accent5"/>
                </a:solidFill>
              </a:defRPr>
            </a:lvl4pPr>
            <a:lvl5pPr lvl="4" rtl="0">
              <a:spcBef>
                <a:spcPts val="0"/>
              </a:spcBef>
              <a:spcAft>
                <a:spcPts val="0"/>
              </a:spcAft>
              <a:buClr>
                <a:schemeClr val="accent5"/>
              </a:buClr>
              <a:buSzPts val="3600"/>
              <a:buNone/>
              <a:defRPr sz="3600">
                <a:solidFill>
                  <a:schemeClr val="accent5"/>
                </a:solidFill>
              </a:defRPr>
            </a:lvl5pPr>
            <a:lvl6pPr lvl="5" rtl="0">
              <a:spcBef>
                <a:spcPts val="0"/>
              </a:spcBef>
              <a:spcAft>
                <a:spcPts val="0"/>
              </a:spcAft>
              <a:buClr>
                <a:schemeClr val="accent5"/>
              </a:buClr>
              <a:buSzPts val="3600"/>
              <a:buNone/>
              <a:defRPr sz="3600">
                <a:solidFill>
                  <a:schemeClr val="accent5"/>
                </a:solidFill>
              </a:defRPr>
            </a:lvl6pPr>
            <a:lvl7pPr lvl="6" rtl="0">
              <a:spcBef>
                <a:spcPts val="0"/>
              </a:spcBef>
              <a:spcAft>
                <a:spcPts val="0"/>
              </a:spcAft>
              <a:buClr>
                <a:schemeClr val="accent5"/>
              </a:buClr>
              <a:buSzPts val="3600"/>
              <a:buNone/>
              <a:defRPr sz="3600">
                <a:solidFill>
                  <a:schemeClr val="accent5"/>
                </a:solidFill>
              </a:defRPr>
            </a:lvl7pPr>
            <a:lvl8pPr lvl="7" rtl="0">
              <a:spcBef>
                <a:spcPts val="0"/>
              </a:spcBef>
              <a:spcAft>
                <a:spcPts val="0"/>
              </a:spcAft>
              <a:buClr>
                <a:schemeClr val="accent5"/>
              </a:buClr>
              <a:buSzPts val="3600"/>
              <a:buNone/>
              <a:defRPr sz="3600">
                <a:solidFill>
                  <a:schemeClr val="accent5"/>
                </a:solidFill>
              </a:defRPr>
            </a:lvl8pPr>
            <a:lvl9pPr lvl="8" rtl="0">
              <a:spcBef>
                <a:spcPts val="0"/>
              </a:spcBef>
              <a:spcAft>
                <a:spcPts val="0"/>
              </a:spcAft>
              <a:buClr>
                <a:schemeClr val="accent5"/>
              </a:buClr>
              <a:buSzPts val="3600"/>
              <a:buNone/>
              <a:defRPr sz="3600">
                <a:solidFill>
                  <a:schemeClr val="accent5"/>
                </a:solidFill>
              </a:defRPr>
            </a:lvl9pPr>
          </a:lstStyle>
          <a:p>
            <a:endParaRPr/>
          </a:p>
        </p:txBody>
      </p:sp>
      <p:sp>
        <p:nvSpPr>
          <p:cNvPr id="104" name="Google Shape;104;p6"/>
          <p:cNvSpPr txBox="1">
            <a:spLocks noGrp="1"/>
          </p:cNvSpPr>
          <p:nvPr>
            <p:ph type="subTitle" idx="1"/>
          </p:nvPr>
        </p:nvSpPr>
        <p:spPr>
          <a:xfrm>
            <a:off x="695550" y="2688138"/>
            <a:ext cx="3348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title"/>
          </p:nvPr>
        </p:nvSpPr>
        <p:spPr>
          <a:xfrm>
            <a:off x="720000" y="540000"/>
            <a:ext cx="3348300" cy="841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BBC1"/>
              </a:buClr>
              <a:buSzPts val="2700"/>
              <a:buNone/>
              <a:defRPr sz="2700">
                <a:solidFill>
                  <a:srgbClr val="00BBC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7" name="Google Shape;107;p7"/>
          <p:cNvSpPr txBox="1">
            <a:spLocks noGrp="1"/>
          </p:cNvSpPr>
          <p:nvPr>
            <p:ph type="subTitle" idx="1"/>
          </p:nvPr>
        </p:nvSpPr>
        <p:spPr>
          <a:xfrm>
            <a:off x="747150" y="1381800"/>
            <a:ext cx="3294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43434"/>
              </a:buClr>
              <a:buSzPts val="1200"/>
              <a:buNone/>
              <a:defRPr>
                <a:solidFill>
                  <a:srgbClr val="343434"/>
                </a:solidFill>
              </a:defRPr>
            </a:lvl1pPr>
            <a:lvl2pPr lvl="1" algn="ctr" rtl="0">
              <a:lnSpc>
                <a:spcPct val="100000"/>
              </a:lnSpc>
              <a:spcBef>
                <a:spcPts val="0"/>
              </a:spcBef>
              <a:spcAft>
                <a:spcPts val="0"/>
              </a:spcAft>
              <a:buClr>
                <a:srgbClr val="343434"/>
              </a:buClr>
              <a:buSzPts val="1200"/>
              <a:buNone/>
              <a:defRPr>
                <a:solidFill>
                  <a:srgbClr val="343434"/>
                </a:solidFill>
              </a:defRPr>
            </a:lvl2pPr>
            <a:lvl3pPr lvl="2" algn="ctr" rtl="0">
              <a:lnSpc>
                <a:spcPct val="100000"/>
              </a:lnSpc>
              <a:spcBef>
                <a:spcPts val="0"/>
              </a:spcBef>
              <a:spcAft>
                <a:spcPts val="0"/>
              </a:spcAft>
              <a:buClr>
                <a:srgbClr val="343434"/>
              </a:buClr>
              <a:buSzPts val="1200"/>
              <a:buNone/>
              <a:defRPr>
                <a:solidFill>
                  <a:srgbClr val="343434"/>
                </a:solidFill>
              </a:defRPr>
            </a:lvl3pPr>
            <a:lvl4pPr lvl="3" algn="ctr" rtl="0">
              <a:lnSpc>
                <a:spcPct val="100000"/>
              </a:lnSpc>
              <a:spcBef>
                <a:spcPts val="0"/>
              </a:spcBef>
              <a:spcAft>
                <a:spcPts val="0"/>
              </a:spcAft>
              <a:buClr>
                <a:srgbClr val="343434"/>
              </a:buClr>
              <a:buSzPts val="1200"/>
              <a:buNone/>
              <a:defRPr>
                <a:solidFill>
                  <a:srgbClr val="343434"/>
                </a:solidFill>
              </a:defRPr>
            </a:lvl4pPr>
            <a:lvl5pPr lvl="4" algn="ctr" rtl="0">
              <a:lnSpc>
                <a:spcPct val="100000"/>
              </a:lnSpc>
              <a:spcBef>
                <a:spcPts val="0"/>
              </a:spcBef>
              <a:spcAft>
                <a:spcPts val="0"/>
              </a:spcAft>
              <a:buClr>
                <a:srgbClr val="343434"/>
              </a:buClr>
              <a:buSzPts val="1200"/>
              <a:buNone/>
              <a:defRPr>
                <a:solidFill>
                  <a:srgbClr val="343434"/>
                </a:solidFill>
              </a:defRPr>
            </a:lvl5pPr>
            <a:lvl6pPr lvl="5" algn="ctr" rtl="0">
              <a:lnSpc>
                <a:spcPct val="100000"/>
              </a:lnSpc>
              <a:spcBef>
                <a:spcPts val="0"/>
              </a:spcBef>
              <a:spcAft>
                <a:spcPts val="0"/>
              </a:spcAft>
              <a:buClr>
                <a:srgbClr val="343434"/>
              </a:buClr>
              <a:buSzPts val="1200"/>
              <a:buNone/>
              <a:defRPr>
                <a:solidFill>
                  <a:srgbClr val="343434"/>
                </a:solidFill>
              </a:defRPr>
            </a:lvl6pPr>
            <a:lvl7pPr lvl="6" algn="ctr" rtl="0">
              <a:lnSpc>
                <a:spcPct val="100000"/>
              </a:lnSpc>
              <a:spcBef>
                <a:spcPts val="0"/>
              </a:spcBef>
              <a:spcAft>
                <a:spcPts val="0"/>
              </a:spcAft>
              <a:buClr>
                <a:srgbClr val="343434"/>
              </a:buClr>
              <a:buSzPts val="1200"/>
              <a:buNone/>
              <a:defRPr>
                <a:solidFill>
                  <a:srgbClr val="343434"/>
                </a:solidFill>
              </a:defRPr>
            </a:lvl7pPr>
            <a:lvl8pPr lvl="7" algn="ctr" rtl="0">
              <a:lnSpc>
                <a:spcPct val="100000"/>
              </a:lnSpc>
              <a:spcBef>
                <a:spcPts val="0"/>
              </a:spcBef>
              <a:spcAft>
                <a:spcPts val="0"/>
              </a:spcAft>
              <a:buClr>
                <a:srgbClr val="343434"/>
              </a:buClr>
              <a:buSzPts val="1200"/>
              <a:buNone/>
              <a:defRPr>
                <a:solidFill>
                  <a:srgbClr val="343434"/>
                </a:solidFill>
              </a:defRPr>
            </a:lvl8pPr>
            <a:lvl9pPr lvl="8" algn="ctr" rtl="0">
              <a:lnSpc>
                <a:spcPct val="100000"/>
              </a:lnSpc>
              <a:spcBef>
                <a:spcPts val="0"/>
              </a:spcBef>
              <a:spcAft>
                <a:spcPts val="0"/>
              </a:spcAft>
              <a:buClr>
                <a:srgbClr val="343434"/>
              </a:buClr>
              <a:buSzPts val="1200"/>
              <a:buNone/>
              <a:defRPr>
                <a:solidFill>
                  <a:srgbClr val="34343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08"/>
        <p:cNvGrpSpPr/>
        <p:nvPr/>
      </p:nvGrpSpPr>
      <p:grpSpPr>
        <a:xfrm>
          <a:off x="0" y="0"/>
          <a:ext cx="0" cy="0"/>
          <a:chOff x="0" y="0"/>
          <a:chExt cx="0" cy="0"/>
        </a:xfrm>
      </p:grpSpPr>
      <p:sp>
        <p:nvSpPr>
          <p:cNvPr id="109" name="Google Shape;109;p8"/>
          <p:cNvSpPr txBox="1">
            <a:spLocks noGrp="1"/>
          </p:cNvSpPr>
          <p:nvPr>
            <p:ph type="title"/>
          </p:nvPr>
        </p:nvSpPr>
        <p:spPr>
          <a:xfrm>
            <a:off x="692850" y="1444238"/>
            <a:ext cx="3816000" cy="1332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0F7ED"/>
              </a:buClr>
              <a:buSzPts val="4000"/>
              <a:buNone/>
              <a:defRPr sz="5000">
                <a:solidFill>
                  <a:schemeClr val="lt2"/>
                </a:solidFill>
              </a:defRPr>
            </a:lvl1pPr>
            <a:lvl2pPr lvl="1" rtl="0">
              <a:spcBef>
                <a:spcPts val="0"/>
              </a:spcBef>
              <a:spcAft>
                <a:spcPts val="0"/>
              </a:spcAft>
              <a:buClr>
                <a:srgbClr val="F0F7ED"/>
              </a:buClr>
              <a:buSzPts val="3600"/>
              <a:buNone/>
              <a:defRPr sz="3600">
                <a:solidFill>
                  <a:srgbClr val="F0F7ED"/>
                </a:solidFill>
              </a:defRPr>
            </a:lvl2pPr>
            <a:lvl3pPr lvl="2" rtl="0">
              <a:spcBef>
                <a:spcPts val="0"/>
              </a:spcBef>
              <a:spcAft>
                <a:spcPts val="0"/>
              </a:spcAft>
              <a:buClr>
                <a:srgbClr val="F0F7ED"/>
              </a:buClr>
              <a:buSzPts val="3600"/>
              <a:buNone/>
              <a:defRPr sz="3600">
                <a:solidFill>
                  <a:srgbClr val="F0F7ED"/>
                </a:solidFill>
              </a:defRPr>
            </a:lvl3pPr>
            <a:lvl4pPr lvl="3" rtl="0">
              <a:spcBef>
                <a:spcPts val="0"/>
              </a:spcBef>
              <a:spcAft>
                <a:spcPts val="0"/>
              </a:spcAft>
              <a:buClr>
                <a:srgbClr val="F0F7ED"/>
              </a:buClr>
              <a:buSzPts val="3600"/>
              <a:buNone/>
              <a:defRPr sz="3600">
                <a:solidFill>
                  <a:srgbClr val="F0F7ED"/>
                </a:solidFill>
              </a:defRPr>
            </a:lvl4pPr>
            <a:lvl5pPr lvl="4" rtl="0">
              <a:spcBef>
                <a:spcPts val="0"/>
              </a:spcBef>
              <a:spcAft>
                <a:spcPts val="0"/>
              </a:spcAft>
              <a:buClr>
                <a:srgbClr val="F0F7ED"/>
              </a:buClr>
              <a:buSzPts val="3600"/>
              <a:buNone/>
              <a:defRPr sz="3600">
                <a:solidFill>
                  <a:srgbClr val="F0F7ED"/>
                </a:solidFill>
              </a:defRPr>
            </a:lvl5pPr>
            <a:lvl6pPr lvl="5" rtl="0">
              <a:spcBef>
                <a:spcPts val="0"/>
              </a:spcBef>
              <a:spcAft>
                <a:spcPts val="0"/>
              </a:spcAft>
              <a:buClr>
                <a:srgbClr val="F0F7ED"/>
              </a:buClr>
              <a:buSzPts val="3600"/>
              <a:buNone/>
              <a:defRPr sz="3600">
                <a:solidFill>
                  <a:srgbClr val="F0F7ED"/>
                </a:solidFill>
              </a:defRPr>
            </a:lvl6pPr>
            <a:lvl7pPr lvl="6" rtl="0">
              <a:spcBef>
                <a:spcPts val="0"/>
              </a:spcBef>
              <a:spcAft>
                <a:spcPts val="0"/>
              </a:spcAft>
              <a:buClr>
                <a:srgbClr val="F0F7ED"/>
              </a:buClr>
              <a:buSzPts val="3600"/>
              <a:buNone/>
              <a:defRPr sz="3600">
                <a:solidFill>
                  <a:srgbClr val="F0F7ED"/>
                </a:solidFill>
              </a:defRPr>
            </a:lvl7pPr>
            <a:lvl8pPr lvl="7" rtl="0">
              <a:spcBef>
                <a:spcPts val="0"/>
              </a:spcBef>
              <a:spcAft>
                <a:spcPts val="0"/>
              </a:spcAft>
              <a:buClr>
                <a:srgbClr val="F0F7ED"/>
              </a:buClr>
              <a:buSzPts val="3600"/>
              <a:buNone/>
              <a:defRPr sz="3600">
                <a:solidFill>
                  <a:srgbClr val="F0F7ED"/>
                </a:solidFill>
              </a:defRPr>
            </a:lvl8pPr>
            <a:lvl9pPr lvl="8" rtl="0">
              <a:spcBef>
                <a:spcPts val="0"/>
              </a:spcBef>
              <a:spcAft>
                <a:spcPts val="0"/>
              </a:spcAft>
              <a:buClr>
                <a:srgbClr val="F0F7ED"/>
              </a:buClr>
              <a:buSzPts val="3600"/>
              <a:buNone/>
              <a:defRPr sz="3600">
                <a:solidFill>
                  <a:srgbClr val="F0F7ED"/>
                </a:solidFill>
              </a:defRPr>
            </a:lvl9pPr>
          </a:lstStyle>
          <a:p>
            <a:endParaRPr/>
          </a:p>
        </p:txBody>
      </p:sp>
      <p:sp>
        <p:nvSpPr>
          <p:cNvPr id="110" name="Google Shape;110;p8"/>
          <p:cNvSpPr txBox="1">
            <a:spLocks noGrp="1"/>
          </p:cNvSpPr>
          <p:nvPr>
            <p:ph type="subTitle" idx="1"/>
          </p:nvPr>
        </p:nvSpPr>
        <p:spPr>
          <a:xfrm>
            <a:off x="692850" y="2906650"/>
            <a:ext cx="3816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0F7ED"/>
              </a:buClr>
              <a:buSzPts val="1200"/>
              <a:buNone/>
              <a:defRPr sz="1400">
                <a:solidFill>
                  <a:schemeClr val="lt1"/>
                </a:solidFill>
              </a:defRPr>
            </a:lvl1pPr>
            <a:lvl2pPr lvl="1" algn="ctr" rtl="0">
              <a:lnSpc>
                <a:spcPct val="100000"/>
              </a:lnSpc>
              <a:spcBef>
                <a:spcPts val="0"/>
              </a:spcBef>
              <a:spcAft>
                <a:spcPts val="0"/>
              </a:spcAft>
              <a:buClr>
                <a:srgbClr val="F0F7ED"/>
              </a:buClr>
              <a:buSzPts val="1200"/>
              <a:buNone/>
              <a:defRPr>
                <a:solidFill>
                  <a:srgbClr val="F0F7ED"/>
                </a:solidFill>
              </a:defRPr>
            </a:lvl2pPr>
            <a:lvl3pPr lvl="2" algn="ctr" rtl="0">
              <a:lnSpc>
                <a:spcPct val="100000"/>
              </a:lnSpc>
              <a:spcBef>
                <a:spcPts val="0"/>
              </a:spcBef>
              <a:spcAft>
                <a:spcPts val="0"/>
              </a:spcAft>
              <a:buClr>
                <a:srgbClr val="F0F7ED"/>
              </a:buClr>
              <a:buSzPts val="1200"/>
              <a:buNone/>
              <a:defRPr>
                <a:solidFill>
                  <a:srgbClr val="F0F7ED"/>
                </a:solidFill>
              </a:defRPr>
            </a:lvl3pPr>
            <a:lvl4pPr lvl="3" algn="ctr" rtl="0">
              <a:lnSpc>
                <a:spcPct val="100000"/>
              </a:lnSpc>
              <a:spcBef>
                <a:spcPts val="0"/>
              </a:spcBef>
              <a:spcAft>
                <a:spcPts val="0"/>
              </a:spcAft>
              <a:buClr>
                <a:srgbClr val="F0F7ED"/>
              </a:buClr>
              <a:buSzPts val="1200"/>
              <a:buNone/>
              <a:defRPr>
                <a:solidFill>
                  <a:srgbClr val="F0F7ED"/>
                </a:solidFill>
              </a:defRPr>
            </a:lvl4pPr>
            <a:lvl5pPr lvl="4" algn="ctr" rtl="0">
              <a:lnSpc>
                <a:spcPct val="100000"/>
              </a:lnSpc>
              <a:spcBef>
                <a:spcPts val="0"/>
              </a:spcBef>
              <a:spcAft>
                <a:spcPts val="0"/>
              </a:spcAft>
              <a:buClr>
                <a:srgbClr val="F0F7ED"/>
              </a:buClr>
              <a:buSzPts val="1200"/>
              <a:buNone/>
              <a:defRPr>
                <a:solidFill>
                  <a:srgbClr val="F0F7ED"/>
                </a:solidFill>
              </a:defRPr>
            </a:lvl5pPr>
            <a:lvl6pPr lvl="5" algn="ctr" rtl="0">
              <a:lnSpc>
                <a:spcPct val="100000"/>
              </a:lnSpc>
              <a:spcBef>
                <a:spcPts val="0"/>
              </a:spcBef>
              <a:spcAft>
                <a:spcPts val="0"/>
              </a:spcAft>
              <a:buClr>
                <a:srgbClr val="F0F7ED"/>
              </a:buClr>
              <a:buSzPts val="1200"/>
              <a:buNone/>
              <a:defRPr>
                <a:solidFill>
                  <a:srgbClr val="F0F7ED"/>
                </a:solidFill>
              </a:defRPr>
            </a:lvl6pPr>
            <a:lvl7pPr lvl="6" algn="ctr" rtl="0">
              <a:lnSpc>
                <a:spcPct val="100000"/>
              </a:lnSpc>
              <a:spcBef>
                <a:spcPts val="0"/>
              </a:spcBef>
              <a:spcAft>
                <a:spcPts val="0"/>
              </a:spcAft>
              <a:buClr>
                <a:srgbClr val="F0F7ED"/>
              </a:buClr>
              <a:buSzPts val="1200"/>
              <a:buNone/>
              <a:defRPr>
                <a:solidFill>
                  <a:srgbClr val="F0F7ED"/>
                </a:solidFill>
              </a:defRPr>
            </a:lvl7pPr>
            <a:lvl8pPr lvl="7" algn="ctr" rtl="0">
              <a:lnSpc>
                <a:spcPct val="100000"/>
              </a:lnSpc>
              <a:spcBef>
                <a:spcPts val="0"/>
              </a:spcBef>
              <a:spcAft>
                <a:spcPts val="0"/>
              </a:spcAft>
              <a:buClr>
                <a:srgbClr val="F0F7ED"/>
              </a:buClr>
              <a:buSzPts val="1200"/>
              <a:buNone/>
              <a:defRPr>
                <a:solidFill>
                  <a:srgbClr val="F0F7ED"/>
                </a:solidFill>
              </a:defRPr>
            </a:lvl8pPr>
            <a:lvl9pPr lvl="8" algn="ctr" rtl="0">
              <a:lnSpc>
                <a:spcPct val="100000"/>
              </a:lnSpc>
              <a:spcBef>
                <a:spcPts val="0"/>
              </a:spcBef>
              <a:spcAft>
                <a:spcPts val="0"/>
              </a:spcAft>
              <a:buClr>
                <a:srgbClr val="F0F7ED"/>
              </a:buClr>
              <a:buSzPts val="1200"/>
              <a:buNone/>
              <a:defRPr>
                <a:solidFill>
                  <a:srgbClr val="F0F7ED"/>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grpSp>
        <p:nvGrpSpPr>
          <p:cNvPr id="117" name="Google Shape;117;p10"/>
          <p:cNvGrpSpPr/>
          <p:nvPr/>
        </p:nvGrpSpPr>
        <p:grpSpPr>
          <a:xfrm>
            <a:off x="8064617" y="361184"/>
            <a:ext cx="1717686" cy="1718100"/>
            <a:chOff x="1347125" y="349025"/>
            <a:chExt cx="4978800" cy="4980000"/>
          </a:xfrm>
        </p:grpSpPr>
        <p:sp>
          <p:nvSpPr>
            <p:cNvPr id="118" name="Google Shape;118;p10"/>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0"/>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0"/>
          <p:cNvSpPr/>
          <p:nvPr/>
        </p:nvSpPr>
        <p:spPr>
          <a:xfrm>
            <a:off x="-1925625" y="-2803700"/>
            <a:ext cx="3172125" cy="4788775"/>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0"/>
          <p:cNvGrpSpPr/>
          <p:nvPr/>
        </p:nvGrpSpPr>
        <p:grpSpPr>
          <a:xfrm>
            <a:off x="441939" y="198398"/>
            <a:ext cx="760263" cy="760446"/>
            <a:chOff x="1347125" y="349025"/>
            <a:chExt cx="4978800" cy="4980000"/>
          </a:xfrm>
        </p:grpSpPr>
        <p:sp>
          <p:nvSpPr>
            <p:cNvPr id="142" name="Google Shape;142;p10"/>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0"/>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0"/>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0"/>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0"/>
          <p:cNvSpPr/>
          <p:nvPr/>
        </p:nvSpPr>
        <p:spPr>
          <a:xfrm>
            <a:off x="-98275" y="1604525"/>
            <a:ext cx="258300" cy="258300"/>
          </a:xfrm>
          <a:prstGeom prst="ellipse">
            <a:avLst/>
          </a:pr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a:off x="-49100" y="1230525"/>
            <a:ext cx="159900" cy="159900"/>
          </a:xfrm>
          <a:prstGeom prst="ellipse">
            <a:avLst/>
          </a:pr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txBox="1">
            <a:spLocks noGrp="1"/>
          </p:cNvSpPr>
          <p:nvPr>
            <p:ph type="title"/>
          </p:nvPr>
        </p:nvSpPr>
        <p:spPr>
          <a:xfrm>
            <a:off x="2371050" y="2876275"/>
            <a:ext cx="4401900" cy="3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accent5"/>
                </a:solidFill>
              </a:defRPr>
            </a:lvl1pPr>
            <a:lvl2pPr lvl="1" algn="r" rtl="0">
              <a:spcBef>
                <a:spcPts val="0"/>
              </a:spcBef>
              <a:spcAft>
                <a:spcPts val="0"/>
              </a:spcAft>
              <a:buNone/>
              <a:defRPr sz="2700">
                <a:solidFill>
                  <a:schemeClr val="accent5"/>
                </a:solidFill>
              </a:defRPr>
            </a:lvl2pPr>
            <a:lvl3pPr lvl="2" algn="r" rtl="0">
              <a:spcBef>
                <a:spcPts val="0"/>
              </a:spcBef>
              <a:spcAft>
                <a:spcPts val="0"/>
              </a:spcAft>
              <a:buNone/>
              <a:defRPr sz="2700">
                <a:solidFill>
                  <a:schemeClr val="accent5"/>
                </a:solidFill>
              </a:defRPr>
            </a:lvl3pPr>
            <a:lvl4pPr lvl="3" algn="r" rtl="0">
              <a:spcBef>
                <a:spcPts val="0"/>
              </a:spcBef>
              <a:spcAft>
                <a:spcPts val="0"/>
              </a:spcAft>
              <a:buNone/>
              <a:defRPr sz="2700">
                <a:solidFill>
                  <a:schemeClr val="accent5"/>
                </a:solidFill>
              </a:defRPr>
            </a:lvl4pPr>
            <a:lvl5pPr lvl="4" algn="r" rtl="0">
              <a:spcBef>
                <a:spcPts val="0"/>
              </a:spcBef>
              <a:spcAft>
                <a:spcPts val="0"/>
              </a:spcAft>
              <a:buNone/>
              <a:defRPr sz="2700">
                <a:solidFill>
                  <a:schemeClr val="accent5"/>
                </a:solidFill>
              </a:defRPr>
            </a:lvl5pPr>
            <a:lvl6pPr lvl="5" algn="r" rtl="0">
              <a:spcBef>
                <a:spcPts val="0"/>
              </a:spcBef>
              <a:spcAft>
                <a:spcPts val="0"/>
              </a:spcAft>
              <a:buNone/>
              <a:defRPr sz="2700">
                <a:solidFill>
                  <a:schemeClr val="accent5"/>
                </a:solidFill>
              </a:defRPr>
            </a:lvl6pPr>
            <a:lvl7pPr lvl="6" algn="r" rtl="0">
              <a:spcBef>
                <a:spcPts val="0"/>
              </a:spcBef>
              <a:spcAft>
                <a:spcPts val="0"/>
              </a:spcAft>
              <a:buNone/>
              <a:defRPr sz="2700">
                <a:solidFill>
                  <a:schemeClr val="accent5"/>
                </a:solidFill>
              </a:defRPr>
            </a:lvl7pPr>
            <a:lvl8pPr lvl="7" algn="r" rtl="0">
              <a:spcBef>
                <a:spcPts val="0"/>
              </a:spcBef>
              <a:spcAft>
                <a:spcPts val="0"/>
              </a:spcAft>
              <a:buNone/>
              <a:defRPr sz="2700">
                <a:solidFill>
                  <a:schemeClr val="accent5"/>
                </a:solidFill>
              </a:defRPr>
            </a:lvl8pPr>
            <a:lvl9pPr lvl="8" algn="r" rtl="0">
              <a:spcBef>
                <a:spcPts val="0"/>
              </a:spcBef>
              <a:spcAft>
                <a:spcPts val="0"/>
              </a:spcAft>
              <a:buNone/>
              <a:defRPr sz="2700">
                <a:solidFill>
                  <a:schemeClr val="accent5"/>
                </a:solidFill>
              </a:defRPr>
            </a:lvl9pPr>
          </a:lstStyle>
          <a:p>
            <a:endParaRPr/>
          </a:p>
        </p:txBody>
      </p:sp>
      <p:sp>
        <p:nvSpPr>
          <p:cNvPr id="167" name="Google Shape;167;p10"/>
          <p:cNvSpPr txBox="1">
            <a:spLocks noGrp="1"/>
          </p:cNvSpPr>
          <p:nvPr>
            <p:ph type="subTitle" idx="1"/>
          </p:nvPr>
        </p:nvSpPr>
        <p:spPr>
          <a:xfrm>
            <a:off x="2370975" y="1847925"/>
            <a:ext cx="4401900" cy="909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a:lvl1pPr>
            <a:lvl2pPr lvl="1" rtl="0">
              <a:spcBef>
                <a:spcPts val="0"/>
              </a:spcBef>
              <a:spcAft>
                <a:spcPts val="0"/>
              </a:spcAft>
              <a:buNone/>
              <a:defRPr sz="1700"/>
            </a:lvl2pPr>
            <a:lvl3pPr lvl="2" rtl="0">
              <a:spcBef>
                <a:spcPts val="0"/>
              </a:spcBef>
              <a:spcAft>
                <a:spcPts val="0"/>
              </a:spcAft>
              <a:buNone/>
              <a:defRPr sz="1700"/>
            </a:lvl3pPr>
            <a:lvl4pPr lvl="3" rtl="0">
              <a:spcBef>
                <a:spcPts val="0"/>
              </a:spcBef>
              <a:spcAft>
                <a:spcPts val="0"/>
              </a:spcAft>
              <a:buNone/>
              <a:defRPr sz="1700"/>
            </a:lvl4pPr>
            <a:lvl5pPr lvl="4" rtl="0">
              <a:spcBef>
                <a:spcPts val="0"/>
              </a:spcBef>
              <a:spcAft>
                <a:spcPts val="0"/>
              </a:spcAft>
              <a:buNone/>
              <a:defRPr sz="1700"/>
            </a:lvl5pPr>
            <a:lvl6pPr lvl="5" rtl="0">
              <a:spcBef>
                <a:spcPts val="0"/>
              </a:spcBef>
              <a:spcAft>
                <a:spcPts val="0"/>
              </a:spcAft>
              <a:buNone/>
              <a:defRPr sz="1700"/>
            </a:lvl6pPr>
            <a:lvl7pPr lvl="6" rtl="0">
              <a:spcBef>
                <a:spcPts val="0"/>
              </a:spcBef>
              <a:spcAft>
                <a:spcPts val="0"/>
              </a:spcAft>
              <a:buNone/>
              <a:defRPr sz="1700"/>
            </a:lvl7pPr>
            <a:lvl8pPr lvl="7" rtl="0">
              <a:spcBef>
                <a:spcPts val="0"/>
              </a:spcBef>
              <a:spcAft>
                <a:spcPts val="0"/>
              </a:spcAft>
              <a:buNone/>
              <a:defRPr sz="1700"/>
            </a:lvl8pPr>
            <a:lvl9pPr lvl="8" rtl="0">
              <a:spcBef>
                <a:spcPts val="0"/>
              </a:spcBef>
              <a:spcAft>
                <a:spcPts val="0"/>
              </a:spcAft>
              <a:buNone/>
              <a:defRPr sz="17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0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2">
    <p:bg>
      <p:bgPr>
        <a:solidFill>
          <a:schemeClr val="accent1"/>
        </a:solidFill>
        <a:effectLst/>
      </p:bgPr>
    </p:bg>
    <p:spTree>
      <p:nvGrpSpPr>
        <p:cNvPr id="1" name="Shape 20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0F7E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1pPr>
            <a:lvl2pPr lvl="1">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2pPr>
            <a:lvl3pPr lvl="2">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3pPr>
            <a:lvl4pPr lvl="3">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4pPr>
            <a:lvl5pPr lvl="4">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5pPr>
            <a:lvl6pPr lvl="5">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6pPr>
            <a:lvl7pPr lvl="6">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7pPr>
            <a:lvl8pPr lvl="7">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8pPr>
            <a:lvl9pPr lvl="8">
              <a:spcBef>
                <a:spcPts val="0"/>
              </a:spcBef>
              <a:spcAft>
                <a:spcPts val="0"/>
              </a:spcAft>
              <a:buClr>
                <a:schemeClr val="dk2"/>
              </a:buClr>
              <a:buSzPts val="2700"/>
              <a:buFont typeface="Roboto"/>
              <a:buNone/>
              <a:defRPr sz="2700" b="1">
                <a:solidFill>
                  <a:schemeClr val="dk2"/>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1pPr>
            <a:lvl2pPr marL="914400" lvl="1"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2pPr>
            <a:lvl3pPr marL="1371600" lvl="2"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3pPr>
            <a:lvl4pPr marL="1828800" lvl="3"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4pPr>
            <a:lvl5pPr marL="2286000" lvl="4"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5pPr>
            <a:lvl6pPr marL="2743200" lvl="5"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6pPr>
            <a:lvl7pPr marL="3200400" lvl="6"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7pPr>
            <a:lvl8pPr marL="3657600" lvl="7"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8pPr>
            <a:lvl9pPr marL="4114800" lvl="8" indent="-304800">
              <a:lnSpc>
                <a:spcPct val="100000"/>
              </a:lnSpc>
              <a:spcBef>
                <a:spcPts val="0"/>
              </a:spcBef>
              <a:spcAft>
                <a:spcPts val="0"/>
              </a:spcAft>
              <a:buClr>
                <a:schemeClr val="dk2"/>
              </a:buClr>
              <a:buSzPts val="1200"/>
              <a:buFont typeface="Muli"/>
              <a:buChar char="■"/>
              <a:defRPr sz="1200">
                <a:solidFill>
                  <a:schemeClr val="dk2"/>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9" r:id="rId8"/>
    <p:sldLayoutId id="2147483660" r:id="rId9"/>
    <p:sldLayoutId id="2147483661" r:id="rId10"/>
    <p:sldLayoutId id="2147483662" r:id="rId11"/>
    <p:sldLayoutId id="2147483663" r:id="rId12"/>
    <p:sldLayoutId id="2147483667" r:id="rId13"/>
    <p:sldLayoutId id="2147483671" r:id="rId14"/>
    <p:sldLayoutId id="2147483672" r:id="rId15"/>
    <p:sldLayoutId id="2147483676" r:id="rId16"/>
    <p:sldLayoutId id="2147483679" r:id="rId17"/>
    <p:sldLayoutId id="2147483681" r:id="rId18"/>
    <p:sldLayoutId id="2147483682" r:id="rId19"/>
    <p:sldLayoutId id="2147483683" r:id="rId20"/>
    <p:sldLayoutId id="2147483684"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75"/>
        <p:cNvGrpSpPr/>
        <p:nvPr/>
      </p:nvGrpSpPr>
      <p:grpSpPr>
        <a:xfrm>
          <a:off x="0" y="0"/>
          <a:ext cx="0" cy="0"/>
          <a:chOff x="0" y="0"/>
          <a:chExt cx="0" cy="0"/>
        </a:xfrm>
      </p:grpSpPr>
      <p:sp>
        <p:nvSpPr>
          <p:cNvPr id="3476" name="Google Shape;3476;p55"/>
          <p:cNvSpPr/>
          <p:nvPr/>
        </p:nvSpPr>
        <p:spPr>
          <a:xfrm>
            <a:off x="7051507" y="871853"/>
            <a:ext cx="3764100" cy="3764100"/>
          </a:xfrm>
          <a:prstGeom prst="donut">
            <a:avLst>
              <a:gd name="adj" fmla="val 17842"/>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55"/>
          <p:cNvGrpSpPr/>
          <p:nvPr/>
        </p:nvGrpSpPr>
        <p:grpSpPr>
          <a:xfrm>
            <a:off x="-252609" y="-414442"/>
            <a:ext cx="890209" cy="890424"/>
            <a:chOff x="1347125" y="349025"/>
            <a:chExt cx="4978800" cy="4980000"/>
          </a:xfrm>
        </p:grpSpPr>
        <p:sp>
          <p:nvSpPr>
            <p:cNvPr id="3478" name="Google Shape;3478;p55"/>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1" name="Google Shape;3501;p55"/>
          <p:cNvSpPr/>
          <p:nvPr/>
        </p:nvSpPr>
        <p:spPr>
          <a:xfrm flipH="1">
            <a:off x="7570693" y="4428481"/>
            <a:ext cx="760302" cy="294302"/>
          </a:xfrm>
          <a:custGeom>
            <a:avLst/>
            <a:gdLst/>
            <a:ahLst/>
            <a:cxnLst/>
            <a:rect l="l" t="t" r="r" b="b"/>
            <a:pathLst>
              <a:path w="8874" h="3435" extrusionOk="0">
                <a:moveTo>
                  <a:pt x="1" y="0"/>
                </a:moveTo>
                <a:lnTo>
                  <a:pt x="1" y="3435"/>
                </a:lnTo>
                <a:lnTo>
                  <a:pt x="8873" y="3435"/>
                </a:lnTo>
                <a:lnTo>
                  <a:pt x="887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flipH="1">
            <a:off x="5923714" y="2194955"/>
            <a:ext cx="4052203" cy="2292816"/>
          </a:xfrm>
          <a:custGeom>
            <a:avLst/>
            <a:gdLst/>
            <a:ahLst/>
            <a:cxnLst/>
            <a:rect l="l" t="t" r="r" b="b"/>
            <a:pathLst>
              <a:path w="47296" h="26761" extrusionOk="0">
                <a:moveTo>
                  <a:pt x="2696" y="1"/>
                </a:moveTo>
                <a:cubicBezTo>
                  <a:pt x="1193" y="1"/>
                  <a:pt x="0" y="1193"/>
                  <a:pt x="0" y="2672"/>
                </a:cubicBezTo>
                <a:lnTo>
                  <a:pt x="0" y="24090"/>
                </a:lnTo>
                <a:cubicBezTo>
                  <a:pt x="0" y="25568"/>
                  <a:pt x="1193" y="26761"/>
                  <a:pt x="2696" y="26761"/>
                </a:cubicBezTo>
                <a:lnTo>
                  <a:pt x="44601" y="26761"/>
                </a:lnTo>
                <a:cubicBezTo>
                  <a:pt x="46103" y="26761"/>
                  <a:pt x="47296" y="25568"/>
                  <a:pt x="47296" y="24090"/>
                </a:cubicBezTo>
                <a:lnTo>
                  <a:pt x="47296" y="2672"/>
                </a:lnTo>
                <a:cubicBezTo>
                  <a:pt x="47296" y="1193"/>
                  <a:pt x="46103" y="1"/>
                  <a:pt x="44601"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flipH="1">
            <a:off x="6029954" y="2297168"/>
            <a:ext cx="3837667" cy="2086418"/>
          </a:xfrm>
          <a:custGeom>
            <a:avLst/>
            <a:gdLst/>
            <a:ahLst/>
            <a:cxnLst/>
            <a:rect l="l" t="t" r="r" b="b"/>
            <a:pathLst>
              <a:path w="44792" h="24352" extrusionOk="0">
                <a:moveTo>
                  <a:pt x="1694" y="0"/>
                </a:moveTo>
                <a:cubicBezTo>
                  <a:pt x="740" y="0"/>
                  <a:pt x="1" y="763"/>
                  <a:pt x="1" y="1694"/>
                </a:cubicBezTo>
                <a:lnTo>
                  <a:pt x="1" y="22658"/>
                </a:lnTo>
                <a:cubicBezTo>
                  <a:pt x="1" y="23612"/>
                  <a:pt x="764" y="24352"/>
                  <a:pt x="1694" y="24352"/>
                </a:cubicBezTo>
                <a:lnTo>
                  <a:pt x="43098" y="24352"/>
                </a:lnTo>
                <a:cubicBezTo>
                  <a:pt x="44028" y="24352"/>
                  <a:pt x="44768" y="23612"/>
                  <a:pt x="44791" y="22658"/>
                </a:cubicBezTo>
                <a:lnTo>
                  <a:pt x="44791" y="1694"/>
                </a:lnTo>
                <a:cubicBezTo>
                  <a:pt x="44791" y="740"/>
                  <a:pt x="44028" y="0"/>
                  <a:pt x="43098"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flipH="1">
            <a:off x="6032010" y="2434081"/>
            <a:ext cx="3835610" cy="1816706"/>
          </a:xfrm>
          <a:custGeom>
            <a:avLst/>
            <a:gdLst/>
            <a:ahLst/>
            <a:cxnLst/>
            <a:rect l="l" t="t" r="r" b="b"/>
            <a:pathLst>
              <a:path w="44768" h="21204" extrusionOk="0">
                <a:moveTo>
                  <a:pt x="1" y="0"/>
                </a:moveTo>
                <a:lnTo>
                  <a:pt x="1" y="21203"/>
                </a:lnTo>
                <a:lnTo>
                  <a:pt x="44768" y="21203"/>
                </a:lnTo>
                <a:lnTo>
                  <a:pt x="44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flipH="1">
            <a:off x="6810562" y="4722698"/>
            <a:ext cx="2276451" cy="87991"/>
          </a:xfrm>
          <a:custGeom>
            <a:avLst/>
            <a:gdLst/>
            <a:ahLst/>
            <a:cxnLst/>
            <a:rect l="l" t="t" r="r" b="b"/>
            <a:pathLst>
              <a:path w="26570" h="1027" extrusionOk="0">
                <a:moveTo>
                  <a:pt x="501" y="1"/>
                </a:moveTo>
                <a:cubicBezTo>
                  <a:pt x="215" y="1"/>
                  <a:pt x="0" y="239"/>
                  <a:pt x="0" y="502"/>
                </a:cubicBezTo>
                <a:cubicBezTo>
                  <a:pt x="0" y="812"/>
                  <a:pt x="239" y="1026"/>
                  <a:pt x="501" y="1026"/>
                </a:cubicBezTo>
                <a:lnTo>
                  <a:pt x="26069" y="1026"/>
                </a:lnTo>
                <a:cubicBezTo>
                  <a:pt x="26331" y="1026"/>
                  <a:pt x="26546" y="788"/>
                  <a:pt x="26570" y="502"/>
                </a:cubicBezTo>
                <a:cubicBezTo>
                  <a:pt x="26570" y="215"/>
                  <a:pt x="26331" y="1"/>
                  <a:pt x="26069"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flipH="1">
            <a:off x="7973291" y="2711933"/>
            <a:ext cx="658089" cy="664258"/>
          </a:xfrm>
          <a:custGeom>
            <a:avLst/>
            <a:gdLst/>
            <a:ahLst/>
            <a:cxnLst/>
            <a:rect l="l" t="t" r="r" b="b"/>
            <a:pathLst>
              <a:path w="7681" h="7753" extrusionOk="0">
                <a:moveTo>
                  <a:pt x="3841" y="1647"/>
                </a:moveTo>
                <a:cubicBezTo>
                  <a:pt x="4246" y="1647"/>
                  <a:pt x="4652" y="1766"/>
                  <a:pt x="4962" y="1957"/>
                </a:cubicBezTo>
                <a:cubicBezTo>
                  <a:pt x="5654" y="2338"/>
                  <a:pt x="6107" y="3078"/>
                  <a:pt x="6107" y="3912"/>
                </a:cubicBezTo>
                <a:cubicBezTo>
                  <a:pt x="6107" y="4509"/>
                  <a:pt x="5868" y="5057"/>
                  <a:pt x="5510" y="5439"/>
                </a:cubicBezTo>
                <a:cubicBezTo>
                  <a:pt x="5081" y="5892"/>
                  <a:pt x="4485" y="6178"/>
                  <a:pt x="3841" y="6178"/>
                </a:cubicBezTo>
                <a:cubicBezTo>
                  <a:pt x="2625" y="6178"/>
                  <a:pt x="1599" y="5200"/>
                  <a:pt x="1575" y="3984"/>
                </a:cubicBezTo>
                <a:lnTo>
                  <a:pt x="1575" y="3912"/>
                </a:lnTo>
                <a:cubicBezTo>
                  <a:pt x="1575" y="2958"/>
                  <a:pt x="2171" y="2124"/>
                  <a:pt x="3006" y="1790"/>
                </a:cubicBezTo>
                <a:cubicBezTo>
                  <a:pt x="3268" y="1718"/>
                  <a:pt x="3531" y="1647"/>
                  <a:pt x="3841" y="1647"/>
                </a:cubicBezTo>
                <a:close/>
                <a:moveTo>
                  <a:pt x="3841" y="1"/>
                </a:moveTo>
                <a:cubicBezTo>
                  <a:pt x="3340" y="72"/>
                  <a:pt x="2887" y="168"/>
                  <a:pt x="2434" y="311"/>
                </a:cubicBezTo>
                <a:cubicBezTo>
                  <a:pt x="1003" y="859"/>
                  <a:pt x="1" y="2267"/>
                  <a:pt x="1" y="3912"/>
                </a:cubicBezTo>
                <a:cubicBezTo>
                  <a:pt x="1" y="6035"/>
                  <a:pt x="1718" y="7752"/>
                  <a:pt x="3841" y="7752"/>
                </a:cubicBezTo>
                <a:cubicBezTo>
                  <a:pt x="4962" y="7752"/>
                  <a:pt x="5987" y="7275"/>
                  <a:pt x="6703" y="6488"/>
                </a:cubicBezTo>
                <a:cubicBezTo>
                  <a:pt x="7323" y="5797"/>
                  <a:pt x="7681" y="4890"/>
                  <a:pt x="7681" y="3889"/>
                </a:cubicBezTo>
                <a:cubicBezTo>
                  <a:pt x="7681" y="2457"/>
                  <a:pt x="6918" y="1241"/>
                  <a:pt x="5773" y="549"/>
                </a:cubicBezTo>
                <a:cubicBezTo>
                  <a:pt x="5200" y="216"/>
                  <a:pt x="4533" y="1"/>
                  <a:pt x="3841"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flipH="1">
            <a:off x="8059054" y="3047103"/>
            <a:ext cx="576353" cy="333114"/>
          </a:xfrm>
          <a:custGeom>
            <a:avLst/>
            <a:gdLst/>
            <a:ahLst/>
            <a:cxnLst/>
            <a:rect l="l" t="t" r="r" b="b"/>
            <a:pathLst>
              <a:path w="6727" h="3888" extrusionOk="0">
                <a:moveTo>
                  <a:pt x="0" y="0"/>
                </a:moveTo>
                <a:cubicBezTo>
                  <a:pt x="0" y="2123"/>
                  <a:pt x="1741" y="3840"/>
                  <a:pt x="3864" y="3888"/>
                </a:cubicBezTo>
                <a:cubicBezTo>
                  <a:pt x="4985" y="3888"/>
                  <a:pt x="6011" y="3363"/>
                  <a:pt x="6726" y="2600"/>
                </a:cubicBezTo>
                <a:lnTo>
                  <a:pt x="5534" y="1527"/>
                </a:lnTo>
                <a:cubicBezTo>
                  <a:pt x="5104" y="1980"/>
                  <a:pt x="4508" y="2266"/>
                  <a:pt x="3864" y="2266"/>
                </a:cubicBezTo>
                <a:cubicBezTo>
                  <a:pt x="2624" y="2266"/>
                  <a:pt x="1622" y="1288"/>
                  <a:pt x="1598" y="72"/>
                </a:cubicBezTo>
                <a:lnTo>
                  <a:pt x="1598"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flipH="1">
            <a:off x="8057084" y="3492540"/>
            <a:ext cx="1242495" cy="527345"/>
          </a:xfrm>
          <a:custGeom>
            <a:avLst/>
            <a:gdLst/>
            <a:ahLst/>
            <a:cxnLst/>
            <a:rect l="l" t="t" r="r" b="b"/>
            <a:pathLst>
              <a:path w="14502" h="6155" extrusionOk="0">
                <a:moveTo>
                  <a:pt x="526" y="1"/>
                </a:moveTo>
                <a:cubicBezTo>
                  <a:pt x="239" y="1"/>
                  <a:pt x="1" y="239"/>
                  <a:pt x="1" y="502"/>
                </a:cubicBezTo>
                <a:cubicBezTo>
                  <a:pt x="1" y="764"/>
                  <a:pt x="239" y="1002"/>
                  <a:pt x="526" y="1002"/>
                </a:cubicBezTo>
                <a:lnTo>
                  <a:pt x="14001" y="1002"/>
                </a:lnTo>
                <a:cubicBezTo>
                  <a:pt x="14263" y="1002"/>
                  <a:pt x="14502" y="764"/>
                  <a:pt x="14502" y="502"/>
                </a:cubicBezTo>
                <a:cubicBezTo>
                  <a:pt x="14502" y="239"/>
                  <a:pt x="14263" y="1"/>
                  <a:pt x="14001" y="1"/>
                </a:cubicBezTo>
                <a:close/>
                <a:moveTo>
                  <a:pt x="526" y="1718"/>
                </a:moveTo>
                <a:cubicBezTo>
                  <a:pt x="239" y="1718"/>
                  <a:pt x="1" y="1956"/>
                  <a:pt x="1" y="2219"/>
                </a:cubicBezTo>
                <a:cubicBezTo>
                  <a:pt x="1" y="2481"/>
                  <a:pt x="239" y="2744"/>
                  <a:pt x="526" y="2744"/>
                </a:cubicBezTo>
                <a:lnTo>
                  <a:pt x="14001" y="2744"/>
                </a:lnTo>
                <a:cubicBezTo>
                  <a:pt x="14263" y="2744"/>
                  <a:pt x="14502" y="2481"/>
                  <a:pt x="14502" y="2219"/>
                </a:cubicBezTo>
                <a:cubicBezTo>
                  <a:pt x="14502" y="1933"/>
                  <a:pt x="14263" y="1718"/>
                  <a:pt x="14001" y="1718"/>
                </a:cubicBezTo>
                <a:close/>
                <a:moveTo>
                  <a:pt x="526" y="3411"/>
                </a:moveTo>
                <a:cubicBezTo>
                  <a:pt x="239" y="3411"/>
                  <a:pt x="1" y="3650"/>
                  <a:pt x="1" y="3936"/>
                </a:cubicBezTo>
                <a:cubicBezTo>
                  <a:pt x="1" y="4198"/>
                  <a:pt x="239" y="4437"/>
                  <a:pt x="526" y="4437"/>
                </a:cubicBezTo>
                <a:lnTo>
                  <a:pt x="14001" y="4437"/>
                </a:lnTo>
                <a:cubicBezTo>
                  <a:pt x="14263" y="4437"/>
                  <a:pt x="14502" y="4198"/>
                  <a:pt x="14502" y="3936"/>
                </a:cubicBezTo>
                <a:cubicBezTo>
                  <a:pt x="14502" y="3650"/>
                  <a:pt x="14263" y="3411"/>
                  <a:pt x="14001" y="3411"/>
                </a:cubicBezTo>
                <a:close/>
                <a:moveTo>
                  <a:pt x="526" y="5152"/>
                </a:moveTo>
                <a:cubicBezTo>
                  <a:pt x="239" y="5152"/>
                  <a:pt x="1" y="5391"/>
                  <a:pt x="1" y="5653"/>
                </a:cubicBezTo>
                <a:cubicBezTo>
                  <a:pt x="1" y="5916"/>
                  <a:pt x="239" y="6154"/>
                  <a:pt x="526" y="6154"/>
                </a:cubicBezTo>
                <a:lnTo>
                  <a:pt x="14001" y="6154"/>
                </a:lnTo>
                <a:cubicBezTo>
                  <a:pt x="14263" y="6154"/>
                  <a:pt x="14502" y="5916"/>
                  <a:pt x="14502" y="5653"/>
                </a:cubicBezTo>
                <a:cubicBezTo>
                  <a:pt x="14502" y="5367"/>
                  <a:pt x="14263" y="5152"/>
                  <a:pt x="14001" y="5152"/>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flipH="1">
            <a:off x="6367095" y="2777390"/>
            <a:ext cx="1322261" cy="1273082"/>
          </a:xfrm>
          <a:custGeom>
            <a:avLst/>
            <a:gdLst/>
            <a:ahLst/>
            <a:cxnLst/>
            <a:rect l="l" t="t" r="r" b="b"/>
            <a:pathLst>
              <a:path w="15433" h="14859" extrusionOk="0">
                <a:moveTo>
                  <a:pt x="2076" y="0"/>
                </a:moveTo>
                <a:cubicBezTo>
                  <a:pt x="931" y="0"/>
                  <a:pt x="1" y="906"/>
                  <a:pt x="1" y="2075"/>
                </a:cubicBezTo>
                <a:lnTo>
                  <a:pt x="1" y="12784"/>
                </a:lnTo>
                <a:cubicBezTo>
                  <a:pt x="1" y="13953"/>
                  <a:pt x="931" y="14859"/>
                  <a:pt x="2076" y="14859"/>
                </a:cubicBezTo>
                <a:lnTo>
                  <a:pt x="13357" y="14859"/>
                </a:lnTo>
                <a:cubicBezTo>
                  <a:pt x="14526" y="14859"/>
                  <a:pt x="15432" y="13905"/>
                  <a:pt x="15432" y="12784"/>
                </a:cubicBezTo>
                <a:lnTo>
                  <a:pt x="15432" y="2075"/>
                </a:lnTo>
                <a:cubicBezTo>
                  <a:pt x="15432" y="906"/>
                  <a:pt x="14526" y="0"/>
                  <a:pt x="13357"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5"/>
          <p:cNvSpPr/>
          <p:nvPr/>
        </p:nvSpPr>
        <p:spPr>
          <a:xfrm flipH="1">
            <a:off x="6465196" y="2875405"/>
            <a:ext cx="1124003" cy="470112"/>
          </a:xfrm>
          <a:custGeom>
            <a:avLst/>
            <a:gdLst/>
            <a:ahLst/>
            <a:cxnLst/>
            <a:rect l="l" t="t" r="r" b="b"/>
            <a:pathLst>
              <a:path w="13119" h="5487" extrusionOk="0">
                <a:moveTo>
                  <a:pt x="6512" y="335"/>
                </a:moveTo>
                <a:cubicBezTo>
                  <a:pt x="6369" y="335"/>
                  <a:pt x="6273" y="454"/>
                  <a:pt x="6273" y="573"/>
                </a:cubicBezTo>
                <a:cubicBezTo>
                  <a:pt x="6273" y="716"/>
                  <a:pt x="6393" y="812"/>
                  <a:pt x="6512" y="812"/>
                </a:cubicBezTo>
                <a:lnTo>
                  <a:pt x="12880" y="812"/>
                </a:lnTo>
                <a:cubicBezTo>
                  <a:pt x="12890" y="814"/>
                  <a:pt x="12900" y="815"/>
                  <a:pt x="12911" y="815"/>
                </a:cubicBezTo>
                <a:cubicBezTo>
                  <a:pt x="13019" y="815"/>
                  <a:pt x="13118" y="704"/>
                  <a:pt x="13118" y="573"/>
                </a:cubicBezTo>
                <a:cubicBezTo>
                  <a:pt x="13118" y="430"/>
                  <a:pt x="12999" y="335"/>
                  <a:pt x="12880" y="335"/>
                </a:cubicBezTo>
                <a:close/>
                <a:moveTo>
                  <a:pt x="12911" y="1787"/>
                </a:moveTo>
                <a:cubicBezTo>
                  <a:pt x="12900" y="1787"/>
                  <a:pt x="12890" y="1788"/>
                  <a:pt x="12880" y="1790"/>
                </a:cubicBezTo>
                <a:lnTo>
                  <a:pt x="6512" y="1790"/>
                </a:lnTo>
                <a:cubicBezTo>
                  <a:pt x="6393" y="1790"/>
                  <a:pt x="6273" y="1885"/>
                  <a:pt x="6273" y="2028"/>
                </a:cubicBezTo>
                <a:cubicBezTo>
                  <a:pt x="6273" y="2147"/>
                  <a:pt x="6369" y="2267"/>
                  <a:pt x="6512" y="2267"/>
                </a:cubicBezTo>
                <a:lnTo>
                  <a:pt x="12880" y="2267"/>
                </a:lnTo>
                <a:cubicBezTo>
                  <a:pt x="12999" y="2267"/>
                  <a:pt x="13118" y="2195"/>
                  <a:pt x="13118" y="2028"/>
                </a:cubicBezTo>
                <a:cubicBezTo>
                  <a:pt x="13118" y="1897"/>
                  <a:pt x="13019" y="1787"/>
                  <a:pt x="12911" y="1787"/>
                </a:cubicBezTo>
                <a:close/>
                <a:moveTo>
                  <a:pt x="6512" y="3221"/>
                </a:moveTo>
                <a:cubicBezTo>
                  <a:pt x="6393" y="3221"/>
                  <a:pt x="6273" y="3316"/>
                  <a:pt x="6273" y="3459"/>
                </a:cubicBezTo>
                <a:cubicBezTo>
                  <a:pt x="6273" y="3578"/>
                  <a:pt x="6369" y="3698"/>
                  <a:pt x="6512" y="3698"/>
                </a:cubicBezTo>
                <a:lnTo>
                  <a:pt x="12880" y="3698"/>
                </a:lnTo>
                <a:cubicBezTo>
                  <a:pt x="12999" y="3698"/>
                  <a:pt x="13118" y="3626"/>
                  <a:pt x="13118" y="3459"/>
                </a:cubicBezTo>
                <a:cubicBezTo>
                  <a:pt x="13118" y="3316"/>
                  <a:pt x="12999" y="3221"/>
                  <a:pt x="12880" y="3221"/>
                </a:cubicBezTo>
                <a:close/>
                <a:moveTo>
                  <a:pt x="6512" y="4652"/>
                </a:moveTo>
                <a:cubicBezTo>
                  <a:pt x="6393" y="4652"/>
                  <a:pt x="6273" y="4747"/>
                  <a:pt x="6273" y="4890"/>
                </a:cubicBezTo>
                <a:cubicBezTo>
                  <a:pt x="6273" y="5010"/>
                  <a:pt x="6369" y="5129"/>
                  <a:pt x="6512" y="5129"/>
                </a:cubicBezTo>
                <a:lnTo>
                  <a:pt x="12880" y="5129"/>
                </a:lnTo>
                <a:cubicBezTo>
                  <a:pt x="12999" y="5129"/>
                  <a:pt x="13118" y="5057"/>
                  <a:pt x="13118" y="4890"/>
                </a:cubicBezTo>
                <a:cubicBezTo>
                  <a:pt x="13118" y="4771"/>
                  <a:pt x="12999" y="4652"/>
                  <a:pt x="12880" y="4652"/>
                </a:cubicBezTo>
                <a:close/>
                <a:moveTo>
                  <a:pt x="1217" y="1"/>
                </a:moveTo>
                <a:cubicBezTo>
                  <a:pt x="525" y="1"/>
                  <a:pt x="1" y="549"/>
                  <a:pt x="1" y="1241"/>
                </a:cubicBezTo>
                <a:lnTo>
                  <a:pt x="1" y="4270"/>
                </a:lnTo>
                <a:cubicBezTo>
                  <a:pt x="1" y="4962"/>
                  <a:pt x="525" y="5487"/>
                  <a:pt x="1217" y="5487"/>
                </a:cubicBezTo>
                <a:lnTo>
                  <a:pt x="4246" y="5487"/>
                </a:lnTo>
                <a:cubicBezTo>
                  <a:pt x="4938" y="5487"/>
                  <a:pt x="5486" y="4938"/>
                  <a:pt x="5486" y="4270"/>
                </a:cubicBezTo>
                <a:lnTo>
                  <a:pt x="5486" y="1241"/>
                </a:lnTo>
                <a:cubicBezTo>
                  <a:pt x="5486" y="549"/>
                  <a:pt x="4938" y="1"/>
                  <a:pt x="4246"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5"/>
          <p:cNvSpPr/>
          <p:nvPr/>
        </p:nvSpPr>
        <p:spPr>
          <a:xfrm flipH="1">
            <a:off x="6465196" y="3478232"/>
            <a:ext cx="1124003" cy="470112"/>
          </a:xfrm>
          <a:custGeom>
            <a:avLst/>
            <a:gdLst/>
            <a:ahLst/>
            <a:cxnLst/>
            <a:rect l="l" t="t" r="r" b="b"/>
            <a:pathLst>
              <a:path w="13119" h="5487" extrusionOk="0">
                <a:moveTo>
                  <a:pt x="6512" y="359"/>
                </a:moveTo>
                <a:cubicBezTo>
                  <a:pt x="6369" y="359"/>
                  <a:pt x="6273" y="478"/>
                  <a:pt x="6273" y="597"/>
                </a:cubicBezTo>
                <a:cubicBezTo>
                  <a:pt x="6273" y="764"/>
                  <a:pt x="6393" y="836"/>
                  <a:pt x="6512" y="836"/>
                </a:cubicBezTo>
                <a:lnTo>
                  <a:pt x="12880" y="836"/>
                </a:lnTo>
                <a:cubicBezTo>
                  <a:pt x="12999" y="836"/>
                  <a:pt x="13118" y="716"/>
                  <a:pt x="13118" y="597"/>
                </a:cubicBezTo>
                <a:cubicBezTo>
                  <a:pt x="13118" y="454"/>
                  <a:pt x="12999" y="359"/>
                  <a:pt x="12880" y="359"/>
                </a:cubicBezTo>
                <a:close/>
                <a:moveTo>
                  <a:pt x="6512" y="1790"/>
                </a:moveTo>
                <a:cubicBezTo>
                  <a:pt x="6393" y="1790"/>
                  <a:pt x="6273" y="1885"/>
                  <a:pt x="6273" y="2028"/>
                </a:cubicBezTo>
                <a:cubicBezTo>
                  <a:pt x="6273" y="2147"/>
                  <a:pt x="6369" y="2267"/>
                  <a:pt x="6512" y="2267"/>
                </a:cubicBezTo>
                <a:lnTo>
                  <a:pt x="12880" y="2267"/>
                </a:lnTo>
                <a:cubicBezTo>
                  <a:pt x="12999" y="2267"/>
                  <a:pt x="13118" y="2195"/>
                  <a:pt x="13118" y="2028"/>
                </a:cubicBezTo>
                <a:cubicBezTo>
                  <a:pt x="13118" y="1885"/>
                  <a:pt x="12999" y="1790"/>
                  <a:pt x="12880" y="1790"/>
                </a:cubicBezTo>
                <a:close/>
                <a:moveTo>
                  <a:pt x="12933" y="3258"/>
                </a:moveTo>
                <a:cubicBezTo>
                  <a:pt x="12916" y="3258"/>
                  <a:pt x="12898" y="3261"/>
                  <a:pt x="12880" y="3268"/>
                </a:cubicBezTo>
                <a:lnTo>
                  <a:pt x="6512" y="3268"/>
                </a:lnTo>
                <a:cubicBezTo>
                  <a:pt x="6393" y="3268"/>
                  <a:pt x="6273" y="3340"/>
                  <a:pt x="6273" y="3507"/>
                </a:cubicBezTo>
                <a:cubicBezTo>
                  <a:pt x="6273" y="3626"/>
                  <a:pt x="6369" y="3745"/>
                  <a:pt x="6512" y="3745"/>
                </a:cubicBezTo>
                <a:lnTo>
                  <a:pt x="12880" y="3745"/>
                </a:lnTo>
                <a:cubicBezTo>
                  <a:pt x="12999" y="3745"/>
                  <a:pt x="13118" y="3650"/>
                  <a:pt x="13118" y="3507"/>
                </a:cubicBezTo>
                <a:cubicBezTo>
                  <a:pt x="13118" y="3365"/>
                  <a:pt x="13032" y="3258"/>
                  <a:pt x="12933" y="3258"/>
                </a:cubicBezTo>
                <a:close/>
                <a:moveTo>
                  <a:pt x="6512" y="4699"/>
                </a:moveTo>
                <a:cubicBezTo>
                  <a:pt x="6393" y="4699"/>
                  <a:pt x="6273" y="4771"/>
                  <a:pt x="6273" y="4938"/>
                </a:cubicBezTo>
                <a:cubicBezTo>
                  <a:pt x="6273" y="5057"/>
                  <a:pt x="6369" y="5176"/>
                  <a:pt x="6512" y="5176"/>
                </a:cubicBezTo>
                <a:lnTo>
                  <a:pt x="12880" y="5176"/>
                </a:lnTo>
                <a:cubicBezTo>
                  <a:pt x="12999" y="5176"/>
                  <a:pt x="13118" y="5081"/>
                  <a:pt x="13118" y="4938"/>
                </a:cubicBezTo>
                <a:cubicBezTo>
                  <a:pt x="13118" y="4771"/>
                  <a:pt x="12999" y="4699"/>
                  <a:pt x="12880" y="4699"/>
                </a:cubicBezTo>
                <a:close/>
                <a:moveTo>
                  <a:pt x="1217" y="1"/>
                </a:moveTo>
                <a:cubicBezTo>
                  <a:pt x="525" y="1"/>
                  <a:pt x="1" y="549"/>
                  <a:pt x="1" y="1241"/>
                </a:cubicBezTo>
                <a:lnTo>
                  <a:pt x="1" y="4270"/>
                </a:lnTo>
                <a:cubicBezTo>
                  <a:pt x="1" y="4962"/>
                  <a:pt x="525" y="5486"/>
                  <a:pt x="1217" y="5486"/>
                </a:cubicBezTo>
                <a:lnTo>
                  <a:pt x="4246" y="5486"/>
                </a:lnTo>
                <a:cubicBezTo>
                  <a:pt x="4938" y="5486"/>
                  <a:pt x="5486" y="4962"/>
                  <a:pt x="5486" y="4270"/>
                </a:cubicBezTo>
                <a:lnTo>
                  <a:pt x="5486" y="1241"/>
                </a:lnTo>
                <a:cubicBezTo>
                  <a:pt x="5486" y="549"/>
                  <a:pt x="4938" y="1"/>
                  <a:pt x="4246"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flipH="1">
            <a:off x="5331083" y="2996039"/>
            <a:ext cx="1162815" cy="1814649"/>
          </a:xfrm>
          <a:custGeom>
            <a:avLst/>
            <a:gdLst/>
            <a:ahLst/>
            <a:cxnLst/>
            <a:rect l="l" t="t" r="r" b="b"/>
            <a:pathLst>
              <a:path w="13572" h="21180" extrusionOk="0">
                <a:moveTo>
                  <a:pt x="2385" y="0"/>
                </a:moveTo>
                <a:cubicBezTo>
                  <a:pt x="1074" y="0"/>
                  <a:pt x="0" y="1073"/>
                  <a:pt x="0" y="2385"/>
                </a:cubicBezTo>
                <a:lnTo>
                  <a:pt x="0" y="18794"/>
                </a:lnTo>
                <a:cubicBezTo>
                  <a:pt x="0" y="20106"/>
                  <a:pt x="1074" y="21179"/>
                  <a:pt x="2385" y="21179"/>
                </a:cubicBezTo>
                <a:lnTo>
                  <a:pt x="11186" y="21179"/>
                </a:lnTo>
                <a:cubicBezTo>
                  <a:pt x="12498" y="21179"/>
                  <a:pt x="13571" y="20106"/>
                  <a:pt x="13571" y="18794"/>
                </a:cubicBezTo>
                <a:lnTo>
                  <a:pt x="13571" y="2385"/>
                </a:lnTo>
                <a:cubicBezTo>
                  <a:pt x="13571" y="1073"/>
                  <a:pt x="12498" y="0"/>
                  <a:pt x="11186" y="0"/>
                </a:cubicBezTo>
                <a:close/>
              </a:path>
            </a:pathLst>
          </a:custGeom>
          <a:solidFill>
            <a:srgbClr val="343434"/>
          </a:solidFill>
          <a:ln w="38100" cap="flat" cmpd="sng">
            <a:solidFill>
              <a:srgbClr val="3434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flipH="1">
            <a:off x="5351503" y="3120625"/>
            <a:ext cx="1124010" cy="1565414"/>
          </a:xfrm>
          <a:custGeom>
            <a:avLst/>
            <a:gdLst/>
            <a:ahLst/>
            <a:cxnLst/>
            <a:rect l="l" t="t" r="r" b="b"/>
            <a:pathLst>
              <a:path w="13548" h="18271" extrusionOk="0">
                <a:moveTo>
                  <a:pt x="0" y="1"/>
                </a:moveTo>
                <a:lnTo>
                  <a:pt x="0" y="18270"/>
                </a:lnTo>
                <a:lnTo>
                  <a:pt x="13547" y="18270"/>
                </a:lnTo>
                <a:lnTo>
                  <a:pt x="13547" y="1"/>
                </a:lnTo>
                <a:close/>
              </a:path>
            </a:pathLst>
          </a:custGeom>
          <a:solidFill>
            <a:srgbClr val="FFFFFF"/>
          </a:solidFill>
          <a:ln w="19050" cap="flat" cmpd="sng">
            <a:solidFill>
              <a:srgbClr val="3434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flipH="1">
            <a:off x="5416932" y="3190099"/>
            <a:ext cx="993174" cy="47123"/>
          </a:xfrm>
          <a:custGeom>
            <a:avLst/>
            <a:gdLst/>
            <a:ahLst/>
            <a:cxnLst/>
            <a:rect l="l" t="t" r="r" b="b"/>
            <a:pathLst>
              <a:path w="11592" h="550" extrusionOk="0">
                <a:moveTo>
                  <a:pt x="263" y="1"/>
                </a:moveTo>
                <a:cubicBezTo>
                  <a:pt x="120" y="1"/>
                  <a:pt x="0" y="120"/>
                  <a:pt x="0" y="263"/>
                </a:cubicBezTo>
                <a:cubicBezTo>
                  <a:pt x="0" y="430"/>
                  <a:pt x="120" y="549"/>
                  <a:pt x="263" y="549"/>
                </a:cubicBezTo>
                <a:lnTo>
                  <a:pt x="11329" y="549"/>
                </a:lnTo>
                <a:cubicBezTo>
                  <a:pt x="11472" y="549"/>
                  <a:pt x="11592" y="430"/>
                  <a:pt x="11592" y="263"/>
                </a:cubicBezTo>
                <a:cubicBezTo>
                  <a:pt x="11592" y="120"/>
                  <a:pt x="11472" y="1"/>
                  <a:pt x="11329"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5"/>
          <p:cNvSpPr/>
          <p:nvPr/>
        </p:nvSpPr>
        <p:spPr>
          <a:xfrm flipH="1">
            <a:off x="5416932" y="3290256"/>
            <a:ext cx="993174" cy="45066"/>
          </a:xfrm>
          <a:custGeom>
            <a:avLst/>
            <a:gdLst/>
            <a:ahLst/>
            <a:cxnLst/>
            <a:rect l="l" t="t" r="r" b="b"/>
            <a:pathLst>
              <a:path w="11592" h="526" extrusionOk="0">
                <a:moveTo>
                  <a:pt x="263" y="1"/>
                </a:moveTo>
                <a:cubicBezTo>
                  <a:pt x="120" y="1"/>
                  <a:pt x="0" y="120"/>
                  <a:pt x="0" y="263"/>
                </a:cubicBezTo>
                <a:cubicBezTo>
                  <a:pt x="0" y="406"/>
                  <a:pt x="120" y="525"/>
                  <a:pt x="263" y="525"/>
                </a:cubicBezTo>
                <a:lnTo>
                  <a:pt x="11329" y="525"/>
                </a:lnTo>
                <a:cubicBezTo>
                  <a:pt x="11472" y="525"/>
                  <a:pt x="11592" y="406"/>
                  <a:pt x="11592" y="263"/>
                </a:cubicBezTo>
                <a:cubicBezTo>
                  <a:pt x="11592" y="120"/>
                  <a:pt x="11472" y="1"/>
                  <a:pt x="11329"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flipH="1">
            <a:off x="5416932" y="3386300"/>
            <a:ext cx="993174" cy="47123"/>
          </a:xfrm>
          <a:custGeom>
            <a:avLst/>
            <a:gdLst/>
            <a:ahLst/>
            <a:cxnLst/>
            <a:rect l="l" t="t" r="r" b="b"/>
            <a:pathLst>
              <a:path w="11592" h="550" extrusionOk="0">
                <a:moveTo>
                  <a:pt x="263" y="1"/>
                </a:moveTo>
                <a:cubicBezTo>
                  <a:pt x="120" y="1"/>
                  <a:pt x="0" y="120"/>
                  <a:pt x="0" y="287"/>
                </a:cubicBezTo>
                <a:cubicBezTo>
                  <a:pt x="0" y="430"/>
                  <a:pt x="120" y="549"/>
                  <a:pt x="263" y="549"/>
                </a:cubicBezTo>
                <a:lnTo>
                  <a:pt x="11329" y="549"/>
                </a:lnTo>
                <a:cubicBezTo>
                  <a:pt x="11472" y="549"/>
                  <a:pt x="11592" y="430"/>
                  <a:pt x="11592" y="287"/>
                </a:cubicBezTo>
                <a:cubicBezTo>
                  <a:pt x="11592" y="120"/>
                  <a:pt x="11472" y="1"/>
                  <a:pt x="11329"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5"/>
          <p:cNvSpPr/>
          <p:nvPr/>
        </p:nvSpPr>
        <p:spPr>
          <a:xfrm flipH="1">
            <a:off x="5416932" y="3486457"/>
            <a:ext cx="993174" cy="47037"/>
          </a:xfrm>
          <a:custGeom>
            <a:avLst/>
            <a:gdLst/>
            <a:ahLst/>
            <a:cxnLst/>
            <a:rect l="l" t="t" r="r" b="b"/>
            <a:pathLst>
              <a:path w="11592" h="549" extrusionOk="0">
                <a:moveTo>
                  <a:pt x="263" y="0"/>
                </a:moveTo>
                <a:cubicBezTo>
                  <a:pt x="120" y="0"/>
                  <a:pt x="0" y="119"/>
                  <a:pt x="0" y="263"/>
                </a:cubicBezTo>
                <a:cubicBezTo>
                  <a:pt x="0" y="430"/>
                  <a:pt x="120" y="549"/>
                  <a:pt x="263" y="549"/>
                </a:cubicBezTo>
                <a:lnTo>
                  <a:pt x="11329" y="549"/>
                </a:lnTo>
                <a:cubicBezTo>
                  <a:pt x="11472" y="549"/>
                  <a:pt x="11592" y="430"/>
                  <a:pt x="11592" y="263"/>
                </a:cubicBezTo>
                <a:cubicBezTo>
                  <a:pt x="11592" y="119"/>
                  <a:pt x="11472" y="0"/>
                  <a:pt x="11329"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5"/>
          <p:cNvSpPr/>
          <p:nvPr/>
        </p:nvSpPr>
        <p:spPr>
          <a:xfrm flipH="1">
            <a:off x="5416932" y="3580445"/>
            <a:ext cx="995230" cy="760216"/>
          </a:xfrm>
          <a:custGeom>
            <a:avLst/>
            <a:gdLst/>
            <a:ahLst/>
            <a:cxnLst/>
            <a:rect l="l" t="t" r="r" b="b"/>
            <a:pathLst>
              <a:path w="11616" h="8873" extrusionOk="0">
                <a:moveTo>
                  <a:pt x="1360" y="0"/>
                </a:moveTo>
                <a:cubicBezTo>
                  <a:pt x="597" y="0"/>
                  <a:pt x="0" y="644"/>
                  <a:pt x="0" y="1384"/>
                </a:cubicBezTo>
                <a:lnTo>
                  <a:pt x="0" y="7489"/>
                </a:lnTo>
                <a:cubicBezTo>
                  <a:pt x="0" y="8276"/>
                  <a:pt x="621" y="8873"/>
                  <a:pt x="1360" y="8873"/>
                </a:cubicBezTo>
                <a:lnTo>
                  <a:pt x="10256" y="8873"/>
                </a:lnTo>
                <a:cubicBezTo>
                  <a:pt x="11019" y="8873"/>
                  <a:pt x="11616" y="8276"/>
                  <a:pt x="11616" y="7489"/>
                </a:cubicBezTo>
                <a:lnTo>
                  <a:pt x="11616" y="1384"/>
                </a:lnTo>
                <a:cubicBezTo>
                  <a:pt x="11616" y="597"/>
                  <a:pt x="10995" y="0"/>
                  <a:pt x="10256"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flipH="1">
            <a:off x="5416932" y="4395753"/>
            <a:ext cx="995230" cy="206483"/>
          </a:xfrm>
          <a:custGeom>
            <a:avLst/>
            <a:gdLst/>
            <a:ahLst/>
            <a:cxnLst/>
            <a:rect l="l" t="t" r="r" b="b"/>
            <a:pathLst>
              <a:path w="11616" h="2410" extrusionOk="0">
                <a:moveTo>
                  <a:pt x="263" y="1"/>
                </a:moveTo>
                <a:cubicBezTo>
                  <a:pt x="120" y="1"/>
                  <a:pt x="0" y="120"/>
                  <a:pt x="0" y="263"/>
                </a:cubicBezTo>
                <a:cubicBezTo>
                  <a:pt x="0" y="430"/>
                  <a:pt x="120" y="549"/>
                  <a:pt x="263" y="549"/>
                </a:cubicBezTo>
                <a:lnTo>
                  <a:pt x="11353" y="549"/>
                </a:lnTo>
                <a:cubicBezTo>
                  <a:pt x="11496" y="549"/>
                  <a:pt x="11616" y="430"/>
                  <a:pt x="11616" y="263"/>
                </a:cubicBezTo>
                <a:cubicBezTo>
                  <a:pt x="11616" y="120"/>
                  <a:pt x="11496" y="1"/>
                  <a:pt x="11353" y="1"/>
                </a:cubicBezTo>
                <a:close/>
                <a:moveTo>
                  <a:pt x="716" y="1050"/>
                </a:moveTo>
                <a:cubicBezTo>
                  <a:pt x="334" y="1050"/>
                  <a:pt x="24" y="1336"/>
                  <a:pt x="24" y="1742"/>
                </a:cubicBezTo>
                <a:cubicBezTo>
                  <a:pt x="24" y="2123"/>
                  <a:pt x="334" y="2410"/>
                  <a:pt x="716" y="2410"/>
                </a:cubicBezTo>
                <a:lnTo>
                  <a:pt x="10948" y="2410"/>
                </a:lnTo>
                <a:cubicBezTo>
                  <a:pt x="11329" y="2410"/>
                  <a:pt x="11616" y="2123"/>
                  <a:pt x="11616" y="1742"/>
                </a:cubicBezTo>
                <a:cubicBezTo>
                  <a:pt x="11616" y="1336"/>
                  <a:pt x="11329" y="1050"/>
                  <a:pt x="10948" y="105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55"/>
          <p:cNvGrpSpPr/>
          <p:nvPr/>
        </p:nvGrpSpPr>
        <p:grpSpPr>
          <a:xfrm>
            <a:off x="4961820" y="2134710"/>
            <a:ext cx="952305" cy="1390632"/>
            <a:chOff x="5038020" y="2134710"/>
            <a:chExt cx="952305" cy="1390632"/>
          </a:xfrm>
        </p:grpSpPr>
        <p:sp>
          <p:nvSpPr>
            <p:cNvPr id="3521" name="Google Shape;3521;p55"/>
            <p:cNvSpPr/>
            <p:nvPr/>
          </p:nvSpPr>
          <p:spPr>
            <a:xfrm flipH="1">
              <a:off x="5046402" y="3383800"/>
              <a:ext cx="177623" cy="87998"/>
            </a:xfrm>
            <a:custGeom>
              <a:avLst/>
              <a:gdLst/>
              <a:ahLst/>
              <a:cxnLst/>
              <a:rect l="l" t="t" r="r" b="b"/>
              <a:pathLst>
                <a:path w="2243" h="1437" extrusionOk="0">
                  <a:moveTo>
                    <a:pt x="501" y="0"/>
                  </a:moveTo>
                  <a:lnTo>
                    <a:pt x="0" y="191"/>
                  </a:lnTo>
                  <a:cubicBezTo>
                    <a:pt x="0" y="191"/>
                    <a:pt x="215" y="692"/>
                    <a:pt x="263" y="883"/>
                  </a:cubicBezTo>
                  <a:lnTo>
                    <a:pt x="263" y="1026"/>
                  </a:lnTo>
                  <a:lnTo>
                    <a:pt x="263" y="1169"/>
                  </a:lnTo>
                  <a:cubicBezTo>
                    <a:pt x="263" y="1264"/>
                    <a:pt x="287" y="1407"/>
                    <a:pt x="382" y="1407"/>
                  </a:cubicBezTo>
                  <a:cubicBezTo>
                    <a:pt x="382" y="1431"/>
                    <a:pt x="382" y="1431"/>
                    <a:pt x="406" y="1431"/>
                  </a:cubicBezTo>
                  <a:cubicBezTo>
                    <a:pt x="412" y="1435"/>
                    <a:pt x="423" y="1436"/>
                    <a:pt x="436" y="1436"/>
                  </a:cubicBezTo>
                  <a:cubicBezTo>
                    <a:pt x="522" y="1436"/>
                    <a:pt x="729" y="1377"/>
                    <a:pt x="811" y="1336"/>
                  </a:cubicBezTo>
                  <a:cubicBezTo>
                    <a:pt x="883" y="1336"/>
                    <a:pt x="978" y="1312"/>
                    <a:pt x="1074" y="1288"/>
                  </a:cubicBezTo>
                  <a:cubicBezTo>
                    <a:pt x="1455" y="1240"/>
                    <a:pt x="1694" y="1074"/>
                    <a:pt x="1694" y="1074"/>
                  </a:cubicBezTo>
                  <a:cubicBezTo>
                    <a:pt x="2242" y="787"/>
                    <a:pt x="2147" y="692"/>
                    <a:pt x="2147" y="692"/>
                  </a:cubicBezTo>
                  <a:cubicBezTo>
                    <a:pt x="2052" y="668"/>
                    <a:pt x="2004" y="668"/>
                    <a:pt x="1956" y="668"/>
                  </a:cubicBezTo>
                  <a:cubicBezTo>
                    <a:pt x="1932" y="668"/>
                    <a:pt x="1455" y="740"/>
                    <a:pt x="1455" y="740"/>
                  </a:cubicBezTo>
                  <a:cubicBezTo>
                    <a:pt x="1455" y="740"/>
                    <a:pt x="1002" y="716"/>
                    <a:pt x="740" y="692"/>
                  </a:cubicBezTo>
                  <a:cubicBezTo>
                    <a:pt x="597" y="477"/>
                    <a:pt x="501" y="0"/>
                    <a:pt x="501"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flipH="1">
              <a:off x="5038020" y="3420644"/>
              <a:ext cx="165615" cy="66571"/>
            </a:xfrm>
            <a:custGeom>
              <a:avLst/>
              <a:gdLst/>
              <a:ahLst/>
              <a:cxnLst/>
              <a:rect l="l" t="t" r="r" b="b"/>
              <a:pathLst>
                <a:path w="1933" h="777" extrusionOk="0">
                  <a:moveTo>
                    <a:pt x="1670" y="0"/>
                  </a:moveTo>
                  <a:cubicBezTo>
                    <a:pt x="1647" y="0"/>
                    <a:pt x="1170" y="95"/>
                    <a:pt x="1170" y="95"/>
                  </a:cubicBezTo>
                  <a:cubicBezTo>
                    <a:pt x="1170" y="95"/>
                    <a:pt x="955" y="95"/>
                    <a:pt x="740" y="48"/>
                  </a:cubicBezTo>
                  <a:cubicBezTo>
                    <a:pt x="552" y="194"/>
                    <a:pt x="383" y="267"/>
                    <a:pt x="152" y="267"/>
                  </a:cubicBezTo>
                  <a:cubicBezTo>
                    <a:pt x="119" y="267"/>
                    <a:pt x="84" y="265"/>
                    <a:pt x="49" y="262"/>
                  </a:cubicBezTo>
                  <a:lnTo>
                    <a:pt x="1" y="262"/>
                  </a:lnTo>
                  <a:lnTo>
                    <a:pt x="1" y="358"/>
                  </a:lnTo>
                  <a:lnTo>
                    <a:pt x="1" y="453"/>
                  </a:lnTo>
                  <a:cubicBezTo>
                    <a:pt x="1" y="525"/>
                    <a:pt x="1" y="692"/>
                    <a:pt x="96" y="739"/>
                  </a:cubicBezTo>
                  <a:cubicBezTo>
                    <a:pt x="96" y="763"/>
                    <a:pt x="96" y="763"/>
                    <a:pt x="120" y="763"/>
                  </a:cubicBezTo>
                  <a:cubicBezTo>
                    <a:pt x="125" y="773"/>
                    <a:pt x="139" y="776"/>
                    <a:pt x="158" y="776"/>
                  </a:cubicBezTo>
                  <a:cubicBezTo>
                    <a:pt x="240" y="776"/>
                    <a:pt x="425" y="711"/>
                    <a:pt x="502" y="692"/>
                  </a:cubicBezTo>
                  <a:cubicBezTo>
                    <a:pt x="597" y="692"/>
                    <a:pt x="693" y="644"/>
                    <a:pt x="764" y="620"/>
                  </a:cubicBezTo>
                  <a:cubicBezTo>
                    <a:pt x="1170" y="572"/>
                    <a:pt x="1408" y="406"/>
                    <a:pt x="1408" y="406"/>
                  </a:cubicBezTo>
                  <a:cubicBezTo>
                    <a:pt x="1933" y="119"/>
                    <a:pt x="1837" y="24"/>
                    <a:pt x="1837" y="24"/>
                  </a:cubicBezTo>
                  <a:cubicBezTo>
                    <a:pt x="1766" y="0"/>
                    <a:pt x="1694" y="0"/>
                    <a:pt x="167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5"/>
            <p:cNvSpPr/>
            <p:nvPr/>
          </p:nvSpPr>
          <p:spPr>
            <a:xfrm flipH="1">
              <a:off x="5085225" y="3414475"/>
              <a:ext cx="167675" cy="106252"/>
            </a:xfrm>
            <a:custGeom>
              <a:avLst/>
              <a:gdLst/>
              <a:ahLst/>
              <a:cxnLst/>
              <a:rect l="l" t="t" r="r" b="b"/>
              <a:pathLst>
                <a:path w="2243" h="1437" extrusionOk="0">
                  <a:moveTo>
                    <a:pt x="501" y="0"/>
                  </a:moveTo>
                  <a:lnTo>
                    <a:pt x="0" y="191"/>
                  </a:lnTo>
                  <a:cubicBezTo>
                    <a:pt x="0" y="191"/>
                    <a:pt x="215" y="692"/>
                    <a:pt x="263" y="859"/>
                  </a:cubicBezTo>
                  <a:lnTo>
                    <a:pt x="263" y="1026"/>
                  </a:lnTo>
                  <a:lnTo>
                    <a:pt x="263" y="1169"/>
                  </a:lnTo>
                  <a:cubicBezTo>
                    <a:pt x="310" y="1264"/>
                    <a:pt x="310" y="1408"/>
                    <a:pt x="382" y="1408"/>
                  </a:cubicBezTo>
                  <a:cubicBezTo>
                    <a:pt x="382" y="1431"/>
                    <a:pt x="382" y="1431"/>
                    <a:pt x="430" y="1431"/>
                  </a:cubicBezTo>
                  <a:cubicBezTo>
                    <a:pt x="433" y="1435"/>
                    <a:pt x="441" y="1436"/>
                    <a:pt x="452" y="1436"/>
                  </a:cubicBezTo>
                  <a:cubicBezTo>
                    <a:pt x="522" y="1436"/>
                    <a:pt x="729" y="1377"/>
                    <a:pt x="811" y="1336"/>
                  </a:cubicBezTo>
                  <a:cubicBezTo>
                    <a:pt x="883" y="1336"/>
                    <a:pt x="978" y="1312"/>
                    <a:pt x="1074" y="1288"/>
                  </a:cubicBezTo>
                  <a:cubicBezTo>
                    <a:pt x="1455" y="1217"/>
                    <a:pt x="1694" y="1074"/>
                    <a:pt x="1694" y="1074"/>
                  </a:cubicBezTo>
                  <a:cubicBezTo>
                    <a:pt x="2242" y="787"/>
                    <a:pt x="2147" y="692"/>
                    <a:pt x="2147" y="692"/>
                  </a:cubicBezTo>
                  <a:cubicBezTo>
                    <a:pt x="2051" y="644"/>
                    <a:pt x="2004" y="644"/>
                    <a:pt x="1980" y="644"/>
                  </a:cubicBezTo>
                  <a:cubicBezTo>
                    <a:pt x="1932" y="644"/>
                    <a:pt x="1455" y="740"/>
                    <a:pt x="1455" y="740"/>
                  </a:cubicBezTo>
                  <a:cubicBezTo>
                    <a:pt x="1455" y="740"/>
                    <a:pt x="1026" y="716"/>
                    <a:pt x="740" y="692"/>
                  </a:cubicBezTo>
                  <a:cubicBezTo>
                    <a:pt x="597" y="477"/>
                    <a:pt x="501" y="0"/>
                    <a:pt x="501"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flipH="1">
              <a:off x="5072719" y="3459456"/>
              <a:ext cx="167671" cy="65886"/>
            </a:xfrm>
            <a:custGeom>
              <a:avLst/>
              <a:gdLst/>
              <a:ahLst/>
              <a:cxnLst/>
              <a:rect l="l" t="t" r="r" b="b"/>
              <a:pathLst>
                <a:path w="1957" h="769" extrusionOk="0">
                  <a:moveTo>
                    <a:pt x="1670" y="0"/>
                  </a:moveTo>
                  <a:cubicBezTo>
                    <a:pt x="1646" y="0"/>
                    <a:pt x="1169" y="72"/>
                    <a:pt x="1169" y="72"/>
                  </a:cubicBezTo>
                  <a:cubicBezTo>
                    <a:pt x="1169" y="72"/>
                    <a:pt x="955" y="72"/>
                    <a:pt x="764" y="48"/>
                  </a:cubicBezTo>
                  <a:cubicBezTo>
                    <a:pt x="571" y="176"/>
                    <a:pt x="379" y="266"/>
                    <a:pt x="152" y="266"/>
                  </a:cubicBezTo>
                  <a:cubicBezTo>
                    <a:pt x="126" y="266"/>
                    <a:pt x="99" y="265"/>
                    <a:pt x="72" y="263"/>
                  </a:cubicBezTo>
                  <a:lnTo>
                    <a:pt x="1" y="263"/>
                  </a:lnTo>
                  <a:lnTo>
                    <a:pt x="1" y="358"/>
                  </a:lnTo>
                  <a:lnTo>
                    <a:pt x="1" y="430"/>
                  </a:lnTo>
                  <a:cubicBezTo>
                    <a:pt x="1" y="525"/>
                    <a:pt x="1" y="668"/>
                    <a:pt x="96" y="740"/>
                  </a:cubicBezTo>
                  <a:cubicBezTo>
                    <a:pt x="96" y="763"/>
                    <a:pt x="96" y="763"/>
                    <a:pt x="120" y="763"/>
                  </a:cubicBezTo>
                  <a:cubicBezTo>
                    <a:pt x="126" y="767"/>
                    <a:pt x="137" y="768"/>
                    <a:pt x="150" y="768"/>
                  </a:cubicBezTo>
                  <a:cubicBezTo>
                    <a:pt x="236" y="768"/>
                    <a:pt x="443" y="709"/>
                    <a:pt x="525" y="668"/>
                  </a:cubicBezTo>
                  <a:cubicBezTo>
                    <a:pt x="597" y="668"/>
                    <a:pt x="692" y="644"/>
                    <a:pt x="788" y="620"/>
                  </a:cubicBezTo>
                  <a:cubicBezTo>
                    <a:pt x="1169" y="549"/>
                    <a:pt x="1408" y="406"/>
                    <a:pt x="1408" y="406"/>
                  </a:cubicBezTo>
                  <a:cubicBezTo>
                    <a:pt x="1956" y="119"/>
                    <a:pt x="1861" y="24"/>
                    <a:pt x="1861" y="24"/>
                  </a:cubicBezTo>
                  <a:cubicBezTo>
                    <a:pt x="1766" y="0"/>
                    <a:pt x="1718" y="0"/>
                    <a:pt x="167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flipH="1">
              <a:off x="5162681" y="2789201"/>
              <a:ext cx="827645" cy="664172"/>
            </a:xfrm>
            <a:custGeom>
              <a:avLst/>
              <a:gdLst/>
              <a:ahLst/>
              <a:cxnLst/>
              <a:rect l="l" t="t" r="r" b="b"/>
              <a:pathLst>
                <a:path w="9660" h="7752" extrusionOk="0">
                  <a:moveTo>
                    <a:pt x="2362" y="0"/>
                  </a:moveTo>
                  <a:lnTo>
                    <a:pt x="525" y="453"/>
                  </a:lnTo>
                  <a:cubicBezTo>
                    <a:pt x="1" y="2004"/>
                    <a:pt x="525" y="2409"/>
                    <a:pt x="1479" y="2743"/>
                  </a:cubicBezTo>
                  <a:cubicBezTo>
                    <a:pt x="1557" y="2766"/>
                    <a:pt x="1733" y="2774"/>
                    <a:pt x="1973" y="2774"/>
                  </a:cubicBezTo>
                  <a:cubicBezTo>
                    <a:pt x="2535" y="2774"/>
                    <a:pt x="3449" y="2730"/>
                    <a:pt x="4278" y="2730"/>
                  </a:cubicBezTo>
                  <a:cubicBezTo>
                    <a:pt x="4948" y="2730"/>
                    <a:pt x="5564" y="2759"/>
                    <a:pt x="5892" y="2862"/>
                  </a:cubicBezTo>
                  <a:cubicBezTo>
                    <a:pt x="6822" y="3172"/>
                    <a:pt x="8801" y="7752"/>
                    <a:pt x="8801" y="7752"/>
                  </a:cubicBezTo>
                  <a:lnTo>
                    <a:pt x="9660" y="7251"/>
                  </a:lnTo>
                  <a:cubicBezTo>
                    <a:pt x="9660" y="7251"/>
                    <a:pt x="7728" y="1884"/>
                    <a:pt x="7418" y="1694"/>
                  </a:cubicBezTo>
                  <a:cubicBezTo>
                    <a:pt x="6965" y="1407"/>
                    <a:pt x="4413" y="1145"/>
                    <a:pt x="3673" y="954"/>
                  </a:cubicBezTo>
                  <a:cubicBezTo>
                    <a:pt x="2910" y="740"/>
                    <a:pt x="2362" y="0"/>
                    <a:pt x="2362"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5"/>
            <p:cNvSpPr/>
            <p:nvPr/>
          </p:nvSpPr>
          <p:spPr>
            <a:xfrm flipH="1">
              <a:off x="5454841" y="2507151"/>
              <a:ext cx="466000" cy="367042"/>
            </a:xfrm>
            <a:custGeom>
              <a:avLst/>
              <a:gdLst/>
              <a:ahLst/>
              <a:cxnLst/>
              <a:rect l="l" t="t" r="r" b="b"/>
              <a:pathLst>
                <a:path w="5439" h="4284" extrusionOk="0">
                  <a:moveTo>
                    <a:pt x="859" y="1"/>
                  </a:moveTo>
                  <a:lnTo>
                    <a:pt x="0" y="192"/>
                  </a:lnTo>
                  <a:cubicBezTo>
                    <a:pt x="0" y="192"/>
                    <a:pt x="191" y="2362"/>
                    <a:pt x="430" y="2815"/>
                  </a:cubicBezTo>
                  <a:cubicBezTo>
                    <a:pt x="668" y="3268"/>
                    <a:pt x="3650" y="4270"/>
                    <a:pt x="3888" y="4270"/>
                  </a:cubicBezTo>
                  <a:cubicBezTo>
                    <a:pt x="3917" y="4275"/>
                    <a:pt x="3946" y="4277"/>
                    <a:pt x="3977" y="4277"/>
                  </a:cubicBezTo>
                  <a:cubicBezTo>
                    <a:pt x="4251" y="4277"/>
                    <a:pt x="4580" y="4103"/>
                    <a:pt x="4580" y="4103"/>
                  </a:cubicBezTo>
                  <a:cubicBezTo>
                    <a:pt x="4580" y="4103"/>
                    <a:pt x="5085" y="4284"/>
                    <a:pt x="5263" y="4284"/>
                  </a:cubicBezTo>
                  <a:cubicBezTo>
                    <a:pt x="5290" y="4284"/>
                    <a:pt x="5310" y="4279"/>
                    <a:pt x="5319" y="4270"/>
                  </a:cubicBezTo>
                  <a:cubicBezTo>
                    <a:pt x="5438" y="4222"/>
                    <a:pt x="4723" y="3745"/>
                    <a:pt x="4484" y="3674"/>
                  </a:cubicBezTo>
                  <a:cubicBezTo>
                    <a:pt x="4458" y="3669"/>
                    <a:pt x="4431" y="3667"/>
                    <a:pt x="4403" y="3667"/>
                  </a:cubicBezTo>
                  <a:cubicBezTo>
                    <a:pt x="4149" y="3667"/>
                    <a:pt x="3840" y="3841"/>
                    <a:pt x="3840" y="3841"/>
                  </a:cubicBezTo>
                  <a:cubicBezTo>
                    <a:pt x="3840" y="3841"/>
                    <a:pt x="1551" y="2887"/>
                    <a:pt x="1312" y="2458"/>
                  </a:cubicBezTo>
                  <a:cubicBezTo>
                    <a:pt x="1026" y="2052"/>
                    <a:pt x="859" y="1"/>
                    <a:pt x="859"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5"/>
            <p:cNvSpPr/>
            <p:nvPr/>
          </p:nvSpPr>
          <p:spPr>
            <a:xfrm flipH="1">
              <a:off x="5826767" y="2341707"/>
              <a:ext cx="71626" cy="77709"/>
            </a:xfrm>
            <a:custGeom>
              <a:avLst/>
              <a:gdLst/>
              <a:ahLst/>
              <a:cxnLst/>
              <a:rect l="l" t="t" r="r" b="b"/>
              <a:pathLst>
                <a:path w="836" h="907" extrusionOk="0">
                  <a:moveTo>
                    <a:pt x="287" y="0"/>
                  </a:moveTo>
                  <a:lnTo>
                    <a:pt x="1" y="763"/>
                  </a:lnTo>
                  <a:lnTo>
                    <a:pt x="716" y="906"/>
                  </a:lnTo>
                  <a:lnTo>
                    <a:pt x="836" y="72"/>
                  </a:lnTo>
                  <a:lnTo>
                    <a:pt x="287" y="0"/>
                  </a:lnTo>
                  <a:close/>
                </a:path>
              </a:pathLst>
            </a:custGeom>
            <a:solidFill>
              <a:srgbClr val="FF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5"/>
            <p:cNvSpPr/>
            <p:nvPr/>
          </p:nvSpPr>
          <p:spPr>
            <a:xfrm flipH="1">
              <a:off x="5749143" y="2201025"/>
              <a:ext cx="157390" cy="175468"/>
            </a:xfrm>
            <a:custGeom>
              <a:avLst/>
              <a:gdLst/>
              <a:ahLst/>
              <a:cxnLst/>
              <a:rect l="l" t="t" r="r" b="b"/>
              <a:pathLst>
                <a:path w="1837" h="2048" extrusionOk="0">
                  <a:moveTo>
                    <a:pt x="748" y="1"/>
                  </a:moveTo>
                  <a:cubicBezTo>
                    <a:pt x="614" y="1"/>
                    <a:pt x="488" y="65"/>
                    <a:pt x="406" y="163"/>
                  </a:cubicBezTo>
                  <a:lnTo>
                    <a:pt x="144" y="497"/>
                  </a:lnTo>
                  <a:cubicBezTo>
                    <a:pt x="48" y="616"/>
                    <a:pt x="0" y="760"/>
                    <a:pt x="48" y="903"/>
                  </a:cubicBezTo>
                  <a:lnTo>
                    <a:pt x="96" y="1117"/>
                  </a:lnTo>
                  <a:cubicBezTo>
                    <a:pt x="96" y="1141"/>
                    <a:pt x="96" y="1165"/>
                    <a:pt x="120" y="1213"/>
                  </a:cubicBezTo>
                  <a:cubicBezTo>
                    <a:pt x="144" y="1380"/>
                    <a:pt x="215" y="1594"/>
                    <a:pt x="334" y="1737"/>
                  </a:cubicBezTo>
                  <a:cubicBezTo>
                    <a:pt x="454" y="1928"/>
                    <a:pt x="621" y="2047"/>
                    <a:pt x="835" y="2047"/>
                  </a:cubicBezTo>
                  <a:cubicBezTo>
                    <a:pt x="1026" y="2047"/>
                    <a:pt x="1193" y="1976"/>
                    <a:pt x="1336" y="1833"/>
                  </a:cubicBezTo>
                  <a:cubicBezTo>
                    <a:pt x="1503" y="1714"/>
                    <a:pt x="1575" y="1523"/>
                    <a:pt x="1646" y="1356"/>
                  </a:cubicBezTo>
                  <a:cubicBezTo>
                    <a:pt x="1741" y="1093"/>
                    <a:pt x="1837" y="736"/>
                    <a:pt x="1694" y="497"/>
                  </a:cubicBezTo>
                  <a:cubicBezTo>
                    <a:pt x="1598" y="378"/>
                    <a:pt x="1217" y="163"/>
                    <a:pt x="931" y="44"/>
                  </a:cubicBezTo>
                  <a:cubicBezTo>
                    <a:pt x="871" y="14"/>
                    <a:pt x="808" y="1"/>
                    <a:pt x="748"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flipH="1">
              <a:off x="5706219" y="2134710"/>
              <a:ext cx="255490" cy="192774"/>
            </a:xfrm>
            <a:custGeom>
              <a:avLst/>
              <a:gdLst/>
              <a:ahLst/>
              <a:cxnLst/>
              <a:rect l="l" t="t" r="r" b="b"/>
              <a:pathLst>
                <a:path w="2982" h="2250" extrusionOk="0">
                  <a:moveTo>
                    <a:pt x="1429" y="0"/>
                  </a:moveTo>
                  <a:cubicBezTo>
                    <a:pt x="1199" y="0"/>
                    <a:pt x="970" y="99"/>
                    <a:pt x="764" y="365"/>
                  </a:cubicBezTo>
                  <a:cubicBezTo>
                    <a:pt x="0" y="627"/>
                    <a:pt x="358" y="1653"/>
                    <a:pt x="549" y="1891"/>
                  </a:cubicBezTo>
                  <a:cubicBezTo>
                    <a:pt x="668" y="2034"/>
                    <a:pt x="668" y="2154"/>
                    <a:pt x="835" y="2249"/>
                  </a:cubicBezTo>
                  <a:cubicBezTo>
                    <a:pt x="788" y="2058"/>
                    <a:pt x="978" y="1844"/>
                    <a:pt x="1098" y="1701"/>
                  </a:cubicBezTo>
                  <a:cubicBezTo>
                    <a:pt x="1026" y="1653"/>
                    <a:pt x="978" y="1581"/>
                    <a:pt x="954" y="1486"/>
                  </a:cubicBezTo>
                  <a:cubicBezTo>
                    <a:pt x="883" y="1414"/>
                    <a:pt x="883" y="1319"/>
                    <a:pt x="907" y="1224"/>
                  </a:cubicBezTo>
                  <a:cubicBezTo>
                    <a:pt x="948" y="1162"/>
                    <a:pt x="1007" y="1100"/>
                    <a:pt x="1084" y="1100"/>
                  </a:cubicBezTo>
                  <a:cubicBezTo>
                    <a:pt x="1096" y="1100"/>
                    <a:pt x="1109" y="1101"/>
                    <a:pt x="1121" y="1104"/>
                  </a:cubicBezTo>
                  <a:cubicBezTo>
                    <a:pt x="1217" y="1104"/>
                    <a:pt x="1241" y="1462"/>
                    <a:pt x="1265" y="1462"/>
                  </a:cubicBezTo>
                  <a:cubicBezTo>
                    <a:pt x="1267" y="1463"/>
                    <a:pt x="1270" y="1463"/>
                    <a:pt x="1273" y="1463"/>
                  </a:cubicBezTo>
                  <a:cubicBezTo>
                    <a:pt x="1341" y="1463"/>
                    <a:pt x="1426" y="1222"/>
                    <a:pt x="1473" y="1222"/>
                  </a:cubicBezTo>
                  <a:cubicBezTo>
                    <a:pt x="1475" y="1222"/>
                    <a:pt x="1477" y="1223"/>
                    <a:pt x="1479" y="1224"/>
                  </a:cubicBezTo>
                  <a:cubicBezTo>
                    <a:pt x="1575" y="1271"/>
                    <a:pt x="1670" y="1319"/>
                    <a:pt x="1742" y="1367"/>
                  </a:cubicBezTo>
                  <a:cubicBezTo>
                    <a:pt x="1881" y="1436"/>
                    <a:pt x="2008" y="1481"/>
                    <a:pt x="2150" y="1481"/>
                  </a:cubicBezTo>
                  <a:cubicBezTo>
                    <a:pt x="2202" y="1481"/>
                    <a:pt x="2256" y="1475"/>
                    <a:pt x="2314" y="1462"/>
                  </a:cubicBezTo>
                  <a:cubicBezTo>
                    <a:pt x="2767" y="1414"/>
                    <a:pt x="2982" y="1057"/>
                    <a:pt x="2982" y="842"/>
                  </a:cubicBezTo>
                  <a:lnTo>
                    <a:pt x="2982" y="842"/>
                  </a:lnTo>
                  <a:cubicBezTo>
                    <a:pt x="2976" y="845"/>
                    <a:pt x="2970" y="846"/>
                    <a:pt x="2963" y="846"/>
                  </a:cubicBezTo>
                  <a:cubicBezTo>
                    <a:pt x="2785" y="846"/>
                    <a:pt x="2101" y="0"/>
                    <a:pt x="1429"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flipH="1">
              <a:off x="5187184" y="2762641"/>
              <a:ext cx="795002" cy="709153"/>
            </a:xfrm>
            <a:custGeom>
              <a:avLst/>
              <a:gdLst/>
              <a:ahLst/>
              <a:cxnLst/>
              <a:rect l="l" t="t" r="r" b="b"/>
              <a:pathLst>
                <a:path w="9279" h="8277" extrusionOk="0">
                  <a:moveTo>
                    <a:pt x="2338" y="0"/>
                  </a:moveTo>
                  <a:lnTo>
                    <a:pt x="526" y="501"/>
                  </a:lnTo>
                  <a:cubicBezTo>
                    <a:pt x="1" y="2051"/>
                    <a:pt x="168" y="2958"/>
                    <a:pt x="1122" y="3292"/>
                  </a:cubicBezTo>
                  <a:cubicBezTo>
                    <a:pt x="1504" y="3411"/>
                    <a:pt x="5892" y="3435"/>
                    <a:pt x="5892" y="3435"/>
                  </a:cubicBezTo>
                  <a:lnTo>
                    <a:pt x="8420" y="8276"/>
                  </a:lnTo>
                  <a:lnTo>
                    <a:pt x="9279" y="7752"/>
                  </a:lnTo>
                  <a:cubicBezTo>
                    <a:pt x="9279" y="7752"/>
                    <a:pt x="7180" y="2361"/>
                    <a:pt x="6941" y="2147"/>
                  </a:cubicBezTo>
                  <a:cubicBezTo>
                    <a:pt x="6703" y="1956"/>
                    <a:pt x="4127" y="1598"/>
                    <a:pt x="3388" y="1407"/>
                  </a:cubicBezTo>
                  <a:cubicBezTo>
                    <a:pt x="2648" y="1193"/>
                    <a:pt x="2338" y="0"/>
                    <a:pt x="2338"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5"/>
            <p:cNvSpPr/>
            <p:nvPr/>
          </p:nvSpPr>
          <p:spPr>
            <a:xfrm flipH="1">
              <a:off x="5673490" y="2389001"/>
              <a:ext cx="314779" cy="544138"/>
            </a:xfrm>
            <a:custGeom>
              <a:avLst/>
              <a:gdLst/>
              <a:ahLst/>
              <a:cxnLst/>
              <a:rect l="l" t="t" r="r" b="b"/>
              <a:pathLst>
                <a:path w="3674" h="6351" extrusionOk="0">
                  <a:moveTo>
                    <a:pt x="1244" y="0"/>
                  </a:moveTo>
                  <a:cubicBezTo>
                    <a:pt x="727" y="0"/>
                    <a:pt x="263" y="583"/>
                    <a:pt x="143" y="1952"/>
                  </a:cubicBezTo>
                  <a:cubicBezTo>
                    <a:pt x="0" y="3813"/>
                    <a:pt x="120" y="6245"/>
                    <a:pt x="120" y="6245"/>
                  </a:cubicBezTo>
                  <a:cubicBezTo>
                    <a:pt x="406" y="6318"/>
                    <a:pt x="696" y="6350"/>
                    <a:pt x="984" y="6350"/>
                  </a:cubicBezTo>
                  <a:cubicBezTo>
                    <a:pt x="1921" y="6350"/>
                    <a:pt x="2853" y="6014"/>
                    <a:pt x="3673" y="5649"/>
                  </a:cubicBezTo>
                  <a:cubicBezTo>
                    <a:pt x="3673" y="5649"/>
                    <a:pt x="2695" y="4409"/>
                    <a:pt x="2481" y="3216"/>
                  </a:cubicBezTo>
                  <a:cubicBezTo>
                    <a:pt x="2242" y="2191"/>
                    <a:pt x="2409" y="736"/>
                    <a:pt x="1861" y="259"/>
                  </a:cubicBezTo>
                  <a:cubicBezTo>
                    <a:pt x="1659" y="91"/>
                    <a:pt x="1447" y="0"/>
                    <a:pt x="1244"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flipH="1">
              <a:off x="5493653" y="2535595"/>
              <a:ext cx="416992" cy="352734"/>
            </a:xfrm>
            <a:custGeom>
              <a:avLst/>
              <a:gdLst/>
              <a:ahLst/>
              <a:cxnLst/>
              <a:rect l="l" t="t" r="r" b="b"/>
              <a:pathLst>
                <a:path w="4867" h="4117" extrusionOk="0">
                  <a:moveTo>
                    <a:pt x="423" y="1"/>
                  </a:moveTo>
                  <a:cubicBezTo>
                    <a:pt x="409" y="1"/>
                    <a:pt x="396" y="1"/>
                    <a:pt x="382" y="3"/>
                  </a:cubicBezTo>
                  <a:cubicBezTo>
                    <a:pt x="144" y="51"/>
                    <a:pt x="1" y="241"/>
                    <a:pt x="25" y="480"/>
                  </a:cubicBezTo>
                  <a:cubicBezTo>
                    <a:pt x="72" y="1148"/>
                    <a:pt x="263" y="2388"/>
                    <a:pt x="430" y="2722"/>
                  </a:cubicBezTo>
                  <a:cubicBezTo>
                    <a:pt x="669" y="3175"/>
                    <a:pt x="3054" y="4057"/>
                    <a:pt x="3340" y="4105"/>
                  </a:cubicBezTo>
                  <a:cubicBezTo>
                    <a:pt x="3483" y="4105"/>
                    <a:pt x="3721" y="4034"/>
                    <a:pt x="3864" y="3986"/>
                  </a:cubicBezTo>
                  <a:cubicBezTo>
                    <a:pt x="3912" y="3962"/>
                    <a:pt x="3966" y="3950"/>
                    <a:pt x="4019" y="3950"/>
                  </a:cubicBezTo>
                  <a:cubicBezTo>
                    <a:pt x="4073" y="3950"/>
                    <a:pt x="4127" y="3962"/>
                    <a:pt x="4175" y="3986"/>
                  </a:cubicBezTo>
                  <a:cubicBezTo>
                    <a:pt x="4335" y="4026"/>
                    <a:pt x="4595" y="4116"/>
                    <a:pt x="4717" y="4116"/>
                  </a:cubicBezTo>
                  <a:cubicBezTo>
                    <a:pt x="4741" y="4116"/>
                    <a:pt x="4759" y="4113"/>
                    <a:pt x="4771" y="4105"/>
                  </a:cubicBezTo>
                  <a:cubicBezTo>
                    <a:pt x="4866" y="4034"/>
                    <a:pt x="4175" y="3557"/>
                    <a:pt x="3936" y="3509"/>
                  </a:cubicBezTo>
                  <a:cubicBezTo>
                    <a:pt x="3897" y="3498"/>
                    <a:pt x="3857" y="3493"/>
                    <a:pt x="3816" y="3493"/>
                  </a:cubicBezTo>
                  <a:cubicBezTo>
                    <a:pt x="3682" y="3493"/>
                    <a:pt x="3539" y="3544"/>
                    <a:pt x="3411" y="3580"/>
                  </a:cubicBezTo>
                  <a:cubicBezTo>
                    <a:pt x="3358" y="3602"/>
                    <a:pt x="3304" y="3614"/>
                    <a:pt x="3250" y="3614"/>
                  </a:cubicBezTo>
                  <a:cubicBezTo>
                    <a:pt x="3185" y="3614"/>
                    <a:pt x="3119" y="3596"/>
                    <a:pt x="3054" y="3557"/>
                  </a:cubicBezTo>
                  <a:cubicBezTo>
                    <a:pt x="2624" y="3318"/>
                    <a:pt x="1503" y="2722"/>
                    <a:pt x="1312" y="2388"/>
                  </a:cubicBezTo>
                  <a:cubicBezTo>
                    <a:pt x="1122" y="2102"/>
                    <a:pt x="979" y="1052"/>
                    <a:pt x="907" y="432"/>
                  </a:cubicBezTo>
                  <a:cubicBezTo>
                    <a:pt x="862" y="185"/>
                    <a:pt x="647" y="1"/>
                    <a:pt x="423"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flipH="1">
              <a:off x="5806290" y="2417789"/>
              <a:ext cx="161588" cy="187634"/>
            </a:xfrm>
            <a:custGeom>
              <a:avLst/>
              <a:gdLst/>
              <a:ahLst/>
              <a:cxnLst/>
              <a:rect l="l" t="t" r="r" b="b"/>
              <a:pathLst>
                <a:path w="1886" h="2190" extrusionOk="0">
                  <a:moveTo>
                    <a:pt x="1033" y="1"/>
                  </a:moveTo>
                  <a:cubicBezTo>
                    <a:pt x="993" y="1"/>
                    <a:pt x="951" y="6"/>
                    <a:pt x="907" y="18"/>
                  </a:cubicBezTo>
                  <a:cubicBezTo>
                    <a:pt x="1" y="257"/>
                    <a:pt x="430" y="2093"/>
                    <a:pt x="430" y="2093"/>
                  </a:cubicBezTo>
                  <a:cubicBezTo>
                    <a:pt x="596" y="2162"/>
                    <a:pt x="777" y="2190"/>
                    <a:pt x="971" y="2190"/>
                  </a:cubicBezTo>
                  <a:cubicBezTo>
                    <a:pt x="1253" y="2190"/>
                    <a:pt x="1561" y="2130"/>
                    <a:pt x="1885" y="2046"/>
                  </a:cubicBezTo>
                  <a:cubicBezTo>
                    <a:pt x="1750" y="1618"/>
                    <a:pt x="1700" y="1"/>
                    <a:pt x="1033" y="1"/>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5"/>
            <p:cNvSpPr/>
            <p:nvPr/>
          </p:nvSpPr>
          <p:spPr>
            <a:xfrm flipH="1">
              <a:off x="5317928" y="2590943"/>
              <a:ext cx="376124" cy="310752"/>
            </a:xfrm>
            <a:custGeom>
              <a:avLst/>
              <a:gdLst/>
              <a:ahLst/>
              <a:cxnLst/>
              <a:rect l="l" t="t" r="r" b="b"/>
              <a:pathLst>
                <a:path w="4390" h="3627" extrusionOk="0">
                  <a:moveTo>
                    <a:pt x="4199" y="1"/>
                  </a:moveTo>
                  <a:cubicBezTo>
                    <a:pt x="4079" y="1"/>
                    <a:pt x="3984" y="48"/>
                    <a:pt x="3960" y="168"/>
                  </a:cubicBezTo>
                  <a:lnTo>
                    <a:pt x="3483" y="3221"/>
                  </a:lnTo>
                  <a:lnTo>
                    <a:pt x="215" y="3221"/>
                  </a:lnTo>
                  <a:cubicBezTo>
                    <a:pt x="96" y="3221"/>
                    <a:pt x="1" y="3292"/>
                    <a:pt x="1" y="3411"/>
                  </a:cubicBezTo>
                  <a:cubicBezTo>
                    <a:pt x="1" y="3531"/>
                    <a:pt x="96" y="3626"/>
                    <a:pt x="215" y="3626"/>
                  </a:cubicBezTo>
                  <a:lnTo>
                    <a:pt x="3674" y="3626"/>
                  </a:lnTo>
                  <a:cubicBezTo>
                    <a:pt x="3793" y="3626"/>
                    <a:pt x="3841" y="3531"/>
                    <a:pt x="3912" y="3459"/>
                  </a:cubicBezTo>
                  <a:lnTo>
                    <a:pt x="4389" y="239"/>
                  </a:lnTo>
                  <a:cubicBezTo>
                    <a:pt x="4389" y="120"/>
                    <a:pt x="4318" y="25"/>
                    <a:pt x="4199"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55"/>
          <p:cNvSpPr txBox="1">
            <a:spLocks noGrp="1"/>
          </p:cNvSpPr>
          <p:nvPr>
            <p:ph type="title"/>
          </p:nvPr>
        </p:nvSpPr>
        <p:spPr>
          <a:xfrm>
            <a:off x="-8332" y="723221"/>
            <a:ext cx="6045390" cy="1831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solidFill>
                  <a:schemeClr val="tx2"/>
                </a:solidFill>
                <a:effectLst>
                  <a:outerShdw blurRad="38100" dist="38100" dir="2700000" algn="tl">
                    <a:srgbClr val="000000">
                      <a:alpha val="43137"/>
                    </a:srgbClr>
                  </a:outerShdw>
                </a:effectLst>
              </a:rPr>
              <a:t>&lt; Cascade &gt;</a:t>
            </a:r>
            <a:endParaRPr lang="en-US" sz="7200" dirty="0">
              <a:solidFill>
                <a:schemeClr val="tx2"/>
              </a:solidFill>
            </a:endParaRPr>
          </a:p>
        </p:txBody>
      </p:sp>
      <p:sp>
        <p:nvSpPr>
          <p:cNvPr id="63" name="Google Shape;861;p41">
            <a:extLst>
              <a:ext uri="{FF2B5EF4-FFF2-40B4-BE49-F238E27FC236}">
                <a16:creationId xmlns:a16="http://schemas.microsoft.com/office/drawing/2014/main" id="{BB828BE0-9B24-428A-98AB-805C30A542A8}"/>
              </a:ext>
            </a:extLst>
          </p:cNvPr>
          <p:cNvSpPr txBox="1">
            <a:spLocks/>
          </p:cNvSpPr>
          <p:nvPr/>
        </p:nvSpPr>
        <p:spPr>
          <a:xfrm>
            <a:off x="916386" y="2382876"/>
            <a:ext cx="4206927" cy="9437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0F7ED"/>
              </a:buClr>
              <a:buSzPts val="1200"/>
              <a:buFont typeface="Muli"/>
              <a:buNone/>
              <a:defRPr sz="1400" b="0" i="0" u="none" strike="noStrike" cap="none">
                <a:solidFill>
                  <a:schemeClr val="lt1"/>
                </a:solidFill>
                <a:latin typeface="Muli"/>
                <a:ea typeface="Muli"/>
                <a:cs typeface="Muli"/>
                <a:sym typeface="Muli"/>
              </a:defRPr>
            </a:lvl1pPr>
            <a:lvl2pPr marL="914400" marR="0" lvl="1" indent="-304800" algn="ctr" rtl="0">
              <a:lnSpc>
                <a:spcPct val="100000"/>
              </a:lnSpc>
              <a:spcBef>
                <a:spcPts val="0"/>
              </a:spcBef>
              <a:spcAft>
                <a:spcPts val="0"/>
              </a:spcAft>
              <a:buClr>
                <a:srgbClr val="F0F7ED"/>
              </a:buClr>
              <a:buSzPts val="1200"/>
              <a:buFont typeface="Muli"/>
              <a:buNone/>
              <a:defRPr sz="1200" b="0" i="0" u="none" strike="noStrike" cap="none">
                <a:solidFill>
                  <a:srgbClr val="F0F7ED"/>
                </a:solidFill>
                <a:latin typeface="Muli"/>
                <a:ea typeface="Muli"/>
                <a:cs typeface="Muli"/>
                <a:sym typeface="Muli"/>
              </a:defRPr>
            </a:lvl2pPr>
            <a:lvl3pPr marL="1371600" marR="0" lvl="2" indent="-304800" algn="ctr" rtl="0">
              <a:lnSpc>
                <a:spcPct val="100000"/>
              </a:lnSpc>
              <a:spcBef>
                <a:spcPts val="0"/>
              </a:spcBef>
              <a:spcAft>
                <a:spcPts val="0"/>
              </a:spcAft>
              <a:buClr>
                <a:srgbClr val="F0F7ED"/>
              </a:buClr>
              <a:buSzPts val="1200"/>
              <a:buFont typeface="Muli"/>
              <a:buNone/>
              <a:defRPr sz="1200" b="0" i="0" u="none" strike="noStrike" cap="none">
                <a:solidFill>
                  <a:srgbClr val="F0F7ED"/>
                </a:solidFill>
                <a:latin typeface="Muli"/>
                <a:ea typeface="Muli"/>
                <a:cs typeface="Muli"/>
                <a:sym typeface="Muli"/>
              </a:defRPr>
            </a:lvl3pPr>
            <a:lvl4pPr marL="1828800" marR="0" lvl="3" indent="-304800" algn="ctr" rtl="0">
              <a:lnSpc>
                <a:spcPct val="100000"/>
              </a:lnSpc>
              <a:spcBef>
                <a:spcPts val="0"/>
              </a:spcBef>
              <a:spcAft>
                <a:spcPts val="0"/>
              </a:spcAft>
              <a:buClr>
                <a:srgbClr val="F0F7ED"/>
              </a:buClr>
              <a:buSzPts val="1200"/>
              <a:buFont typeface="Muli"/>
              <a:buNone/>
              <a:defRPr sz="1200" b="0" i="0" u="none" strike="noStrike" cap="none">
                <a:solidFill>
                  <a:srgbClr val="F0F7ED"/>
                </a:solidFill>
                <a:latin typeface="Muli"/>
                <a:ea typeface="Muli"/>
                <a:cs typeface="Muli"/>
                <a:sym typeface="Muli"/>
              </a:defRPr>
            </a:lvl4pPr>
            <a:lvl5pPr marL="2286000" marR="0" lvl="4" indent="-304800" algn="ctr" rtl="0">
              <a:lnSpc>
                <a:spcPct val="100000"/>
              </a:lnSpc>
              <a:spcBef>
                <a:spcPts val="0"/>
              </a:spcBef>
              <a:spcAft>
                <a:spcPts val="0"/>
              </a:spcAft>
              <a:buClr>
                <a:srgbClr val="F0F7ED"/>
              </a:buClr>
              <a:buSzPts val="1200"/>
              <a:buFont typeface="Muli"/>
              <a:buNone/>
              <a:defRPr sz="1200" b="0" i="0" u="none" strike="noStrike" cap="none">
                <a:solidFill>
                  <a:srgbClr val="F0F7ED"/>
                </a:solidFill>
                <a:latin typeface="Muli"/>
                <a:ea typeface="Muli"/>
                <a:cs typeface="Muli"/>
                <a:sym typeface="Muli"/>
              </a:defRPr>
            </a:lvl5pPr>
            <a:lvl6pPr marL="2743200" marR="0" lvl="5" indent="-304800" algn="ctr" rtl="0">
              <a:lnSpc>
                <a:spcPct val="100000"/>
              </a:lnSpc>
              <a:spcBef>
                <a:spcPts val="0"/>
              </a:spcBef>
              <a:spcAft>
                <a:spcPts val="0"/>
              </a:spcAft>
              <a:buClr>
                <a:srgbClr val="F0F7ED"/>
              </a:buClr>
              <a:buSzPts val="1200"/>
              <a:buFont typeface="Muli"/>
              <a:buNone/>
              <a:defRPr sz="1200" b="0" i="0" u="none" strike="noStrike" cap="none">
                <a:solidFill>
                  <a:srgbClr val="F0F7ED"/>
                </a:solidFill>
                <a:latin typeface="Muli"/>
                <a:ea typeface="Muli"/>
                <a:cs typeface="Muli"/>
                <a:sym typeface="Muli"/>
              </a:defRPr>
            </a:lvl6pPr>
            <a:lvl7pPr marL="3200400" marR="0" lvl="6" indent="-304800" algn="ctr" rtl="0">
              <a:lnSpc>
                <a:spcPct val="100000"/>
              </a:lnSpc>
              <a:spcBef>
                <a:spcPts val="0"/>
              </a:spcBef>
              <a:spcAft>
                <a:spcPts val="0"/>
              </a:spcAft>
              <a:buClr>
                <a:srgbClr val="F0F7ED"/>
              </a:buClr>
              <a:buSzPts val="1200"/>
              <a:buFont typeface="Muli"/>
              <a:buNone/>
              <a:defRPr sz="1200" b="0" i="0" u="none" strike="noStrike" cap="none">
                <a:solidFill>
                  <a:srgbClr val="F0F7ED"/>
                </a:solidFill>
                <a:latin typeface="Muli"/>
                <a:ea typeface="Muli"/>
                <a:cs typeface="Muli"/>
                <a:sym typeface="Muli"/>
              </a:defRPr>
            </a:lvl7pPr>
            <a:lvl8pPr marL="3657600" marR="0" lvl="7" indent="-304800" algn="ctr" rtl="0">
              <a:lnSpc>
                <a:spcPct val="100000"/>
              </a:lnSpc>
              <a:spcBef>
                <a:spcPts val="0"/>
              </a:spcBef>
              <a:spcAft>
                <a:spcPts val="0"/>
              </a:spcAft>
              <a:buClr>
                <a:srgbClr val="F0F7ED"/>
              </a:buClr>
              <a:buSzPts val="1200"/>
              <a:buFont typeface="Muli"/>
              <a:buNone/>
              <a:defRPr sz="1200" b="0" i="0" u="none" strike="noStrike" cap="none">
                <a:solidFill>
                  <a:srgbClr val="F0F7ED"/>
                </a:solidFill>
                <a:latin typeface="Muli"/>
                <a:ea typeface="Muli"/>
                <a:cs typeface="Muli"/>
                <a:sym typeface="Muli"/>
              </a:defRPr>
            </a:lvl8pPr>
            <a:lvl9pPr marL="4114800" marR="0" lvl="8" indent="-304800" algn="ctr" rtl="0">
              <a:lnSpc>
                <a:spcPct val="100000"/>
              </a:lnSpc>
              <a:spcBef>
                <a:spcPts val="0"/>
              </a:spcBef>
              <a:spcAft>
                <a:spcPts val="0"/>
              </a:spcAft>
              <a:buClr>
                <a:srgbClr val="F0F7ED"/>
              </a:buClr>
              <a:buSzPts val="1200"/>
              <a:buFont typeface="Muli"/>
              <a:buNone/>
              <a:defRPr sz="1200" b="0" i="0" u="none" strike="noStrike" cap="none">
                <a:solidFill>
                  <a:srgbClr val="F0F7ED"/>
                </a:solidFill>
                <a:latin typeface="Muli"/>
                <a:ea typeface="Muli"/>
                <a:cs typeface="Muli"/>
                <a:sym typeface="Muli"/>
              </a:defRPr>
            </a:lvl9pPr>
          </a:lstStyle>
          <a:p>
            <a:pPr marL="0" indent="0" algn="ctr">
              <a:buClr>
                <a:schemeClr val="dk1"/>
              </a:buClr>
              <a:buSzPts val="1100"/>
              <a:buFont typeface="Arial"/>
              <a:buNone/>
            </a:pPr>
            <a:r>
              <a:rPr lang="en-US" sz="2000" b="1" dirty="0">
                <a:solidFill>
                  <a:schemeClr val="accent2"/>
                </a:solidFill>
                <a:effectLst>
                  <a:outerShdw blurRad="38100" dist="38100" dir="2700000" algn="tl">
                    <a:srgbClr val="000000">
                      <a:alpha val="43137"/>
                    </a:srgbClr>
                  </a:outerShdw>
                </a:effectLst>
                <a:latin typeface="+mj-lt"/>
              </a:rPr>
              <a:t>Contactless Cafeteria Ordering System</a:t>
            </a:r>
          </a:p>
        </p:txBody>
      </p:sp>
      <p:sp>
        <p:nvSpPr>
          <p:cNvPr id="64" name="TextBox 63">
            <a:extLst>
              <a:ext uri="{FF2B5EF4-FFF2-40B4-BE49-F238E27FC236}">
                <a16:creationId xmlns:a16="http://schemas.microsoft.com/office/drawing/2014/main" id="{9CD0D605-28E2-4AD2-B7DC-483B2D39E054}"/>
              </a:ext>
            </a:extLst>
          </p:cNvPr>
          <p:cNvSpPr txBox="1"/>
          <p:nvPr/>
        </p:nvSpPr>
        <p:spPr>
          <a:xfrm>
            <a:off x="1795796" y="3722760"/>
            <a:ext cx="2437133" cy="738664"/>
          </a:xfrm>
          <a:prstGeom prst="rect">
            <a:avLst/>
          </a:prstGeom>
          <a:noFill/>
        </p:spPr>
        <p:txBody>
          <a:bodyPr wrap="square" rtlCol="0">
            <a:spAutoFit/>
          </a:bodyPr>
          <a:lstStyle/>
          <a:p>
            <a:pPr algn="ctr"/>
            <a:r>
              <a:rPr lang="en-US" b="1" dirty="0">
                <a:solidFill>
                  <a:schemeClr val="bg2"/>
                </a:solidFill>
                <a:latin typeface="+mj-lt"/>
              </a:rPr>
              <a:t>Deepti Ravi Kumar</a:t>
            </a:r>
          </a:p>
          <a:p>
            <a:pPr algn="ctr"/>
            <a:r>
              <a:rPr lang="en-US" b="1" dirty="0">
                <a:solidFill>
                  <a:schemeClr val="bg2"/>
                </a:solidFill>
                <a:latin typeface="+mj-lt"/>
              </a:rPr>
              <a:t>19Z210</a:t>
            </a:r>
          </a:p>
          <a:p>
            <a:pPr algn="ctr"/>
            <a:r>
              <a:rPr lang="en-US" b="1" dirty="0">
                <a:solidFill>
                  <a:schemeClr val="bg2"/>
                </a:solidFill>
                <a:latin typeface="+mj-lt"/>
              </a:rPr>
              <a:t>BE-CSE (G1)</a:t>
            </a:r>
          </a:p>
        </p:txBody>
      </p:sp>
      <p:grpSp>
        <p:nvGrpSpPr>
          <p:cNvPr id="65" name="Google Shape;862;p41">
            <a:extLst>
              <a:ext uri="{FF2B5EF4-FFF2-40B4-BE49-F238E27FC236}">
                <a16:creationId xmlns:a16="http://schemas.microsoft.com/office/drawing/2014/main" id="{C53C7044-8135-49AF-AFE2-A426AD73DE6B}"/>
              </a:ext>
            </a:extLst>
          </p:cNvPr>
          <p:cNvGrpSpPr/>
          <p:nvPr/>
        </p:nvGrpSpPr>
        <p:grpSpPr>
          <a:xfrm rot="5181888">
            <a:off x="-501852" y="3979151"/>
            <a:ext cx="1717686" cy="1718100"/>
            <a:chOff x="1347125" y="349025"/>
            <a:chExt cx="4978800" cy="4980000"/>
          </a:xfrm>
        </p:grpSpPr>
        <p:sp>
          <p:nvSpPr>
            <p:cNvPr id="66" name="Google Shape;863;p41">
              <a:extLst>
                <a:ext uri="{FF2B5EF4-FFF2-40B4-BE49-F238E27FC236}">
                  <a16:creationId xmlns:a16="http://schemas.microsoft.com/office/drawing/2014/main" id="{269FF774-E225-41A4-8FEE-2FE2491A297E}"/>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64;p41">
              <a:extLst>
                <a:ext uri="{FF2B5EF4-FFF2-40B4-BE49-F238E27FC236}">
                  <a16:creationId xmlns:a16="http://schemas.microsoft.com/office/drawing/2014/main" id="{AFBADE56-D0C9-4F05-9106-BA0A8CAC8F2B}"/>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65;p41">
              <a:extLst>
                <a:ext uri="{FF2B5EF4-FFF2-40B4-BE49-F238E27FC236}">
                  <a16:creationId xmlns:a16="http://schemas.microsoft.com/office/drawing/2014/main" id="{E2696553-52BB-4303-9DE1-55CBDE13E206}"/>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66;p41">
              <a:extLst>
                <a:ext uri="{FF2B5EF4-FFF2-40B4-BE49-F238E27FC236}">
                  <a16:creationId xmlns:a16="http://schemas.microsoft.com/office/drawing/2014/main" id="{B1AC9F76-961C-4794-AD56-FEF1332EA1D7}"/>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67;p41">
              <a:extLst>
                <a:ext uri="{FF2B5EF4-FFF2-40B4-BE49-F238E27FC236}">
                  <a16:creationId xmlns:a16="http://schemas.microsoft.com/office/drawing/2014/main" id="{AA6C139B-CB3B-4017-BFB8-080DC19C153A}"/>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68;p41">
              <a:extLst>
                <a:ext uri="{FF2B5EF4-FFF2-40B4-BE49-F238E27FC236}">
                  <a16:creationId xmlns:a16="http://schemas.microsoft.com/office/drawing/2014/main" id="{A3765FA7-32A8-4F07-9F5D-1E5052EF5D02}"/>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69;p41">
              <a:extLst>
                <a:ext uri="{FF2B5EF4-FFF2-40B4-BE49-F238E27FC236}">
                  <a16:creationId xmlns:a16="http://schemas.microsoft.com/office/drawing/2014/main" id="{2F9FFFFF-BEEA-4965-AF09-E15FDD1C0D55}"/>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70;p41">
              <a:extLst>
                <a:ext uri="{FF2B5EF4-FFF2-40B4-BE49-F238E27FC236}">
                  <a16:creationId xmlns:a16="http://schemas.microsoft.com/office/drawing/2014/main" id="{23085682-70FE-4D6C-B24A-586EF2A9A16F}"/>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71;p41">
              <a:extLst>
                <a:ext uri="{FF2B5EF4-FFF2-40B4-BE49-F238E27FC236}">
                  <a16:creationId xmlns:a16="http://schemas.microsoft.com/office/drawing/2014/main" id="{52EB09A8-D70C-490D-82B3-379910FDE0A1}"/>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72;p41">
              <a:extLst>
                <a:ext uri="{FF2B5EF4-FFF2-40B4-BE49-F238E27FC236}">
                  <a16:creationId xmlns:a16="http://schemas.microsoft.com/office/drawing/2014/main" id="{E5303B99-0860-40BA-B230-8E38A03D1F25}"/>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73;p41">
              <a:extLst>
                <a:ext uri="{FF2B5EF4-FFF2-40B4-BE49-F238E27FC236}">
                  <a16:creationId xmlns:a16="http://schemas.microsoft.com/office/drawing/2014/main" id="{ACF0EC95-A4D8-42C9-84E2-1C8B9524BB4F}"/>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74;p41">
              <a:extLst>
                <a:ext uri="{FF2B5EF4-FFF2-40B4-BE49-F238E27FC236}">
                  <a16:creationId xmlns:a16="http://schemas.microsoft.com/office/drawing/2014/main" id="{A5E5D8F3-1D2A-410D-8E93-5383697B8149}"/>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75;p41">
              <a:extLst>
                <a:ext uri="{FF2B5EF4-FFF2-40B4-BE49-F238E27FC236}">
                  <a16:creationId xmlns:a16="http://schemas.microsoft.com/office/drawing/2014/main" id="{EDE3AFD1-293E-40A2-8E9B-0C2E7EB35DE6}"/>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76;p41">
              <a:extLst>
                <a:ext uri="{FF2B5EF4-FFF2-40B4-BE49-F238E27FC236}">
                  <a16:creationId xmlns:a16="http://schemas.microsoft.com/office/drawing/2014/main" id="{5622AE57-0944-4451-A205-916735689572}"/>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77;p41">
              <a:extLst>
                <a:ext uri="{FF2B5EF4-FFF2-40B4-BE49-F238E27FC236}">
                  <a16:creationId xmlns:a16="http://schemas.microsoft.com/office/drawing/2014/main" id="{0FEEEB0E-9587-44AE-B06B-5BC5D50CD61F}"/>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78;p41">
              <a:extLst>
                <a:ext uri="{FF2B5EF4-FFF2-40B4-BE49-F238E27FC236}">
                  <a16:creationId xmlns:a16="http://schemas.microsoft.com/office/drawing/2014/main" id="{B9E80370-9E32-4C68-84CE-72CC125200EB}"/>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79;p41">
              <a:extLst>
                <a:ext uri="{FF2B5EF4-FFF2-40B4-BE49-F238E27FC236}">
                  <a16:creationId xmlns:a16="http://schemas.microsoft.com/office/drawing/2014/main" id="{C84EA3BD-1330-4CA4-95C5-D349F1B17CC2}"/>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80;p41">
              <a:extLst>
                <a:ext uri="{FF2B5EF4-FFF2-40B4-BE49-F238E27FC236}">
                  <a16:creationId xmlns:a16="http://schemas.microsoft.com/office/drawing/2014/main" id="{85155CDC-E86D-4A8F-ACDA-72B99D8126EF}"/>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81;p41">
              <a:extLst>
                <a:ext uri="{FF2B5EF4-FFF2-40B4-BE49-F238E27FC236}">
                  <a16:creationId xmlns:a16="http://schemas.microsoft.com/office/drawing/2014/main" id="{64A0ADB4-A47C-4442-8CC2-F7BCED59B6DE}"/>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82;p41">
              <a:extLst>
                <a:ext uri="{FF2B5EF4-FFF2-40B4-BE49-F238E27FC236}">
                  <a16:creationId xmlns:a16="http://schemas.microsoft.com/office/drawing/2014/main" id="{A6DAF016-BA0B-44FE-8DA2-0E4B58A0EC3D}"/>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83;p41">
              <a:extLst>
                <a:ext uri="{FF2B5EF4-FFF2-40B4-BE49-F238E27FC236}">
                  <a16:creationId xmlns:a16="http://schemas.microsoft.com/office/drawing/2014/main" id="{D2DBCC3F-89FB-40C3-B293-EB04744756DF}"/>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84;p41">
              <a:extLst>
                <a:ext uri="{FF2B5EF4-FFF2-40B4-BE49-F238E27FC236}">
                  <a16:creationId xmlns:a16="http://schemas.microsoft.com/office/drawing/2014/main" id="{623B9496-5314-4B58-AA3B-F38455D449F1}"/>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oogle Shape;3372;p41">
            <a:extLst>
              <a:ext uri="{FF2B5EF4-FFF2-40B4-BE49-F238E27FC236}">
                <a16:creationId xmlns:a16="http://schemas.microsoft.com/office/drawing/2014/main" id="{AAFC739B-2306-41A5-9557-06F83BBFBD9D}"/>
              </a:ext>
            </a:extLst>
          </p:cNvPr>
          <p:cNvGrpSpPr/>
          <p:nvPr/>
        </p:nvGrpSpPr>
        <p:grpSpPr>
          <a:xfrm>
            <a:off x="4709113" y="1064963"/>
            <a:ext cx="2288633" cy="3357940"/>
            <a:chOff x="457143" y="782868"/>
            <a:chExt cx="2520521" cy="3698172"/>
          </a:xfrm>
        </p:grpSpPr>
        <p:sp>
          <p:nvSpPr>
            <p:cNvPr id="38" name="Google Shape;3373;p41">
              <a:extLst>
                <a:ext uri="{FF2B5EF4-FFF2-40B4-BE49-F238E27FC236}">
                  <a16:creationId xmlns:a16="http://schemas.microsoft.com/office/drawing/2014/main" id="{02A649DE-C156-4A27-9FE5-3BD38C9F1164}"/>
                </a:ext>
              </a:extLst>
            </p:cNvPr>
            <p:cNvSpPr/>
            <p:nvPr/>
          </p:nvSpPr>
          <p:spPr>
            <a:xfrm>
              <a:off x="1073550" y="4365840"/>
              <a:ext cx="1587600" cy="1152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374;p41">
              <a:extLst>
                <a:ext uri="{FF2B5EF4-FFF2-40B4-BE49-F238E27FC236}">
                  <a16:creationId xmlns:a16="http://schemas.microsoft.com/office/drawing/2014/main" id="{2A096D56-0E85-46EA-9471-4AF053A3BD5D}"/>
                </a:ext>
              </a:extLst>
            </p:cNvPr>
            <p:cNvGrpSpPr/>
            <p:nvPr/>
          </p:nvGrpSpPr>
          <p:grpSpPr>
            <a:xfrm>
              <a:off x="457143" y="782868"/>
              <a:ext cx="2520521" cy="3649837"/>
              <a:chOff x="2001100" y="238125"/>
              <a:chExt cx="3617800" cy="5238750"/>
            </a:xfrm>
          </p:grpSpPr>
          <p:sp>
            <p:nvSpPr>
              <p:cNvPr id="40" name="Google Shape;3375;p41">
                <a:extLst>
                  <a:ext uri="{FF2B5EF4-FFF2-40B4-BE49-F238E27FC236}">
                    <a16:creationId xmlns:a16="http://schemas.microsoft.com/office/drawing/2014/main" id="{0EB4E874-ECD3-4D2F-BEC1-8DA9D5843506}"/>
                  </a:ext>
                </a:extLst>
              </p:cNvPr>
              <p:cNvSpPr/>
              <p:nvPr/>
            </p:nvSpPr>
            <p:spPr>
              <a:xfrm>
                <a:off x="3598125" y="5133475"/>
                <a:ext cx="473800" cy="338950"/>
              </a:xfrm>
              <a:custGeom>
                <a:avLst/>
                <a:gdLst/>
                <a:ahLst/>
                <a:cxnLst/>
                <a:rect l="l" t="t" r="r" b="b"/>
                <a:pathLst>
                  <a:path w="18952" h="13558" extrusionOk="0">
                    <a:moveTo>
                      <a:pt x="9094" y="1"/>
                    </a:moveTo>
                    <a:lnTo>
                      <a:pt x="9361" y="7423"/>
                    </a:lnTo>
                    <a:lnTo>
                      <a:pt x="9132" y="7691"/>
                    </a:lnTo>
                    <a:lnTo>
                      <a:pt x="8864" y="7984"/>
                    </a:lnTo>
                    <a:lnTo>
                      <a:pt x="8558" y="8290"/>
                    </a:lnTo>
                    <a:lnTo>
                      <a:pt x="8214" y="8609"/>
                    </a:lnTo>
                    <a:lnTo>
                      <a:pt x="7831" y="8941"/>
                    </a:lnTo>
                    <a:lnTo>
                      <a:pt x="7397" y="9285"/>
                    </a:lnTo>
                    <a:lnTo>
                      <a:pt x="6925" y="9629"/>
                    </a:lnTo>
                    <a:lnTo>
                      <a:pt x="6403" y="9974"/>
                    </a:lnTo>
                    <a:lnTo>
                      <a:pt x="5816" y="10318"/>
                    </a:lnTo>
                    <a:lnTo>
                      <a:pt x="5510" y="10497"/>
                    </a:lnTo>
                    <a:lnTo>
                      <a:pt x="5178" y="10662"/>
                    </a:lnTo>
                    <a:lnTo>
                      <a:pt x="4847" y="10841"/>
                    </a:lnTo>
                    <a:lnTo>
                      <a:pt x="4490" y="11007"/>
                    </a:lnTo>
                    <a:lnTo>
                      <a:pt x="4120" y="11173"/>
                    </a:lnTo>
                    <a:lnTo>
                      <a:pt x="3724" y="11338"/>
                    </a:lnTo>
                    <a:lnTo>
                      <a:pt x="3329" y="11504"/>
                    </a:lnTo>
                    <a:lnTo>
                      <a:pt x="2895" y="11657"/>
                    </a:lnTo>
                    <a:lnTo>
                      <a:pt x="2462" y="11810"/>
                    </a:lnTo>
                    <a:lnTo>
                      <a:pt x="2003" y="11963"/>
                    </a:lnTo>
                    <a:lnTo>
                      <a:pt x="1531" y="12116"/>
                    </a:lnTo>
                    <a:lnTo>
                      <a:pt x="1046" y="12257"/>
                    </a:lnTo>
                    <a:lnTo>
                      <a:pt x="523" y="12397"/>
                    </a:lnTo>
                    <a:lnTo>
                      <a:pt x="0" y="12524"/>
                    </a:lnTo>
                    <a:lnTo>
                      <a:pt x="0" y="13557"/>
                    </a:lnTo>
                    <a:lnTo>
                      <a:pt x="17817" y="13557"/>
                    </a:lnTo>
                    <a:lnTo>
                      <a:pt x="17919" y="13545"/>
                    </a:lnTo>
                    <a:lnTo>
                      <a:pt x="18021" y="13519"/>
                    </a:lnTo>
                    <a:lnTo>
                      <a:pt x="18110" y="13494"/>
                    </a:lnTo>
                    <a:lnTo>
                      <a:pt x="18199" y="13455"/>
                    </a:lnTo>
                    <a:lnTo>
                      <a:pt x="18289" y="13404"/>
                    </a:lnTo>
                    <a:lnTo>
                      <a:pt x="18365" y="13353"/>
                    </a:lnTo>
                    <a:lnTo>
                      <a:pt x="18442" y="13302"/>
                    </a:lnTo>
                    <a:lnTo>
                      <a:pt x="18518" y="13239"/>
                    </a:lnTo>
                    <a:lnTo>
                      <a:pt x="18582" y="13162"/>
                    </a:lnTo>
                    <a:lnTo>
                      <a:pt x="18646" y="13086"/>
                    </a:lnTo>
                    <a:lnTo>
                      <a:pt x="18697" y="13009"/>
                    </a:lnTo>
                    <a:lnTo>
                      <a:pt x="18748" y="12920"/>
                    </a:lnTo>
                    <a:lnTo>
                      <a:pt x="18799" y="12831"/>
                    </a:lnTo>
                    <a:lnTo>
                      <a:pt x="18824" y="12728"/>
                    </a:lnTo>
                    <a:lnTo>
                      <a:pt x="18850" y="12626"/>
                    </a:lnTo>
                    <a:lnTo>
                      <a:pt x="18901" y="12384"/>
                    </a:lnTo>
                    <a:lnTo>
                      <a:pt x="18939" y="12104"/>
                    </a:lnTo>
                    <a:lnTo>
                      <a:pt x="18952" y="11798"/>
                    </a:lnTo>
                    <a:lnTo>
                      <a:pt x="18952" y="11440"/>
                    </a:lnTo>
                    <a:lnTo>
                      <a:pt x="18914" y="11058"/>
                    </a:lnTo>
                    <a:lnTo>
                      <a:pt x="18863" y="10637"/>
                    </a:lnTo>
                    <a:lnTo>
                      <a:pt x="18761" y="10178"/>
                    </a:lnTo>
                    <a:lnTo>
                      <a:pt x="18633" y="9668"/>
                    </a:lnTo>
                    <a:lnTo>
                      <a:pt x="18595" y="9540"/>
                    </a:lnTo>
                    <a:lnTo>
                      <a:pt x="18531" y="9413"/>
                    </a:lnTo>
                    <a:lnTo>
                      <a:pt x="18454" y="9260"/>
                    </a:lnTo>
                    <a:lnTo>
                      <a:pt x="18365" y="9107"/>
                    </a:lnTo>
                    <a:lnTo>
                      <a:pt x="18161" y="8788"/>
                    </a:lnTo>
                    <a:lnTo>
                      <a:pt x="17906" y="8456"/>
                    </a:lnTo>
                    <a:lnTo>
                      <a:pt x="17638" y="8125"/>
                    </a:lnTo>
                    <a:lnTo>
                      <a:pt x="17358" y="7793"/>
                    </a:lnTo>
                    <a:lnTo>
                      <a:pt x="17090" y="7474"/>
                    </a:lnTo>
                    <a:lnTo>
                      <a:pt x="16822" y="7194"/>
                    </a:lnTo>
                    <a:lnTo>
                      <a:pt x="17103" y="6416"/>
                    </a:lnTo>
                    <a:lnTo>
                      <a:pt x="17319" y="5765"/>
                    </a:lnTo>
                    <a:lnTo>
                      <a:pt x="17587" y="4949"/>
                    </a:lnTo>
                    <a:lnTo>
                      <a:pt x="17881" y="3967"/>
                    </a:lnTo>
                    <a:lnTo>
                      <a:pt x="18212" y="2806"/>
                    </a:lnTo>
                    <a:lnTo>
                      <a:pt x="18569" y="1493"/>
                    </a:lnTo>
                    <a:lnTo>
                      <a:pt x="18952" y="1"/>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76;p41">
                <a:extLst>
                  <a:ext uri="{FF2B5EF4-FFF2-40B4-BE49-F238E27FC236}">
                    <a16:creationId xmlns:a16="http://schemas.microsoft.com/office/drawing/2014/main" id="{1DC0D94E-12C7-4076-974D-C8BBE6709E04}"/>
                  </a:ext>
                </a:extLst>
              </p:cNvPr>
              <p:cNvSpPr/>
              <p:nvPr/>
            </p:nvSpPr>
            <p:spPr>
              <a:xfrm>
                <a:off x="3572625" y="5267400"/>
                <a:ext cx="508875" cy="209475"/>
              </a:xfrm>
              <a:custGeom>
                <a:avLst/>
                <a:gdLst/>
                <a:ahLst/>
                <a:cxnLst/>
                <a:rect l="l" t="t" r="r" b="b"/>
                <a:pathLst>
                  <a:path w="20355" h="8379" extrusionOk="0">
                    <a:moveTo>
                      <a:pt x="9833" y="0"/>
                    </a:moveTo>
                    <a:lnTo>
                      <a:pt x="9565" y="26"/>
                    </a:lnTo>
                    <a:lnTo>
                      <a:pt x="9310" y="51"/>
                    </a:lnTo>
                    <a:lnTo>
                      <a:pt x="9042" y="115"/>
                    </a:lnTo>
                    <a:lnTo>
                      <a:pt x="8787" y="204"/>
                    </a:lnTo>
                    <a:lnTo>
                      <a:pt x="8749" y="472"/>
                    </a:lnTo>
                    <a:lnTo>
                      <a:pt x="8685" y="727"/>
                    </a:lnTo>
                    <a:lnTo>
                      <a:pt x="8596" y="995"/>
                    </a:lnTo>
                    <a:lnTo>
                      <a:pt x="8494" y="1237"/>
                    </a:lnTo>
                    <a:lnTo>
                      <a:pt x="8379" y="1492"/>
                    </a:lnTo>
                    <a:lnTo>
                      <a:pt x="8239" y="1735"/>
                    </a:lnTo>
                    <a:lnTo>
                      <a:pt x="8099" y="1977"/>
                    </a:lnTo>
                    <a:lnTo>
                      <a:pt x="7933" y="2206"/>
                    </a:lnTo>
                    <a:lnTo>
                      <a:pt x="7754" y="2436"/>
                    </a:lnTo>
                    <a:lnTo>
                      <a:pt x="7576" y="2653"/>
                    </a:lnTo>
                    <a:lnTo>
                      <a:pt x="7384" y="2857"/>
                    </a:lnTo>
                    <a:lnTo>
                      <a:pt x="7180" y="3061"/>
                    </a:lnTo>
                    <a:lnTo>
                      <a:pt x="6976" y="3252"/>
                    </a:lnTo>
                    <a:lnTo>
                      <a:pt x="6759" y="3431"/>
                    </a:lnTo>
                    <a:lnTo>
                      <a:pt x="6543" y="3609"/>
                    </a:lnTo>
                    <a:lnTo>
                      <a:pt x="6326" y="3775"/>
                    </a:lnTo>
                    <a:lnTo>
                      <a:pt x="6109" y="3928"/>
                    </a:lnTo>
                    <a:lnTo>
                      <a:pt x="5879" y="4068"/>
                    </a:lnTo>
                    <a:lnTo>
                      <a:pt x="5420" y="4336"/>
                    </a:lnTo>
                    <a:lnTo>
                      <a:pt x="4948" y="4591"/>
                    </a:lnTo>
                    <a:lnTo>
                      <a:pt x="4464" y="4834"/>
                    </a:lnTo>
                    <a:lnTo>
                      <a:pt x="3966" y="5050"/>
                    </a:lnTo>
                    <a:lnTo>
                      <a:pt x="3482" y="5267"/>
                    </a:lnTo>
                    <a:lnTo>
                      <a:pt x="2487" y="5701"/>
                    </a:lnTo>
                    <a:lnTo>
                      <a:pt x="2143" y="5854"/>
                    </a:lnTo>
                    <a:lnTo>
                      <a:pt x="1798" y="6032"/>
                    </a:lnTo>
                    <a:lnTo>
                      <a:pt x="1454" y="6236"/>
                    </a:lnTo>
                    <a:lnTo>
                      <a:pt x="1122" y="6453"/>
                    </a:lnTo>
                    <a:lnTo>
                      <a:pt x="969" y="6568"/>
                    </a:lnTo>
                    <a:lnTo>
                      <a:pt x="816" y="6683"/>
                    </a:lnTo>
                    <a:lnTo>
                      <a:pt x="676" y="6810"/>
                    </a:lnTo>
                    <a:lnTo>
                      <a:pt x="536" y="6938"/>
                    </a:lnTo>
                    <a:lnTo>
                      <a:pt x="408" y="7078"/>
                    </a:lnTo>
                    <a:lnTo>
                      <a:pt x="293" y="7218"/>
                    </a:lnTo>
                    <a:lnTo>
                      <a:pt x="179" y="7371"/>
                    </a:lnTo>
                    <a:lnTo>
                      <a:pt x="89" y="7525"/>
                    </a:lnTo>
                    <a:lnTo>
                      <a:pt x="51" y="7588"/>
                    </a:lnTo>
                    <a:lnTo>
                      <a:pt x="26" y="7665"/>
                    </a:lnTo>
                    <a:lnTo>
                      <a:pt x="13" y="7741"/>
                    </a:lnTo>
                    <a:lnTo>
                      <a:pt x="0" y="7818"/>
                    </a:lnTo>
                    <a:lnTo>
                      <a:pt x="13" y="7882"/>
                    </a:lnTo>
                    <a:lnTo>
                      <a:pt x="26" y="7958"/>
                    </a:lnTo>
                    <a:lnTo>
                      <a:pt x="38" y="8022"/>
                    </a:lnTo>
                    <a:lnTo>
                      <a:pt x="77" y="8086"/>
                    </a:lnTo>
                    <a:lnTo>
                      <a:pt x="115" y="8149"/>
                    </a:lnTo>
                    <a:lnTo>
                      <a:pt x="153" y="8200"/>
                    </a:lnTo>
                    <a:lnTo>
                      <a:pt x="217" y="8251"/>
                    </a:lnTo>
                    <a:lnTo>
                      <a:pt x="268" y="8302"/>
                    </a:lnTo>
                    <a:lnTo>
                      <a:pt x="332" y="8328"/>
                    </a:lnTo>
                    <a:lnTo>
                      <a:pt x="408" y="8354"/>
                    </a:lnTo>
                    <a:lnTo>
                      <a:pt x="485" y="8366"/>
                    </a:lnTo>
                    <a:lnTo>
                      <a:pt x="561" y="8379"/>
                    </a:lnTo>
                    <a:lnTo>
                      <a:pt x="19219" y="8379"/>
                    </a:lnTo>
                    <a:lnTo>
                      <a:pt x="19321" y="8354"/>
                    </a:lnTo>
                    <a:lnTo>
                      <a:pt x="19411" y="8341"/>
                    </a:lnTo>
                    <a:lnTo>
                      <a:pt x="19513" y="8302"/>
                    </a:lnTo>
                    <a:lnTo>
                      <a:pt x="19602" y="8264"/>
                    </a:lnTo>
                    <a:lnTo>
                      <a:pt x="19691" y="8226"/>
                    </a:lnTo>
                    <a:lnTo>
                      <a:pt x="19781" y="8175"/>
                    </a:lnTo>
                    <a:lnTo>
                      <a:pt x="19857" y="8111"/>
                    </a:lnTo>
                    <a:lnTo>
                      <a:pt x="19934" y="8047"/>
                    </a:lnTo>
                    <a:lnTo>
                      <a:pt x="19997" y="7971"/>
                    </a:lnTo>
                    <a:lnTo>
                      <a:pt x="20061" y="7894"/>
                    </a:lnTo>
                    <a:lnTo>
                      <a:pt x="20112" y="7805"/>
                    </a:lnTo>
                    <a:lnTo>
                      <a:pt x="20163" y="7716"/>
                    </a:lnTo>
                    <a:lnTo>
                      <a:pt x="20201" y="7627"/>
                    </a:lnTo>
                    <a:lnTo>
                      <a:pt x="20227" y="7525"/>
                    </a:lnTo>
                    <a:lnTo>
                      <a:pt x="20252" y="7435"/>
                    </a:lnTo>
                    <a:lnTo>
                      <a:pt x="20291" y="7167"/>
                    </a:lnTo>
                    <a:lnTo>
                      <a:pt x="20316" y="6900"/>
                    </a:lnTo>
                    <a:lnTo>
                      <a:pt x="20342" y="6645"/>
                    </a:lnTo>
                    <a:lnTo>
                      <a:pt x="20342" y="6377"/>
                    </a:lnTo>
                    <a:lnTo>
                      <a:pt x="20354" y="6109"/>
                    </a:lnTo>
                    <a:lnTo>
                      <a:pt x="20342" y="5854"/>
                    </a:lnTo>
                    <a:lnTo>
                      <a:pt x="20329" y="5586"/>
                    </a:lnTo>
                    <a:lnTo>
                      <a:pt x="20303" y="5318"/>
                    </a:lnTo>
                    <a:lnTo>
                      <a:pt x="20265" y="5063"/>
                    </a:lnTo>
                    <a:lnTo>
                      <a:pt x="20227" y="4795"/>
                    </a:lnTo>
                    <a:lnTo>
                      <a:pt x="20176" y="4540"/>
                    </a:lnTo>
                    <a:lnTo>
                      <a:pt x="20112" y="4285"/>
                    </a:lnTo>
                    <a:lnTo>
                      <a:pt x="20048" y="4030"/>
                    </a:lnTo>
                    <a:lnTo>
                      <a:pt x="19972" y="3775"/>
                    </a:lnTo>
                    <a:lnTo>
                      <a:pt x="19883" y="3533"/>
                    </a:lnTo>
                    <a:lnTo>
                      <a:pt x="19781" y="3278"/>
                    </a:lnTo>
                    <a:lnTo>
                      <a:pt x="19538" y="2678"/>
                    </a:lnTo>
                    <a:lnTo>
                      <a:pt x="19423" y="2385"/>
                    </a:lnTo>
                    <a:lnTo>
                      <a:pt x="19372" y="2219"/>
                    </a:lnTo>
                    <a:lnTo>
                      <a:pt x="19334" y="2066"/>
                    </a:lnTo>
                    <a:lnTo>
                      <a:pt x="19309" y="1849"/>
                    </a:lnTo>
                    <a:lnTo>
                      <a:pt x="19296" y="1632"/>
                    </a:lnTo>
                    <a:lnTo>
                      <a:pt x="19296" y="1403"/>
                    </a:lnTo>
                    <a:lnTo>
                      <a:pt x="19321" y="1186"/>
                    </a:lnTo>
                    <a:lnTo>
                      <a:pt x="19219" y="1122"/>
                    </a:lnTo>
                    <a:lnTo>
                      <a:pt x="19105" y="1084"/>
                    </a:lnTo>
                    <a:lnTo>
                      <a:pt x="18977" y="1059"/>
                    </a:lnTo>
                    <a:lnTo>
                      <a:pt x="18837" y="1046"/>
                    </a:lnTo>
                    <a:lnTo>
                      <a:pt x="18697" y="1059"/>
                    </a:lnTo>
                    <a:lnTo>
                      <a:pt x="18556" y="1071"/>
                    </a:lnTo>
                    <a:lnTo>
                      <a:pt x="18441" y="1110"/>
                    </a:lnTo>
                    <a:lnTo>
                      <a:pt x="18339" y="1148"/>
                    </a:lnTo>
                    <a:lnTo>
                      <a:pt x="18250" y="1212"/>
                    </a:lnTo>
                    <a:lnTo>
                      <a:pt x="18174" y="1275"/>
                    </a:lnTo>
                    <a:lnTo>
                      <a:pt x="18021" y="1428"/>
                    </a:lnTo>
                    <a:lnTo>
                      <a:pt x="17893" y="1581"/>
                    </a:lnTo>
                    <a:lnTo>
                      <a:pt x="17766" y="1760"/>
                    </a:lnTo>
                    <a:lnTo>
                      <a:pt x="17472" y="2194"/>
                    </a:lnTo>
                    <a:lnTo>
                      <a:pt x="17306" y="2398"/>
                    </a:lnTo>
                    <a:lnTo>
                      <a:pt x="17153" y="2615"/>
                    </a:lnTo>
                    <a:lnTo>
                      <a:pt x="16988" y="2819"/>
                    </a:lnTo>
                    <a:lnTo>
                      <a:pt x="16809" y="3010"/>
                    </a:lnTo>
                    <a:lnTo>
                      <a:pt x="16618" y="3188"/>
                    </a:lnTo>
                    <a:lnTo>
                      <a:pt x="16414" y="3354"/>
                    </a:lnTo>
                    <a:lnTo>
                      <a:pt x="16197" y="3507"/>
                    </a:lnTo>
                    <a:lnTo>
                      <a:pt x="15967" y="3635"/>
                    </a:lnTo>
                    <a:lnTo>
                      <a:pt x="15712" y="3737"/>
                    </a:lnTo>
                    <a:lnTo>
                      <a:pt x="15585" y="3775"/>
                    </a:lnTo>
                    <a:lnTo>
                      <a:pt x="15457" y="3801"/>
                    </a:lnTo>
                    <a:lnTo>
                      <a:pt x="15330" y="3826"/>
                    </a:lnTo>
                    <a:lnTo>
                      <a:pt x="15202" y="3852"/>
                    </a:lnTo>
                    <a:lnTo>
                      <a:pt x="14947" y="3852"/>
                    </a:lnTo>
                    <a:lnTo>
                      <a:pt x="14820" y="3839"/>
                    </a:lnTo>
                    <a:lnTo>
                      <a:pt x="14692" y="3813"/>
                    </a:lnTo>
                    <a:lnTo>
                      <a:pt x="14564" y="3788"/>
                    </a:lnTo>
                    <a:lnTo>
                      <a:pt x="14437" y="3737"/>
                    </a:lnTo>
                    <a:lnTo>
                      <a:pt x="14271" y="3660"/>
                    </a:lnTo>
                    <a:lnTo>
                      <a:pt x="14118" y="3558"/>
                    </a:lnTo>
                    <a:lnTo>
                      <a:pt x="13978" y="3443"/>
                    </a:lnTo>
                    <a:lnTo>
                      <a:pt x="13838" y="3316"/>
                    </a:lnTo>
                    <a:lnTo>
                      <a:pt x="13723" y="3176"/>
                    </a:lnTo>
                    <a:lnTo>
                      <a:pt x="13608" y="3035"/>
                    </a:lnTo>
                    <a:lnTo>
                      <a:pt x="13493" y="2870"/>
                    </a:lnTo>
                    <a:lnTo>
                      <a:pt x="13404" y="2717"/>
                    </a:lnTo>
                    <a:lnTo>
                      <a:pt x="13213" y="2372"/>
                    </a:lnTo>
                    <a:lnTo>
                      <a:pt x="13021" y="2015"/>
                    </a:lnTo>
                    <a:lnTo>
                      <a:pt x="12830" y="1671"/>
                    </a:lnTo>
                    <a:lnTo>
                      <a:pt x="12728" y="1505"/>
                    </a:lnTo>
                    <a:lnTo>
                      <a:pt x="12613" y="1352"/>
                    </a:lnTo>
                    <a:lnTo>
                      <a:pt x="12447" y="1148"/>
                    </a:lnTo>
                    <a:lnTo>
                      <a:pt x="12269" y="944"/>
                    </a:lnTo>
                    <a:lnTo>
                      <a:pt x="12065" y="765"/>
                    </a:lnTo>
                    <a:lnTo>
                      <a:pt x="11848" y="612"/>
                    </a:lnTo>
                    <a:lnTo>
                      <a:pt x="11631" y="472"/>
                    </a:lnTo>
                    <a:lnTo>
                      <a:pt x="11389" y="344"/>
                    </a:lnTo>
                    <a:lnTo>
                      <a:pt x="11147" y="242"/>
                    </a:lnTo>
                    <a:lnTo>
                      <a:pt x="10891" y="153"/>
                    </a:lnTo>
                    <a:lnTo>
                      <a:pt x="10636" y="77"/>
                    </a:lnTo>
                    <a:lnTo>
                      <a:pt x="10369" y="38"/>
                    </a:lnTo>
                    <a:lnTo>
                      <a:pt x="10101" y="13"/>
                    </a:lnTo>
                    <a:lnTo>
                      <a:pt x="98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77;p41">
                <a:extLst>
                  <a:ext uri="{FF2B5EF4-FFF2-40B4-BE49-F238E27FC236}">
                    <a16:creationId xmlns:a16="http://schemas.microsoft.com/office/drawing/2014/main" id="{E0E773A4-DE94-476F-AEDF-15F0475D1A90}"/>
                  </a:ext>
                </a:extLst>
              </p:cNvPr>
              <p:cNvSpPr/>
              <p:nvPr/>
            </p:nvSpPr>
            <p:spPr>
              <a:xfrm>
                <a:off x="5153700" y="4554475"/>
                <a:ext cx="429500" cy="619200"/>
              </a:xfrm>
              <a:custGeom>
                <a:avLst/>
                <a:gdLst/>
                <a:ahLst/>
                <a:cxnLst/>
                <a:rect l="l" t="t" r="r" b="b"/>
                <a:pathLst>
                  <a:path w="17180" h="24768" extrusionOk="0">
                    <a:moveTo>
                      <a:pt x="6505" y="1"/>
                    </a:moveTo>
                    <a:lnTo>
                      <a:pt x="4898" y="2041"/>
                    </a:lnTo>
                    <a:lnTo>
                      <a:pt x="3291" y="4069"/>
                    </a:lnTo>
                    <a:lnTo>
                      <a:pt x="2475" y="5089"/>
                    </a:lnTo>
                    <a:lnTo>
                      <a:pt x="1659" y="6097"/>
                    </a:lnTo>
                    <a:lnTo>
                      <a:pt x="830" y="7091"/>
                    </a:lnTo>
                    <a:lnTo>
                      <a:pt x="1" y="8086"/>
                    </a:lnTo>
                    <a:lnTo>
                      <a:pt x="6735" y="13710"/>
                    </a:lnTo>
                    <a:lnTo>
                      <a:pt x="6786" y="14068"/>
                    </a:lnTo>
                    <a:lnTo>
                      <a:pt x="6811" y="14463"/>
                    </a:lnTo>
                    <a:lnTo>
                      <a:pt x="6837" y="14884"/>
                    </a:lnTo>
                    <a:lnTo>
                      <a:pt x="6849" y="15356"/>
                    </a:lnTo>
                    <a:lnTo>
                      <a:pt x="6837" y="15866"/>
                    </a:lnTo>
                    <a:lnTo>
                      <a:pt x="6811" y="16401"/>
                    </a:lnTo>
                    <a:lnTo>
                      <a:pt x="6747" y="16988"/>
                    </a:lnTo>
                    <a:lnTo>
                      <a:pt x="6658" y="17613"/>
                    </a:lnTo>
                    <a:lnTo>
                      <a:pt x="6518" y="18276"/>
                    </a:lnTo>
                    <a:lnTo>
                      <a:pt x="6441" y="18620"/>
                    </a:lnTo>
                    <a:lnTo>
                      <a:pt x="6352" y="18978"/>
                    </a:lnTo>
                    <a:lnTo>
                      <a:pt x="6250" y="19347"/>
                    </a:lnTo>
                    <a:lnTo>
                      <a:pt x="6148" y="19730"/>
                    </a:lnTo>
                    <a:lnTo>
                      <a:pt x="6020" y="20113"/>
                    </a:lnTo>
                    <a:lnTo>
                      <a:pt x="5880" y="20521"/>
                    </a:lnTo>
                    <a:lnTo>
                      <a:pt x="5727" y="20929"/>
                    </a:lnTo>
                    <a:lnTo>
                      <a:pt x="5561" y="21350"/>
                    </a:lnTo>
                    <a:lnTo>
                      <a:pt x="5396" y="21771"/>
                    </a:lnTo>
                    <a:lnTo>
                      <a:pt x="5192" y="22217"/>
                    </a:lnTo>
                    <a:lnTo>
                      <a:pt x="4987" y="22663"/>
                    </a:lnTo>
                    <a:lnTo>
                      <a:pt x="4771" y="23122"/>
                    </a:lnTo>
                    <a:lnTo>
                      <a:pt x="4528" y="23594"/>
                    </a:lnTo>
                    <a:lnTo>
                      <a:pt x="4273" y="24079"/>
                    </a:lnTo>
                    <a:lnTo>
                      <a:pt x="5038" y="24768"/>
                    </a:lnTo>
                    <a:lnTo>
                      <a:pt x="16886" y="11593"/>
                    </a:lnTo>
                    <a:lnTo>
                      <a:pt x="16950" y="11517"/>
                    </a:lnTo>
                    <a:lnTo>
                      <a:pt x="17001" y="11428"/>
                    </a:lnTo>
                    <a:lnTo>
                      <a:pt x="17052" y="11351"/>
                    </a:lnTo>
                    <a:lnTo>
                      <a:pt x="17090" y="11262"/>
                    </a:lnTo>
                    <a:lnTo>
                      <a:pt x="17129" y="11173"/>
                    </a:lnTo>
                    <a:lnTo>
                      <a:pt x="17154" y="11071"/>
                    </a:lnTo>
                    <a:lnTo>
                      <a:pt x="17167" y="10981"/>
                    </a:lnTo>
                    <a:lnTo>
                      <a:pt x="17180" y="10879"/>
                    </a:lnTo>
                    <a:lnTo>
                      <a:pt x="17180" y="10790"/>
                    </a:lnTo>
                    <a:lnTo>
                      <a:pt x="17167" y="10688"/>
                    </a:lnTo>
                    <a:lnTo>
                      <a:pt x="17154" y="10586"/>
                    </a:lnTo>
                    <a:lnTo>
                      <a:pt x="17129" y="10497"/>
                    </a:lnTo>
                    <a:lnTo>
                      <a:pt x="17103" y="10395"/>
                    </a:lnTo>
                    <a:lnTo>
                      <a:pt x="17065" y="10305"/>
                    </a:lnTo>
                    <a:lnTo>
                      <a:pt x="17014" y="10216"/>
                    </a:lnTo>
                    <a:lnTo>
                      <a:pt x="16950" y="10127"/>
                    </a:lnTo>
                    <a:lnTo>
                      <a:pt x="16810" y="9923"/>
                    </a:lnTo>
                    <a:lnTo>
                      <a:pt x="16618" y="9719"/>
                    </a:lnTo>
                    <a:lnTo>
                      <a:pt x="16402" y="9489"/>
                    </a:lnTo>
                    <a:lnTo>
                      <a:pt x="16134" y="9260"/>
                    </a:lnTo>
                    <a:lnTo>
                      <a:pt x="15828" y="9030"/>
                    </a:lnTo>
                    <a:lnTo>
                      <a:pt x="15471" y="8788"/>
                    </a:lnTo>
                    <a:lnTo>
                      <a:pt x="15063" y="8558"/>
                    </a:lnTo>
                    <a:lnTo>
                      <a:pt x="14603" y="8316"/>
                    </a:lnTo>
                    <a:lnTo>
                      <a:pt x="14476" y="8265"/>
                    </a:lnTo>
                    <a:lnTo>
                      <a:pt x="14336" y="8214"/>
                    </a:lnTo>
                    <a:lnTo>
                      <a:pt x="14183" y="8176"/>
                    </a:lnTo>
                    <a:lnTo>
                      <a:pt x="14017" y="8137"/>
                    </a:lnTo>
                    <a:lnTo>
                      <a:pt x="13634" y="8086"/>
                    </a:lnTo>
                    <a:lnTo>
                      <a:pt x="13213" y="8035"/>
                    </a:lnTo>
                    <a:lnTo>
                      <a:pt x="12792" y="8010"/>
                    </a:lnTo>
                    <a:lnTo>
                      <a:pt x="12359" y="7997"/>
                    </a:lnTo>
                    <a:lnTo>
                      <a:pt x="11555" y="7997"/>
                    </a:lnTo>
                    <a:lnTo>
                      <a:pt x="11377" y="7665"/>
                    </a:lnTo>
                    <a:lnTo>
                      <a:pt x="11071" y="7117"/>
                    </a:lnTo>
                    <a:lnTo>
                      <a:pt x="10650" y="6377"/>
                    </a:lnTo>
                    <a:lnTo>
                      <a:pt x="10089" y="5446"/>
                    </a:lnTo>
                    <a:lnTo>
                      <a:pt x="9400" y="4324"/>
                    </a:lnTo>
                    <a:lnTo>
                      <a:pt x="8571" y="3049"/>
                    </a:lnTo>
                    <a:lnTo>
                      <a:pt x="8112" y="2334"/>
                    </a:lnTo>
                    <a:lnTo>
                      <a:pt x="7615" y="1595"/>
                    </a:lnTo>
                    <a:lnTo>
                      <a:pt x="7079" y="817"/>
                    </a:lnTo>
                    <a:lnTo>
                      <a:pt x="6505" y="1"/>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78;p41">
                <a:extLst>
                  <a:ext uri="{FF2B5EF4-FFF2-40B4-BE49-F238E27FC236}">
                    <a16:creationId xmlns:a16="http://schemas.microsoft.com/office/drawing/2014/main" id="{7B239F75-D5BF-4587-88BD-BF15693287CE}"/>
                  </a:ext>
                </a:extLst>
              </p:cNvPr>
              <p:cNvSpPr/>
              <p:nvPr/>
            </p:nvSpPr>
            <p:spPr>
              <a:xfrm>
                <a:off x="5250625" y="4725700"/>
                <a:ext cx="368275" cy="458825"/>
              </a:xfrm>
              <a:custGeom>
                <a:avLst/>
                <a:gdLst/>
                <a:ahLst/>
                <a:cxnLst/>
                <a:rect l="l" t="t" r="r" b="b"/>
                <a:pathLst>
                  <a:path w="14731" h="18353" extrusionOk="0">
                    <a:moveTo>
                      <a:pt x="9528" y="0"/>
                    </a:moveTo>
                    <a:lnTo>
                      <a:pt x="9413" y="26"/>
                    </a:lnTo>
                    <a:lnTo>
                      <a:pt x="9298" y="77"/>
                    </a:lnTo>
                    <a:lnTo>
                      <a:pt x="9196" y="153"/>
                    </a:lnTo>
                    <a:lnTo>
                      <a:pt x="9081" y="242"/>
                    </a:lnTo>
                    <a:lnTo>
                      <a:pt x="8979" y="344"/>
                    </a:lnTo>
                    <a:lnTo>
                      <a:pt x="8903" y="447"/>
                    </a:lnTo>
                    <a:lnTo>
                      <a:pt x="8839" y="561"/>
                    </a:lnTo>
                    <a:lnTo>
                      <a:pt x="8788" y="663"/>
                    </a:lnTo>
                    <a:lnTo>
                      <a:pt x="8775" y="765"/>
                    </a:lnTo>
                    <a:lnTo>
                      <a:pt x="8762" y="867"/>
                    </a:lnTo>
                    <a:lnTo>
                      <a:pt x="8762" y="1071"/>
                    </a:lnTo>
                    <a:lnTo>
                      <a:pt x="8775" y="1288"/>
                    </a:lnTo>
                    <a:lnTo>
                      <a:pt x="8801" y="1492"/>
                    </a:lnTo>
                    <a:lnTo>
                      <a:pt x="8890" y="2015"/>
                    </a:lnTo>
                    <a:lnTo>
                      <a:pt x="8928" y="2270"/>
                    </a:lnTo>
                    <a:lnTo>
                      <a:pt x="8954" y="2538"/>
                    </a:lnTo>
                    <a:lnTo>
                      <a:pt x="8967" y="2793"/>
                    </a:lnTo>
                    <a:lnTo>
                      <a:pt x="8979" y="3061"/>
                    </a:lnTo>
                    <a:lnTo>
                      <a:pt x="8967" y="3329"/>
                    </a:lnTo>
                    <a:lnTo>
                      <a:pt x="8941" y="3584"/>
                    </a:lnTo>
                    <a:lnTo>
                      <a:pt x="8877" y="3839"/>
                    </a:lnTo>
                    <a:lnTo>
                      <a:pt x="8801" y="4094"/>
                    </a:lnTo>
                    <a:lnTo>
                      <a:pt x="8699" y="4336"/>
                    </a:lnTo>
                    <a:lnTo>
                      <a:pt x="8635" y="4464"/>
                    </a:lnTo>
                    <a:lnTo>
                      <a:pt x="8571" y="4566"/>
                    </a:lnTo>
                    <a:lnTo>
                      <a:pt x="8495" y="4681"/>
                    </a:lnTo>
                    <a:lnTo>
                      <a:pt x="8405" y="4783"/>
                    </a:lnTo>
                    <a:lnTo>
                      <a:pt x="8316" y="4872"/>
                    </a:lnTo>
                    <a:lnTo>
                      <a:pt x="8227" y="4961"/>
                    </a:lnTo>
                    <a:lnTo>
                      <a:pt x="8125" y="5038"/>
                    </a:lnTo>
                    <a:lnTo>
                      <a:pt x="8023" y="5114"/>
                    </a:lnTo>
                    <a:lnTo>
                      <a:pt x="7908" y="5178"/>
                    </a:lnTo>
                    <a:lnTo>
                      <a:pt x="7780" y="5229"/>
                    </a:lnTo>
                    <a:lnTo>
                      <a:pt x="7602" y="5293"/>
                    </a:lnTo>
                    <a:lnTo>
                      <a:pt x="7423" y="5331"/>
                    </a:lnTo>
                    <a:lnTo>
                      <a:pt x="7245" y="5344"/>
                    </a:lnTo>
                    <a:lnTo>
                      <a:pt x="7066" y="5344"/>
                    </a:lnTo>
                    <a:lnTo>
                      <a:pt x="6875" y="5331"/>
                    </a:lnTo>
                    <a:lnTo>
                      <a:pt x="6696" y="5306"/>
                    </a:lnTo>
                    <a:lnTo>
                      <a:pt x="6505" y="5255"/>
                    </a:lnTo>
                    <a:lnTo>
                      <a:pt x="6314" y="5216"/>
                    </a:lnTo>
                    <a:lnTo>
                      <a:pt x="5944" y="5101"/>
                    </a:lnTo>
                    <a:lnTo>
                      <a:pt x="5561" y="4974"/>
                    </a:lnTo>
                    <a:lnTo>
                      <a:pt x="5192" y="4859"/>
                    </a:lnTo>
                    <a:lnTo>
                      <a:pt x="5000" y="4821"/>
                    </a:lnTo>
                    <a:lnTo>
                      <a:pt x="4809" y="4770"/>
                    </a:lnTo>
                    <a:lnTo>
                      <a:pt x="4554" y="4744"/>
                    </a:lnTo>
                    <a:lnTo>
                      <a:pt x="4286" y="4732"/>
                    </a:lnTo>
                    <a:lnTo>
                      <a:pt x="4018" y="4744"/>
                    </a:lnTo>
                    <a:lnTo>
                      <a:pt x="3750" y="4770"/>
                    </a:lnTo>
                    <a:lnTo>
                      <a:pt x="3483" y="4821"/>
                    </a:lnTo>
                    <a:lnTo>
                      <a:pt x="3228" y="4897"/>
                    </a:lnTo>
                    <a:lnTo>
                      <a:pt x="2985" y="4999"/>
                    </a:lnTo>
                    <a:lnTo>
                      <a:pt x="2743" y="5101"/>
                    </a:lnTo>
                    <a:lnTo>
                      <a:pt x="2501" y="5242"/>
                    </a:lnTo>
                    <a:lnTo>
                      <a:pt x="2284" y="5382"/>
                    </a:lnTo>
                    <a:lnTo>
                      <a:pt x="2067" y="5548"/>
                    </a:lnTo>
                    <a:lnTo>
                      <a:pt x="1876" y="5739"/>
                    </a:lnTo>
                    <a:lnTo>
                      <a:pt x="1697" y="5930"/>
                    </a:lnTo>
                    <a:lnTo>
                      <a:pt x="1531" y="6147"/>
                    </a:lnTo>
                    <a:lnTo>
                      <a:pt x="1391" y="6364"/>
                    </a:lnTo>
                    <a:lnTo>
                      <a:pt x="1263" y="6606"/>
                    </a:lnTo>
                    <a:lnTo>
                      <a:pt x="1417" y="6823"/>
                    </a:lnTo>
                    <a:lnTo>
                      <a:pt x="1544" y="7053"/>
                    </a:lnTo>
                    <a:lnTo>
                      <a:pt x="1672" y="7308"/>
                    </a:lnTo>
                    <a:lnTo>
                      <a:pt x="1774" y="7550"/>
                    </a:lnTo>
                    <a:lnTo>
                      <a:pt x="1863" y="7818"/>
                    </a:lnTo>
                    <a:lnTo>
                      <a:pt x="1927" y="8086"/>
                    </a:lnTo>
                    <a:lnTo>
                      <a:pt x="1990" y="8366"/>
                    </a:lnTo>
                    <a:lnTo>
                      <a:pt x="2029" y="8647"/>
                    </a:lnTo>
                    <a:lnTo>
                      <a:pt x="2067" y="8927"/>
                    </a:lnTo>
                    <a:lnTo>
                      <a:pt x="2080" y="9208"/>
                    </a:lnTo>
                    <a:lnTo>
                      <a:pt x="2092" y="9489"/>
                    </a:lnTo>
                    <a:lnTo>
                      <a:pt x="2080" y="9782"/>
                    </a:lnTo>
                    <a:lnTo>
                      <a:pt x="2067" y="10063"/>
                    </a:lnTo>
                    <a:lnTo>
                      <a:pt x="2041" y="10343"/>
                    </a:lnTo>
                    <a:lnTo>
                      <a:pt x="2003" y="10611"/>
                    </a:lnTo>
                    <a:lnTo>
                      <a:pt x="1965" y="10879"/>
                    </a:lnTo>
                    <a:lnTo>
                      <a:pt x="1914" y="11147"/>
                    </a:lnTo>
                    <a:lnTo>
                      <a:pt x="1850" y="11402"/>
                    </a:lnTo>
                    <a:lnTo>
                      <a:pt x="1710" y="11925"/>
                    </a:lnTo>
                    <a:lnTo>
                      <a:pt x="1544" y="12435"/>
                    </a:lnTo>
                    <a:lnTo>
                      <a:pt x="1353" y="12945"/>
                    </a:lnTo>
                    <a:lnTo>
                      <a:pt x="1161" y="13442"/>
                    </a:lnTo>
                    <a:lnTo>
                      <a:pt x="945" y="13940"/>
                    </a:lnTo>
                    <a:lnTo>
                      <a:pt x="537" y="14934"/>
                    </a:lnTo>
                    <a:lnTo>
                      <a:pt x="396" y="15291"/>
                    </a:lnTo>
                    <a:lnTo>
                      <a:pt x="269" y="15661"/>
                    </a:lnTo>
                    <a:lnTo>
                      <a:pt x="167" y="16031"/>
                    </a:lnTo>
                    <a:lnTo>
                      <a:pt x="77" y="16414"/>
                    </a:lnTo>
                    <a:lnTo>
                      <a:pt x="39" y="16605"/>
                    </a:lnTo>
                    <a:lnTo>
                      <a:pt x="26" y="16796"/>
                    </a:lnTo>
                    <a:lnTo>
                      <a:pt x="1" y="16988"/>
                    </a:lnTo>
                    <a:lnTo>
                      <a:pt x="1" y="17179"/>
                    </a:lnTo>
                    <a:lnTo>
                      <a:pt x="1" y="17370"/>
                    </a:lnTo>
                    <a:lnTo>
                      <a:pt x="14" y="17549"/>
                    </a:lnTo>
                    <a:lnTo>
                      <a:pt x="39" y="17740"/>
                    </a:lnTo>
                    <a:lnTo>
                      <a:pt x="77" y="17919"/>
                    </a:lnTo>
                    <a:lnTo>
                      <a:pt x="90" y="17995"/>
                    </a:lnTo>
                    <a:lnTo>
                      <a:pt x="128" y="18059"/>
                    </a:lnTo>
                    <a:lnTo>
                      <a:pt x="167" y="18123"/>
                    </a:lnTo>
                    <a:lnTo>
                      <a:pt x="218" y="18186"/>
                    </a:lnTo>
                    <a:lnTo>
                      <a:pt x="269" y="18237"/>
                    </a:lnTo>
                    <a:lnTo>
                      <a:pt x="333" y="18276"/>
                    </a:lnTo>
                    <a:lnTo>
                      <a:pt x="396" y="18301"/>
                    </a:lnTo>
                    <a:lnTo>
                      <a:pt x="460" y="18327"/>
                    </a:lnTo>
                    <a:lnTo>
                      <a:pt x="524" y="18352"/>
                    </a:lnTo>
                    <a:lnTo>
                      <a:pt x="664" y="18352"/>
                    </a:lnTo>
                    <a:lnTo>
                      <a:pt x="741" y="18339"/>
                    </a:lnTo>
                    <a:lnTo>
                      <a:pt x="817" y="18327"/>
                    </a:lnTo>
                    <a:lnTo>
                      <a:pt x="881" y="18288"/>
                    </a:lnTo>
                    <a:lnTo>
                      <a:pt x="945" y="18250"/>
                    </a:lnTo>
                    <a:lnTo>
                      <a:pt x="1008" y="18199"/>
                    </a:lnTo>
                    <a:lnTo>
                      <a:pt x="14361" y="5331"/>
                    </a:lnTo>
                    <a:lnTo>
                      <a:pt x="14438" y="5255"/>
                    </a:lnTo>
                    <a:lnTo>
                      <a:pt x="14501" y="5178"/>
                    </a:lnTo>
                    <a:lnTo>
                      <a:pt x="14552" y="5089"/>
                    </a:lnTo>
                    <a:lnTo>
                      <a:pt x="14603" y="4999"/>
                    </a:lnTo>
                    <a:lnTo>
                      <a:pt x="14642" y="4910"/>
                    </a:lnTo>
                    <a:lnTo>
                      <a:pt x="14680" y="4808"/>
                    </a:lnTo>
                    <a:lnTo>
                      <a:pt x="14706" y="4719"/>
                    </a:lnTo>
                    <a:lnTo>
                      <a:pt x="14718" y="4617"/>
                    </a:lnTo>
                    <a:lnTo>
                      <a:pt x="14731" y="4515"/>
                    </a:lnTo>
                    <a:lnTo>
                      <a:pt x="14718" y="4413"/>
                    </a:lnTo>
                    <a:lnTo>
                      <a:pt x="14718" y="4324"/>
                    </a:lnTo>
                    <a:lnTo>
                      <a:pt x="14693" y="4222"/>
                    </a:lnTo>
                    <a:lnTo>
                      <a:pt x="14667" y="4132"/>
                    </a:lnTo>
                    <a:lnTo>
                      <a:pt x="14629" y="4030"/>
                    </a:lnTo>
                    <a:lnTo>
                      <a:pt x="14578" y="3941"/>
                    </a:lnTo>
                    <a:lnTo>
                      <a:pt x="14527" y="3852"/>
                    </a:lnTo>
                    <a:lnTo>
                      <a:pt x="14374" y="3635"/>
                    </a:lnTo>
                    <a:lnTo>
                      <a:pt x="14208" y="3431"/>
                    </a:lnTo>
                    <a:lnTo>
                      <a:pt x="14042" y="3227"/>
                    </a:lnTo>
                    <a:lnTo>
                      <a:pt x="13864" y="3035"/>
                    </a:lnTo>
                    <a:lnTo>
                      <a:pt x="13685" y="2844"/>
                    </a:lnTo>
                    <a:lnTo>
                      <a:pt x="13494" y="2653"/>
                    </a:lnTo>
                    <a:lnTo>
                      <a:pt x="13303" y="2474"/>
                    </a:lnTo>
                    <a:lnTo>
                      <a:pt x="13099" y="2309"/>
                    </a:lnTo>
                    <a:lnTo>
                      <a:pt x="12895" y="2143"/>
                    </a:lnTo>
                    <a:lnTo>
                      <a:pt x="12678" y="1977"/>
                    </a:lnTo>
                    <a:lnTo>
                      <a:pt x="12461" y="1824"/>
                    </a:lnTo>
                    <a:lnTo>
                      <a:pt x="12244" y="1684"/>
                    </a:lnTo>
                    <a:lnTo>
                      <a:pt x="12015" y="1556"/>
                    </a:lnTo>
                    <a:lnTo>
                      <a:pt x="11785" y="1416"/>
                    </a:lnTo>
                    <a:lnTo>
                      <a:pt x="11555" y="1301"/>
                    </a:lnTo>
                    <a:lnTo>
                      <a:pt x="11313" y="1186"/>
                    </a:lnTo>
                    <a:lnTo>
                      <a:pt x="10714" y="931"/>
                    </a:lnTo>
                    <a:lnTo>
                      <a:pt x="10433" y="791"/>
                    </a:lnTo>
                    <a:lnTo>
                      <a:pt x="10293" y="714"/>
                    </a:lnTo>
                    <a:lnTo>
                      <a:pt x="10153" y="625"/>
                    </a:lnTo>
                    <a:lnTo>
                      <a:pt x="9974" y="498"/>
                    </a:lnTo>
                    <a:lnTo>
                      <a:pt x="9808" y="344"/>
                    </a:lnTo>
                    <a:lnTo>
                      <a:pt x="9655" y="179"/>
                    </a:lnTo>
                    <a:lnTo>
                      <a:pt x="95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79;p41">
                <a:extLst>
                  <a:ext uri="{FF2B5EF4-FFF2-40B4-BE49-F238E27FC236}">
                    <a16:creationId xmlns:a16="http://schemas.microsoft.com/office/drawing/2014/main" id="{DD5E0F1C-86D2-4EE5-BE70-ED69CCA616D8}"/>
                  </a:ext>
                </a:extLst>
              </p:cNvPr>
              <p:cNvSpPr/>
              <p:nvPr/>
            </p:nvSpPr>
            <p:spPr>
              <a:xfrm>
                <a:off x="3739675" y="2557300"/>
                <a:ext cx="1721725" cy="2701500"/>
              </a:xfrm>
              <a:custGeom>
                <a:avLst/>
                <a:gdLst/>
                <a:ahLst/>
                <a:cxnLst/>
                <a:rect l="l" t="t" r="r" b="b"/>
                <a:pathLst>
                  <a:path w="68869" h="108060" extrusionOk="0">
                    <a:moveTo>
                      <a:pt x="1" y="1"/>
                    </a:moveTo>
                    <a:lnTo>
                      <a:pt x="2590" y="108060"/>
                    </a:lnTo>
                    <a:lnTo>
                      <a:pt x="14323" y="108060"/>
                    </a:lnTo>
                    <a:lnTo>
                      <a:pt x="18468" y="30379"/>
                    </a:lnTo>
                    <a:lnTo>
                      <a:pt x="18608" y="31552"/>
                    </a:lnTo>
                    <a:lnTo>
                      <a:pt x="18978" y="34677"/>
                    </a:lnTo>
                    <a:lnTo>
                      <a:pt x="19233" y="36769"/>
                    </a:lnTo>
                    <a:lnTo>
                      <a:pt x="19539" y="39115"/>
                    </a:lnTo>
                    <a:lnTo>
                      <a:pt x="19858" y="41628"/>
                    </a:lnTo>
                    <a:lnTo>
                      <a:pt x="20215" y="44255"/>
                    </a:lnTo>
                    <a:lnTo>
                      <a:pt x="20585" y="46895"/>
                    </a:lnTo>
                    <a:lnTo>
                      <a:pt x="20967" y="49484"/>
                    </a:lnTo>
                    <a:lnTo>
                      <a:pt x="21363" y="51945"/>
                    </a:lnTo>
                    <a:lnTo>
                      <a:pt x="21554" y="53106"/>
                    </a:lnTo>
                    <a:lnTo>
                      <a:pt x="21745" y="54190"/>
                    </a:lnTo>
                    <a:lnTo>
                      <a:pt x="21937" y="55210"/>
                    </a:lnTo>
                    <a:lnTo>
                      <a:pt x="22115" y="56154"/>
                    </a:lnTo>
                    <a:lnTo>
                      <a:pt x="22306" y="57008"/>
                    </a:lnTo>
                    <a:lnTo>
                      <a:pt x="22485" y="57748"/>
                    </a:lnTo>
                    <a:lnTo>
                      <a:pt x="22651" y="58398"/>
                    </a:lnTo>
                    <a:lnTo>
                      <a:pt x="22740" y="58666"/>
                    </a:lnTo>
                    <a:lnTo>
                      <a:pt x="22817" y="58908"/>
                    </a:lnTo>
                    <a:lnTo>
                      <a:pt x="22906" y="59125"/>
                    </a:lnTo>
                    <a:lnTo>
                      <a:pt x="22982" y="59304"/>
                    </a:lnTo>
                    <a:lnTo>
                      <a:pt x="23059" y="59444"/>
                    </a:lnTo>
                    <a:lnTo>
                      <a:pt x="23123" y="59559"/>
                    </a:lnTo>
                    <a:lnTo>
                      <a:pt x="23225" y="59661"/>
                    </a:lnTo>
                    <a:lnTo>
                      <a:pt x="23378" y="59814"/>
                    </a:lnTo>
                    <a:lnTo>
                      <a:pt x="23811" y="60235"/>
                    </a:lnTo>
                    <a:lnTo>
                      <a:pt x="24436" y="60809"/>
                    </a:lnTo>
                    <a:lnTo>
                      <a:pt x="25214" y="61536"/>
                    </a:lnTo>
                    <a:lnTo>
                      <a:pt x="27229" y="63334"/>
                    </a:lnTo>
                    <a:lnTo>
                      <a:pt x="29742" y="65553"/>
                    </a:lnTo>
                    <a:lnTo>
                      <a:pt x="32662" y="68116"/>
                    </a:lnTo>
                    <a:lnTo>
                      <a:pt x="35876" y="70922"/>
                    </a:lnTo>
                    <a:lnTo>
                      <a:pt x="42788" y="76929"/>
                    </a:lnTo>
                    <a:lnTo>
                      <a:pt x="49611" y="82834"/>
                    </a:lnTo>
                    <a:lnTo>
                      <a:pt x="55542" y="87935"/>
                    </a:lnTo>
                    <a:lnTo>
                      <a:pt x="61281" y="92871"/>
                    </a:lnTo>
                    <a:lnTo>
                      <a:pt x="68869" y="85958"/>
                    </a:lnTo>
                    <a:lnTo>
                      <a:pt x="67938" y="84798"/>
                    </a:lnTo>
                    <a:lnTo>
                      <a:pt x="66841" y="83433"/>
                    </a:lnTo>
                    <a:lnTo>
                      <a:pt x="65374" y="81648"/>
                    </a:lnTo>
                    <a:lnTo>
                      <a:pt x="63614" y="79492"/>
                    </a:lnTo>
                    <a:lnTo>
                      <a:pt x="61599" y="77056"/>
                    </a:lnTo>
                    <a:lnTo>
                      <a:pt x="59368" y="74404"/>
                    </a:lnTo>
                    <a:lnTo>
                      <a:pt x="56983" y="71598"/>
                    </a:lnTo>
                    <a:lnTo>
                      <a:pt x="55746" y="70157"/>
                    </a:lnTo>
                    <a:lnTo>
                      <a:pt x="54483" y="68703"/>
                    </a:lnTo>
                    <a:lnTo>
                      <a:pt x="53208" y="67236"/>
                    </a:lnTo>
                    <a:lnTo>
                      <a:pt x="51920" y="65782"/>
                    </a:lnTo>
                    <a:lnTo>
                      <a:pt x="50632" y="64341"/>
                    </a:lnTo>
                    <a:lnTo>
                      <a:pt x="49344" y="62926"/>
                    </a:lnTo>
                    <a:lnTo>
                      <a:pt x="48068" y="61536"/>
                    </a:lnTo>
                    <a:lnTo>
                      <a:pt x="46806" y="60184"/>
                    </a:lnTo>
                    <a:lnTo>
                      <a:pt x="45569" y="58883"/>
                    </a:lnTo>
                    <a:lnTo>
                      <a:pt x="44357" y="57633"/>
                    </a:lnTo>
                    <a:lnTo>
                      <a:pt x="43171" y="56447"/>
                    </a:lnTo>
                    <a:lnTo>
                      <a:pt x="42023" y="55337"/>
                    </a:lnTo>
                    <a:lnTo>
                      <a:pt x="40926" y="54304"/>
                    </a:lnTo>
                    <a:lnTo>
                      <a:pt x="40403" y="53820"/>
                    </a:lnTo>
                    <a:lnTo>
                      <a:pt x="39881" y="53361"/>
                    </a:lnTo>
                    <a:lnTo>
                      <a:pt x="39383" y="52927"/>
                    </a:lnTo>
                    <a:lnTo>
                      <a:pt x="38899" y="52519"/>
                    </a:lnTo>
                    <a:lnTo>
                      <a:pt x="38427" y="52136"/>
                    </a:lnTo>
                    <a:lnTo>
                      <a:pt x="37968" y="51779"/>
                    </a:lnTo>
                    <a:lnTo>
                      <a:pt x="37789" y="49739"/>
                    </a:lnTo>
                    <a:lnTo>
                      <a:pt x="37292" y="44306"/>
                    </a:lnTo>
                    <a:lnTo>
                      <a:pt x="36960" y="40646"/>
                    </a:lnTo>
                    <a:lnTo>
                      <a:pt x="36565" y="36552"/>
                    </a:lnTo>
                    <a:lnTo>
                      <a:pt x="36131" y="32126"/>
                    </a:lnTo>
                    <a:lnTo>
                      <a:pt x="35659" y="27535"/>
                    </a:lnTo>
                    <a:lnTo>
                      <a:pt x="35175" y="22880"/>
                    </a:lnTo>
                    <a:lnTo>
                      <a:pt x="34677" y="18327"/>
                    </a:lnTo>
                    <a:lnTo>
                      <a:pt x="34422" y="16121"/>
                    </a:lnTo>
                    <a:lnTo>
                      <a:pt x="34180" y="13978"/>
                    </a:lnTo>
                    <a:lnTo>
                      <a:pt x="33925" y="11925"/>
                    </a:lnTo>
                    <a:lnTo>
                      <a:pt x="33682" y="9987"/>
                    </a:lnTo>
                    <a:lnTo>
                      <a:pt x="33427" y="8163"/>
                    </a:lnTo>
                    <a:lnTo>
                      <a:pt x="33198" y="6467"/>
                    </a:lnTo>
                    <a:lnTo>
                      <a:pt x="32968" y="4936"/>
                    </a:lnTo>
                    <a:lnTo>
                      <a:pt x="32739" y="3584"/>
                    </a:lnTo>
                    <a:lnTo>
                      <a:pt x="32522" y="2398"/>
                    </a:lnTo>
                    <a:lnTo>
                      <a:pt x="32420" y="1888"/>
                    </a:lnTo>
                    <a:lnTo>
                      <a:pt x="32318" y="1429"/>
                    </a:lnTo>
                    <a:lnTo>
                      <a:pt x="32216" y="1034"/>
                    </a:lnTo>
                    <a:lnTo>
                      <a:pt x="32114" y="689"/>
                    </a:lnTo>
                    <a:lnTo>
                      <a:pt x="32025" y="396"/>
                    </a:lnTo>
                    <a:lnTo>
                      <a:pt x="31935" y="167"/>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80;p41">
                <a:extLst>
                  <a:ext uri="{FF2B5EF4-FFF2-40B4-BE49-F238E27FC236}">
                    <a16:creationId xmlns:a16="http://schemas.microsoft.com/office/drawing/2014/main" id="{745DF2A2-A335-4F21-9D40-9575758E9EF3}"/>
                  </a:ext>
                </a:extLst>
              </p:cNvPr>
              <p:cNvSpPr/>
              <p:nvPr/>
            </p:nvSpPr>
            <p:spPr>
              <a:xfrm>
                <a:off x="4041625" y="3806500"/>
                <a:ext cx="73350" cy="1432850"/>
              </a:xfrm>
              <a:custGeom>
                <a:avLst/>
                <a:gdLst/>
                <a:ahLst/>
                <a:cxnLst/>
                <a:rect l="l" t="t" r="r" b="b"/>
                <a:pathLst>
                  <a:path w="2934" h="57314" extrusionOk="0">
                    <a:moveTo>
                      <a:pt x="2934" y="0"/>
                    </a:moveTo>
                    <a:lnTo>
                      <a:pt x="2487" y="7168"/>
                    </a:lnTo>
                    <a:lnTo>
                      <a:pt x="2066" y="14322"/>
                    </a:lnTo>
                    <a:lnTo>
                      <a:pt x="1288" y="28644"/>
                    </a:lnTo>
                    <a:lnTo>
                      <a:pt x="600" y="42979"/>
                    </a:lnTo>
                    <a:lnTo>
                      <a:pt x="281" y="50146"/>
                    </a:lnTo>
                    <a:lnTo>
                      <a:pt x="0" y="57314"/>
                    </a:lnTo>
                    <a:lnTo>
                      <a:pt x="459" y="50159"/>
                    </a:lnTo>
                    <a:lnTo>
                      <a:pt x="880" y="42992"/>
                    </a:lnTo>
                    <a:lnTo>
                      <a:pt x="1645" y="28670"/>
                    </a:lnTo>
                    <a:lnTo>
                      <a:pt x="2347" y="14335"/>
                    </a:lnTo>
                    <a:lnTo>
                      <a:pt x="2653" y="7168"/>
                    </a:lnTo>
                    <a:lnTo>
                      <a:pt x="2934" y="0"/>
                    </a:lnTo>
                    <a:close/>
                  </a:path>
                </a:pathLst>
              </a:custGeom>
              <a:solidFill>
                <a:srgbClr val="746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81;p41">
                <a:extLst>
                  <a:ext uri="{FF2B5EF4-FFF2-40B4-BE49-F238E27FC236}">
                    <a16:creationId xmlns:a16="http://schemas.microsoft.com/office/drawing/2014/main" id="{73370046-7DDF-45F7-97B9-2B7DE1F233F1}"/>
                  </a:ext>
                </a:extLst>
              </p:cNvPr>
              <p:cNvSpPr/>
              <p:nvPr/>
            </p:nvSpPr>
            <p:spPr>
              <a:xfrm>
                <a:off x="4490525" y="2622025"/>
                <a:ext cx="910625" cy="2103700"/>
              </a:xfrm>
              <a:custGeom>
                <a:avLst/>
                <a:gdLst/>
                <a:ahLst/>
                <a:cxnLst/>
                <a:rect l="l" t="t" r="r" b="b"/>
                <a:pathLst>
                  <a:path w="36425" h="84148" extrusionOk="0">
                    <a:moveTo>
                      <a:pt x="1" y="1"/>
                    </a:moveTo>
                    <a:lnTo>
                      <a:pt x="1123" y="12002"/>
                    </a:lnTo>
                    <a:lnTo>
                      <a:pt x="2348" y="24002"/>
                    </a:lnTo>
                    <a:lnTo>
                      <a:pt x="2973" y="29997"/>
                    </a:lnTo>
                    <a:lnTo>
                      <a:pt x="3623" y="35991"/>
                    </a:lnTo>
                    <a:lnTo>
                      <a:pt x="3955" y="38988"/>
                    </a:lnTo>
                    <a:lnTo>
                      <a:pt x="4299" y="41985"/>
                    </a:lnTo>
                    <a:lnTo>
                      <a:pt x="4656" y="44982"/>
                    </a:lnTo>
                    <a:lnTo>
                      <a:pt x="5026" y="47979"/>
                    </a:lnTo>
                    <a:lnTo>
                      <a:pt x="5128" y="48718"/>
                    </a:lnTo>
                    <a:lnTo>
                      <a:pt x="5243" y="49471"/>
                    </a:lnTo>
                    <a:lnTo>
                      <a:pt x="5306" y="49841"/>
                    </a:lnTo>
                    <a:lnTo>
                      <a:pt x="5383" y="50211"/>
                    </a:lnTo>
                    <a:lnTo>
                      <a:pt x="5421" y="50402"/>
                    </a:lnTo>
                    <a:lnTo>
                      <a:pt x="5459" y="50606"/>
                    </a:lnTo>
                    <a:lnTo>
                      <a:pt x="5549" y="50823"/>
                    </a:lnTo>
                    <a:lnTo>
                      <a:pt x="5574" y="50874"/>
                    </a:lnTo>
                    <a:lnTo>
                      <a:pt x="5600" y="50912"/>
                    </a:lnTo>
                    <a:lnTo>
                      <a:pt x="5663" y="50976"/>
                    </a:lnTo>
                    <a:lnTo>
                      <a:pt x="6174" y="51550"/>
                    </a:lnTo>
                    <a:lnTo>
                      <a:pt x="6684" y="52124"/>
                    </a:lnTo>
                    <a:lnTo>
                      <a:pt x="7691" y="53233"/>
                    </a:lnTo>
                    <a:lnTo>
                      <a:pt x="11772" y="57671"/>
                    </a:lnTo>
                    <a:lnTo>
                      <a:pt x="19973" y="66522"/>
                    </a:lnTo>
                    <a:lnTo>
                      <a:pt x="28173" y="75360"/>
                    </a:lnTo>
                    <a:lnTo>
                      <a:pt x="36424" y="84147"/>
                    </a:lnTo>
                    <a:lnTo>
                      <a:pt x="28301" y="75233"/>
                    </a:lnTo>
                    <a:lnTo>
                      <a:pt x="20138" y="66356"/>
                    </a:lnTo>
                    <a:lnTo>
                      <a:pt x="12002" y="57467"/>
                    </a:lnTo>
                    <a:lnTo>
                      <a:pt x="7934" y="53004"/>
                    </a:lnTo>
                    <a:lnTo>
                      <a:pt x="6926" y="51894"/>
                    </a:lnTo>
                    <a:lnTo>
                      <a:pt x="6429" y="51333"/>
                    </a:lnTo>
                    <a:lnTo>
                      <a:pt x="5944" y="50772"/>
                    </a:lnTo>
                    <a:lnTo>
                      <a:pt x="5880" y="50708"/>
                    </a:lnTo>
                    <a:lnTo>
                      <a:pt x="5855" y="50670"/>
                    </a:lnTo>
                    <a:lnTo>
                      <a:pt x="5829" y="50631"/>
                    </a:lnTo>
                    <a:lnTo>
                      <a:pt x="5791" y="50504"/>
                    </a:lnTo>
                    <a:lnTo>
                      <a:pt x="5753" y="50325"/>
                    </a:lnTo>
                    <a:lnTo>
                      <a:pt x="5714" y="50147"/>
                    </a:lnTo>
                    <a:lnTo>
                      <a:pt x="5651" y="49777"/>
                    </a:lnTo>
                    <a:lnTo>
                      <a:pt x="5600" y="49407"/>
                    </a:lnTo>
                    <a:lnTo>
                      <a:pt x="5383" y="47928"/>
                    </a:lnTo>
                    <a:lnTo>
                      <a:pt x="4988" y="44931"/>
                    </a:lnTo>
                    <a:lnTo>
                      <a:pt x="4618" y="41946"/>
                    </a:lnTo>
                    <a:lnTo>
                      <a:pt x="4261" y="38949"/>
                    </a:lnTo>
                    <a:lnTo>
                      <a:pt x="3916" y="35965"/>
                    </a:lnTo>
                    <a:lnTo>
                      <a:pt x="3240" y="29971"/>
                    </a:lnTo>
                    <a:lnTo>
                      <a:pt x="2577" y="23977"/>
                    </a:lnTo>
                    <a:lnTo>
                      <a:pt x="1" y="1"/>
                    </a:lnTo>
                    <a:close/>
                  </a:path>
                </a:pathLst>
              </a:custGeom>
              <a:solidFill>
                <a:srgbClr val="746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82;p41">
                <a:extLst>
                  <a:ext uri="{FF2B5EF4-FFF2-40B4-BE49-F238E27FC236}">
                    <a16:creationId xmlns:a16="http://schemas.microsoft.com/office/drawing/2014/main" id="{76FD5913-2926-4CB2-A33D-0B32DD72B889}"/>
                  </a:ext>
                </a:extLst>
              </p:cNvPr>
              <p:cNvSpPr/>
              <p:nvPr/>
            </p:nvSpPr>
            <p:spPr>
              <a:xfrm>
                <a:off x="3989025" y="872600"/>
                <a:ext cx="221275" cy="342750"/>
              </a:xfrm>
              <a:custGeom>
                <a:avLst/>
                <a:gdLst/>
                <a:ahLst/>
                <a:cxnLst/>
                <a:rect l="l" t="t" r="r" b="b"/>
                <a:pathLst>
                  <a:path w="8851" h="13710" extrusionOk="0">
                    <a:moveTo>
                      <a:pt x="0" y="0"/>
                    </a:moveTo>
                    <a:lnTo>
                      <a:pt x="0" y="13710"/>
                    </a:lnTo>
                    <a:lnTo>
                      <a:pt x="8851" y="13710"/>
                    </a:lnTo>
                    <a:lnTo>
                      <a:pt x="8851"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83;p41">
                <a:extLst>
                  <a:ext uri="{FF2B5EF4-FFF2-40B4-BE49-F238E27FC236}">
                    <a16:creationId xmlns:a16="http://schemas.microsoft.com/office/drawing/2014/main" id="{D1930417-D80B-4798-92E2-F54D1CB4F2FC}"/>
                  </a:ext>
                </a:extLst>
              </p:cNvPr>
              <p:cNvSpPr/>
              <p:nvPr/>
            </p:nvSpPr>
            <p:spPr>
              <a:xfrm>
                <a:off x="3989025" y="903825"/>
                <a:ext cx="221275" cy="220025"/>
              </a:xfrm>
              <a:custGeom>
                <a:avLst/>
                <a:gdLst/>
                <a:ahLst/>
                <a:cxnLst/>
                <a:rect l="l" t="t" r="r" b="b"/>
                <a:pathLst>
                  <a:path w="8851" h="8801" extrusionOk="0">
                    <a:moveTo>
                      <a:pt x="8851" y="1"/>
                    </a:moveTo>
                    <a:lnTo>
                      <a:pt x="8583" y="677"/>
                    </a:lnTo>
                    <a:lnTo>
                      <a:pt x="8290" y="1327"/>
                    </a:lnTo>
                    <a:lnTo>
                      <a:pt x="7984" y="1952"/>
                    </a:lnTo>
                    <a:lnTo>
                      <a:pt x="7831" y="2258"/>
                    </a:lnTo>
                    <a:lnTo>
                      <a:pt x="7665" y="2552"/>
                    </a:lnTo>
                    <a:lnTo>
                      <a:pt x="7499" y="2832"/>
                    </a:lnTo>
                    <a:lnTo>
                      <a:pt x="7320" y="3113"/>
                    </a:lnTo>
                    <a:lnTo>
                      <a:pt x="7142" y="3381"/>
                    </a:lnTo>
                    <a:lnTo>
                      <a:pt x="6963" y="3636"/>
                    </a:lnTo>
                    <a:lnTo>
                      <a:pt x="6772" y="3878"/>
                    </a:lnTo>
                    <a:lnTo>
                      <a:pt x="6581" y="4108"/>
                    </a:lnTo>
                    <a:lnTo>
                      <a:pt x="6389" y="4337"/>
                    </a:lnTo>
                    <a:lnTo>
                      <a:pt x="6185" y="4541"/>
                    </a:lnTo>
                    <a:lnTo>
                      <a:pt x="5969" y="4758"/>
                    </a:lnTo>
                    <a:lnTo>
                      <a:pt x="5739" y="4962"/>
                    </a:lnTo>
                    <a:lnTo>
                      <a:pt x="5522" y="5153"/>
                    </a:lnTo>
                    <a:lnTo>
                      <a:pt x="5293" y="5332"/>
                    </a:lnTo>
                    <a:lnTo>
                      <a:pt x="5076" y="5498"/>
                    </a:lnTo>
                    <a:lnTo>
                      <a:pt x="4859" y="5663"/>
                    </a:lnTo>
                    <a:lnTo>
                      <a:pt x="4425" y="5957"/>
                    </a:lnTo>
                    <a:lnTo>
                      <a:pt x="3992" y="6199"/>
                    </a:lnTo>
                    <a:lnTo>
                      <a:pt x="3571" y="6416"/>
                    </a:lnTo>
                    <a:lnTo>
                      <a:pt x="3163" y="6594"/>
                    </a:lnTo>
                    <a:lnTo>
                      <a:pt x="2767" y="6747"/>
                    </a:lnTo>
                    <a:lnTo>
                      <a:pt x="2334" y="6888"/>
                    </a:lnTo>
                    <a:lnTo>
                      <a:pt x="1926" y="6990"/>
                    </a:lnTo>
                    <a:lnTo>
                      <a:pt x="1543" y="7066"/>
                    </a:lnTo>
                    <a:lnTo>
                      <a:pt x="1186" y="7117"/>
                    </a:lnTo>
                    <a:lnTo>
                      <a:pt x="842" y="7143"/>
                    </a:lnTo>
                    <a:lnTo>
                      <a:pt x="536" y="7156"/>
                    </a:lnTo>
                    <a:lnTo>
                      <a:pt x="242" y="7156"/>
                    </a:lnTo>
                    <a:lnTo>
                      <a:pt x="0" y="7143"/>
                    </a:lnTo>
                    <a:lnTo>
                      <a:pt x="0" y="8801"/>
                    </a:lnTo>
                    <a:lnTo>
                      <a:pt x="523" y="8801"/>
                    </a:lnTo>
                    <a:lnTo>
                      <a:pt x="816" y="8775"/>
                    </a:lnTo>
                    <a:lnTo>
                      <a:pt x="1135" y="8750"/>
                    </a:lnTo>
                    <a:lnTo>
                      <a:pt x="1467" y="8686"/>
                    </a:lnTo>
                    <a:lnTo>
                      <a:pt x="1824" y="8622"/>
                    </a:lnTo>
                    <a:lnTo>
                      <a:pt x="2206" y="8520"/>
                    </a:lnTo>
                    <a:lnTo>
                      <a:pt x="2589" y="8393"/>
                    </a:lnTo>
                    <a:lnTo>
                      <a:pt x="2984" y="8240"/>
                    </a:lnTo>
                    <a:lnTo>
                      <a:pt x="3405" y="8061"/>
                    </a:lnTo>
                    <a:lnTo>
                      <a:pt x="3813" y="7844"/>
                    </a:lnTo>
                    <a:lnTo>
                      <a:pt x="4247" y="7602"/>
                    </a:lnTo>
                    <a:lnTo>
                      <a:pt x="4680" y="7309"/>
                    </a:lnTo>
                    <a:lnTo>
                      <a:pt x="4897" y="7143"/>
                    </a:lnTo>
                    <a:lnTo>
                      <a:pt x="5127" y="6977"/>
                    </a:lnTo>
                    <a:lnTo>
                      <a:pt x="5344" y="6798"/>
                    </a:lnTo>
                    <a:lnTo>
                      <a:pt x="5573" y="6607"/>
                    </a:lnTo>
                    <a:lnTo>
                      <a:pt x="5790" y="6403"/>
                    </a:lnTo>
                    <a:lnTo>
                      <a:pt x="6020" y="6186"/>
                    </a:lnTo>
                    <a:lnTo>
                      <a:pt x="6236" y="5957"/>
                    </a:lnTo>
                    <a:lnTo>
                      <a:pt x="6440" y="5714"/>
                    </a:lnTo>
                    <a:lnTo>
                      <a:pt x="6657" y="5459"/>
                    </a:lnTo>
                    <a:lnTo>
                      <a:pt x="6849" y="5192"/>
                    </a:lnTo>
                    <a:lnTo>
                      <a:pt x="7053" y="4911"/>
                    </a:lnTo>
                    <a:lnTo>
                      <a:pt x="7231" y="4618"/>
                    </a:lnTo>
                    <a:lnTo>
                      <a:pt x="7422" y="4312"/>
                    </a:lnTo>
                    <a:lnTo>
                      <a:pt x="7601" y="4006"/>
                    </a:lnTo>
                    <a:lnTo>
                      <a:pt x="7780" y="3674"/>
                    </a:lnTo>
                    <a:lnTo>
                      <a:pt x="7945" y="3342"/>
                    </a:lnTo>
                    <a:lnTo>
                      <a:pt x="8111" y="2998"/>
                    </a:lnTo>
                    <a:lnTo>
                      <a:pt x="8264" y="2654"/>
                    </a:lnTo>
                    <a:lnTo>
                      <a:pt x="8570" y="1927"/>
                    </a:lnTo>
                    <a:lnTo>
                      <a:pt x="8851" y="1187"/>
                    </a:lnTo>
                    <a:lnTo>
                      <a:pt x="8851"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84;p41">
                <a:extLst>
                  <a:ext uri="{FF2B5EF4-FFF2-40B4-BE49-F238E27FC236}">
                    <a16:creationId xmlns:a16="http://schemas.microsoft.com/office/drawing/2014/main" id="{6B0206EF-6A20-4056-86EE-D3D896DFB994}"/>
                  </a:ext>
                </a:extLst>
              </p:cNvPr>
              <p:cNvSpPr/>
              <p:nvPr/>
            </p:nvSpPr>
            <p:spPr>
              <a:xfrm>
                <a:off x="3060900" y="1118100"/>
                <a:ext cx="1937575" cy="1594500"/>
              </a:xfrm>
              <a:custGeom>
                <a:avLst/>
                <a:gdLst/>
                <a:ahLst/>
                <a:cxnLst/>
                <a:rect l="l" t="t" r="r" b="b"/>
                <a:pathLst>
                  <a:path w="77503" h="63780" extrusionOk="0">
                    <a:moveTo>
                      <a:pt x="43208" y="0"/>
                    </a:moveTo>
                    <a:lnTo>
                      <a:pt x="43208" y="2589"/>
                    </a:lnTo>
                    <a:lnTo>
                      <a:pt x="41907" y="89"/>
                    </a:lnTo>
                    <a:lnTo>
                      <a:pt x="36475" y="89"/>
                    </a:lnTo>
                    <a:lnTo>
                      <a:pt x="36475" y="2589"/>
                    </a:lnTo>
                    <a:lnTo>
                      <a:pt x="35990" y="2666"/>
                    </a:lnTo>
                    <a:lnTo>
                      <a:pt x="35429" y="2768"/>
                    </a:lnTo>
                    <a:lnTo>
                      <a:pt x="34715" y="2921"/>
                    </a:lnTo>
                    <a:lnTo>
                      <a:pt x="33860" y="3112"/>
                    </a:lnTo>
                    <a:lnTo>
                      <a:pt x="32904" y="3342"/>
                    </a:lnTo>
                    <a:lnTo>
                      <a:pt x="32394" y="3482"/>
                    </a:lnTo>
                    <a:lnTo>
                      <a:pt x="31871" y="3635"/>
                    </a:lnTo>
                    <a:lnTo>
                      <a:pt x="31335" y="3788"/>
                    </a:lnTo>
                    <a:lnTo>
                      <a:pt x="30787" y="3966"/>
                    </a:lnTo>
                    <a:lnTo>
                      <a:pt x="30034" y="4145"/>
                    </a:lnTo>
                    <a:lnTo>
                      <a:pt x="29754" y="4222"/>
                    </a:lnTo>
                    <a:lnTo>
                      <a:pt x="29499" y="4311"/>
                    </a:lnTo>
                    <a:lnTo>
                      <a:pt x="29231" y="4400"/>
                    </a:lnTo>
                    <a:lnTo>
                      <a:pt x="28976" y="4515"/>
                    </a:lnTo>
                    <a:lnTo>
                      <a:pt x="28733" y="4630"/>
                    </a:lnTo>
                    <a:lnTo>
                      <a:pt x="28491" y="4757"/>
                    </a:lnTo>
                    <a:lnTo>
                      <a:pt x="28261" y="4897"/>
                    </a:lnTo>
                    <a:lnTo>
                      <a:pt x="28045" y="5038"/>
                    </a:lnTo>
                    <a:lnTo>
                      <a:pt x="27700" y="5216"/>
                    </a:lnTo>
                    <a:lnTo>
                      <a:pt x="27356" y="5382"/>
                    </a:lnTo>
                    <a:lnTo>
                      <a:pt x="27024" y="5561"/>
                    </a:lnTo>
                    <a:lnTo>
                      <a:pt x="26718" y="5752"/>
                    </a:lnTo>
                    <a:lnTo>
                      <a:pt x="26399" y="5943"/>
                    </a:lnTo>
                    <a:lnTo>
                      <a:pt x="26106" y="6147"/>
                    </a:lnTo>
                    <a:lnTo>
                      <a:pt x="25826" y="6351"/>
                    </a:lnTo>
                    <a:lnTo>
                      <a:pt x="25558" y="6568"/>
                    </a:lnTo>
                    <a:lnTo>
                      <a:pt x="25315" y="6785"/>
                    </a:lnTo>
                    <a:lnTo>
                      <a:pt x="25073" y="7002"/>
                    </a:lnTo>
                    <a:lnTo>
                      <a:pt x="24856" y="7244"/>
                    </a:lnTo>
                    <a:lnTo>
                      <a:pt x="24665" y="7474"/>
                    </a:lnTo>
                    <a:lnTo>
                      <a:pt x="24486" y="7716"/>
                    </a:lnTo>
                    <a:lnTo>
                      <a:pt x="24333" y="7971"/>
                    </a:lnTo>
                    <a:lnTo>
                      <a:pt x="24193" y="8239"/>
                    </a:lnTo>
                    <a:lnTo>
                      <a:pt x="24078" y="8494"/>
                    </a:lnTo>
                    <a:lnTo>
                      <a:pt x="23938" y="8940"/>
                    </a:lnTo>
                    <a:lnTo>
                      <a:pt x="23772" y="9463"/>
                    </a:lnTo>
                    <a:lnTo>
                      <a:pt x="23594" y="10063"/>
                    </a:lnTo>
                    <a:lnTo>
                      <a:pt x="23415" y="10739"/>
                    </a:lnTo>
                    <a:lnTo>
                      <a:pt x="23033" y="12256"/>
                    </a:lnTo>
                    <a:lnTo>
                      <a:pt x="22624" y="13978"/>
                    </a:lnTo>
                    <a:lnTo>
                      <a:pt x="22191" y="15853"/>
                    </a:lnTo>
                    <a:lnTo>
                      <a:pt x="21757" y="17829"/>
                    </a:lnTo>
                    <a:lnTo>
                      <a:pt x="21336" y="19857"/>
                    </a:lnTo>
                    <a:lnTo>
                      <a:pt x="20916" y="21885"/>
                    </a:lnTo>
                    <a:lnTo>
                      <a:pt x="20138" y="25736"/>
                    </a:lnTo>
                    <a:lnTo>
                      <a:pt x="19500" y="28976"/>
                    </a:lnTo>
                    <a:lnTo>
                      <a:pt x="18900" y="32062"/>
                    </a:lnTo>
                    <a:lnTo>
                      <a:pt x="0" y="35034"/>
                    </a:lnTo>
                    <a:lnTo>
                      <a:pt x="102" y="35710"/>
                    </a:lnTo>
                    <a:lnTo>
                      <a:pt x="1212" y="43362"/>
                    </a:lnTo>
                    <a:lnTo>
                      <a:pt x="1301" y="43974"/>
                    </a:lnTo>
                    <a:lnTo>
                      <a:pt x="2155" y="43935"/>
                    </a:lnTo>
                    <a:lnTo>
                      <a:pt x="4489" y="43808"/>
                    </a:lnTo>
                    <a:lnTo>
                      <a:pt x="6071" y="43719"/>
                    </a:lnTo>
                    <a:lnTo>
                      <a:pt x="7894" y="43591"/>
                    </a:lnTo>
                    <a:lnTo>
                      <a:pt x="9871" y="43464"/>
                    </a:lnTo>
                    <a:lnTo>
                      <a:pt x="11988" y="43298"/>
                    </a:lnTo>
                    <a:lnTo>
                      <a:pt x="14169" y="43119"/>
                    </a:lnTo>
                    <a:lnTo>
                      <a:pt x="16388" y="42902"/>
                    </a:lnTo>
                    <a:lnTo>
                      <a:pt x="18582" y="42673"/>
                    </a:lnTo>
                    <a:lnTo>
                      <a:pt x="19653" y="42558"/>
                    </a:lnTo>
                    <a:lnTo>
                      <a:pt x="20699" y="42431"/>
                    </a:lnTo>
                    <a:lnTo>
                      <a:pt x="21732" y="42290"/>
                    </a:lnTo>
                    <a:lnTo>
                      <a:pt x="22714" y="42150"/>
                    </a:lnTo>
                    <a:lnTo>
                      <a:pt x="23657" y="41997"/>
                    </a:lnTo>
                    <a:lnTo>
                      <a:pt x="24563" y="41844"/>
                    </a:lnTo>
                    <a:lnTo>
                      <a:pt x="25405" y="41691"/>
                    </a:lnTo>
                    <a:lnTo>
                      <a:pt x="26183" y="41525"/>
                    </a:lnTo>
                    <a:lnTo>
                      <a:pt x="26910" y="41347"/>
                    </a:lnTo>
                    <a:lnTo>
                      <a:pt x="27560" y="41168"/>
                    </a:lnTo>
                    <a:lnTo>
                      <a:pt x="26374" y="63780"/>
                    </a:lnTo>
                    <a:lnTo>
                      <a:pt x="50707" y="63780"/>
                    </a:lnTo>
                    <a:lnTo>
                      <a:pt x="50707" y="59724"/>
                    </a:lnTo>
                    <a:lnTo>
                      <a:pt x="60209" y="59724"/>
                    </a:lnTo>
                    <a:lnTo>
                      <a:pt x="55809" y="41079"/>
                    </a:lnTo>
                    <a:lnTo>
                      <a:pt x="57632" y="22242"/>
                    </a:lnTo>
                    <a:lnTo>
                      <a:pt x="64481" y="28313"/>
                    </a:lnTo>
                    <a:lnTo>
                      <a:pt x="56319" y="38923"/>
                    </a:lnTo>
                    <a:lnTo>
                      <a:pt x="56689" y="39344"/>
                    </a:lnTo>
                    <a:lnTo>
                      <a:pt x="61407" y="44752"/>
                    </a:lnTo>
                    <a:lnTo>
                      <a:pt x="61624" y="45007"/>
                    </a:lnTo>
                    <a:lnTo>
                      <a:pt x="62402" y="44433"/>
                    </a:lnTo>
                    <a:lnTo>
                      <a:pt x="63155" y="43872"/>
                    </a:lnTo>
                    <a:lnTo>
                      <a:pt x="63894" y="43311"/>
                    </a:lnTo>
                    <a:lnTo>
                      <a:pt x="64596" y="42749"/>
                    </a:lnTo>
                    <a:lnTo>
                      <a:pt x="65284" y="42201"/>
                    </a:lnTo>
                    <a:lnTo>
                      <a:pt x="65948" y="41665"/>
                    </a:lnTo>
                    <a:lnTo>
                      <a:pt x="66585" y="41130"/>
                    </a:lnTo>
                    <a:lnTo>
                      <a:pt x="67210" y="40607"/>
                    </a:lnTo>
                    <a:lnTo>
                      <a:pt x="67810" y="40084"/>
                    </a:lnTo>
                    <a:lnTo>
                      <a:pt x="68383" y="39561"/>
                    </a:lnTo>
                    <a:lnTo>
                      <a:pt x="68932" y="39051"/>
                    </a:lnTo>
                    <a:lnTo>
                      <a:pt x="69467" y="38554"/>
                    </a:lnTo>
                    <a:lnTo>
                      <a:pt x="69990" y="38056"/>
                    </a:lnTo>
                    <a:lnTo>
                      <a:pt x="70488" y="37559"/>
                    </a:lnTo>
                    <a:lnTo>
                      <a:pt x="70960" y="37074"/>
                    </a:lnTo>
                    <a:lnTo>
                      <a:pt x="71419" y="36590"/>
                    </a:lnTo>
                    <a:lnTo>
                      <a:pt x="71852" y="36118"/>
                    </a:lnTo>
                    <a:lnTo>
                      <a:pt x="72273" y="35659"/>
                    </a:lnTo>
                    <a:lnTo>
                      <a:pt x="72669" y="35199"/>
                    </a:lnTo>
                    <a:lnTo>
                      <a:pt x="73051" y="34740"/>
                    </a:lnTo>
                    <a:lnTo>
                      <a:pt x="73408" y="34294"/>
                    </a:lnTo>
                    <a:lnTo>
                      <a:pt x="73765" y="33848"/>
                    </a:lnTo>
                    <a:lnTo>
                      <a:pt x="74084" y="33414"/>
                    </a:lnTo>
                    <a:lnTo>
                      <a:pt x="74403" y="32980"/>
                    </a:lnTo>
                    <a:lnTo>
                      <a:pt x="74696" y="32559"/>
                    </a:lnTo>
                    <a:lnTo>
                      <a:pt x="74977" y="32139"/>
                    </a:lnTo>
                    <a:lnTo>
                      <a:pt x="75232" y="31730"/>
                    </a:lnTo>
                    <a:lnTo>
                      <a:pt x="75474" y="31322"/>
                    </a:lnTo>
                    <a:lnTo>
                      <a:pt x="75704" y="30914"/>
                    </a:lnTo>
                    <a:lnTo>
                      <a:pt x="75921" y="30519"/>
                    </a:lnTo>
                    <a:lnTo>
                      <a:pt x="76125" y="30136"/>
                    </a:lnTo>
                    <a:lnTo>
                      <a:pt x="76303" y="29754"/>
                    </a:lnTo>
                    <a:lnTo>
                      <a:pt x="76482" y="29371"/>
                    </a:lnTo>
                    <a:lnTo>
                      <a:pt x="76635" y="29001"/>
                    </a:lnTo>
                    <a:lnTo>
                      <a:pt x="76775" y="28631"/>
                    </a:lnTo>
                    <a:lnTo>
                      <a:pt x="76903" y="28274"/>
                    </a:lnTo>
                    <a:lnTo>
                      <a:pt x="77017" y="27917"/>
                    </a:lnTo>
                    <a:lnTo>
                      <a:pt x="77119" y="27560"/>
                    </a:lnTo>
                    <a:lnTo>
                      <a:pt x="77209" y="27229"/>
                    </a:lnTo>
                    <a:lnTo>
                      <a:pt x="77285" y="26884"/>
                    </a:lnTo>
                    <a:lnTo>
                      <a:pt x="77349" y="26553"/>
                    </a:lnTo>
                    <a:lnTo>
                      <a:pt x="77400" y="26221"/>
                    </a:lnTo>
                    <a:lnTo>
                      <a:pt x="77451" y="25902"/>
                    </a:lnTo>
                    <a:lnTo>
                      <a:pt x="77477" y="25583"/>
                    </a:lnTo>
                    <a:lnTo>
                      <a:pt x="77489" y="25277"/>
                    </a:lnTo>
                    <a:lnTo>
                      <a:pt x="77502" y="24971"/>
                    </a:lnTo>
                    <a:lnTo>
                      <a:pt x="77502" y="24678"/>
                    </a:lnTo>
                    <a:lnTo>
                      <a:pt x="77489" y="24385"/>
                    </a:lnTo>
                    <a:lnTo>
                      <a:pt x="77464" y="24091"/>
                    </a:lnTo>
                    <a:lnTo>
                      <a:pt x="77426" y="23811"/>
                    </a:lnTo>
                    <a:lnTo>
                      <a:pt x="77387" y="23530"/>
                    </a:lnTo>
                    <a:lnTo>
                      <a:pt x="77336" y="23262"/>
                    </a:lnTo>
                    <a:lnTo>
                      <a:pt x="77285" y="22994"/>
                    </a:lnTo>
                    <a:lnTo>
                      <a:pt x="77209" y="22727"/>
                    </a:lnTo>
                    <a:lnTo>
                      <a:pt x="77132" y="22472"/>
                    </a:lnTo>
                    <a:lnTo>
                      <a:pt x="77056" y="22229"/>
                    </a:lnTo>
                    <a:lnTo>
                      <a:pt x="76954" y="21987"/>
                    </a:lnTo>
                    <a:lnTo>
                      <a:pt x="76864" y="21745"/>
                    </a:lnTo>
                    <a:lnTo>
                      <a:pt x="76750" y="21502"/>
                    </a:lnTo>
                    <a:lnTo>
                      <a:pt x="76648" y="21273"/>
                    </a:lnTo>
                    <a:lnTo>
                      <a:pt x="76520" y="21056"/>
                    </a:lnTo>
                    <a:lnTo>
                      <a:pt x="76392" y="20839"/>
                    </a:lnTo>
                    <a:lnTo>
                      <a:pt x="76125" y="20406"/>
                    </a:lnTo>
                    <a:lnTo>
                      <a:pt x="75984" y="20201"/>
                    </a:lnTo>
                    <a:lnTo>
                      <a:pt x="75806" y="19972"/>
                    </a:lnTo>
                    <a:lnTo>
                      <a:pt x="75627" y="19742"/>
                    </a:lnTo>
                    <a:lnTo>
                      <a:pt x="75423" y="19500"/>
                    </a:lnTo>
                    <a:lnTo>
                      <a:pt x="74964" y="19003"/>
                    </a:lnTo>
                    <a:lnTo>
                      <a:pt x="74441" y="18454"/>
                    </a:lnTo>
                    <a:lnTo>
                      <a:pt x="73867" y="17893"/>
                    </a:lnTo>
                    <a:lnTo>
                      <a:pt x="73230" y="17306"/>
                    </a:lnTo>
                    <a:lnTo>
                      <a:pt x="72554" y="16682"/>
                    </a:lnTo>
                    <a:lnTo>
                      <a:pt x="71827" y="16057"/>
                    </a:lnTo>
                    <a:lnTo>
                      <a:pt x="71074" y="15406"/>
                    </a:lnTo>
                    <a:lnTo>
                      <a:pt x="70271" y="14743"/>
                    </a:lnTo>
                    <a:lnTo>
                      <a:pt x="69455" y="14067"/>
                    </a:lnTo>
                    <a:lnTo>
                      <a:pt x="68613" y="13391"/>
                    </a:lnTo>
                    <a:lnTo>
                      <a:pt x="67758" y="12715"/>
                    </a:lnTo>
                    <a:lnTo>
                      <a:pt x="66879" y="12039"/>
                    </a:lnTo>
                    <a:lnTo>
                      <a:pt x="65119" y="10700"/>
                    </a:lnTo>
                    <a:lnTo>
                      <a:pt x="63384" y="9399"/>
                    </a:lnTo>
                    <a:lnTo>
                      <a:pt x="61688" y="8175"/>
                    </a:lnTo>
                    <a:lnTo>
                      <a:pt x="60081" y="7040"/>
                    </a:lnTo>
                    <a:lnTo>
                      <a:pt x="58614" y="6033"/>
                    </a:lnTo>
                    <a:lnTo>
                      <a:pt x="57326" y="5165"/>
                    </a:lnTo>
                    <a:lnTo>
                      <a:pt x="56242" y="4464"/>
                    </a:lnTo>
                    <a:lnTo>
                      <a:pt x="55796" y="4196"/>
                    </a:lnTo>
                    <a:lnTo>
                      <a:pt x="55426" y="3979"/>
                    </a:lnTo>
                    <a:lnTo>
                      <a:pt x="55120" y="3813"/>
                    </a:lnTo>
                    <a:lnTo>
                      <a:pt x="54903" y="3711"/>
                    </a:lnTo>
                    <a:lnTo>
                      <a:pt x="54699" y="3635"/>
                    </a:lnTo>
                    <a:lnTo>
                      <a:pt x="54495" y="3571"/>
                    </a:lnTo>
                    <a:lnTo>
                      <a:pt x="53998" y="3431"/>
                    </a:lnTo>
                    <a:lnTo>
                      <a:pt x="53437" y="3316"/>
                    </a:lnTo>
                    <a:lnTo>
                      <a:pt x="52837" y="3201"/>
                    </a:lnTo>
                    <a:lnTo>
                      <a:pt x="52187" y="3087"/>
                    </a:lnTo>
                    <a:lnTo>
                      <a:pt x="51511" y="2984"/>
                    </a:lnTo>
                    <a:lnTo>
                      <a:pt x="50835" y="2895"/>
                    </a:lnTo>
                    <a:lnTo>
                      <a:pt x="50172" y="2819"/>
                    </a:lnTo>
                    <a:lnTo>
                      <a:pt x="48909" y="2678"/>
                    </a:lnTo>
                    <a:lnTo>
                      <a:pt x="47851" y="2589"/>
                    </a:lnTo>
                    <a:lnTo>
                      <a:pt x="46830" y="2500"/>
                    </a:lnTo>
                    <a:lnTo>
                      <a:pt x="46830"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85;p41">
                <a:extLst>
                  <a:ext uri="{FF2B5EF4-FFF2-40B4-BE49-F238E27FC236}">
                    <a16:creationId xmlns:a16="http://schemas.microsoft.com/office/drawing/2014/main" id="{0E4218BC-4935-45BC-A65F-E1566D329211}"/>
                  </a:ext>
                </a:extLst>
              </p:cNvPr>
              <p:cNvSpPr/>
              <p:nvPr/>
            </p:nvSpPr>
            <p:spPr>
              <a:xfrm>
                <a:off x="3749575" y="1433100"/>
                <a:ext cx="41775" cy="705600"/>
              </a:xfrm>
              <a:custGeom>
                <a:avLst/>
                <a:gdLst/>
                <a:ahLst/>
                <a:cxnLst/>
                <a:rect l="l" t="t" r="r" b="b"/>
                <a:pathLst>
                  <a:path w="1671" h="28224" extrusionOk="0">
                    <a:moveTo>
                      <a:pt x="1671" y="0"/>
                    </a:moveTo>
                    <a:lnTo>
                      <a:pt x="1594" y="205"/>
                    </a:lnTo>
                    <a:lnTo>
                      <a:pt x="1531" y="421"/>
                    </a:lnTo>
                    <a:lnTo>
                      <a:pt x="1467" y="625"/>
                    </a:lnTo>
                    <a:lnTo>
                      <a:pt x="1416" y="842"/>
                    </a:lnTo>
                    <a:lnTo>
                      <a:pt x="1327" y="1289"/>
                    </a:lnTo>
                    <a:lnTo>
                      <a:pt x="1250" y="1722"/>
                    </a:lnTo>
                    <a:lnTo>
                      <a:pt x="1123" y="2602"/>
                    </a:lnTo>
                    <a:lnTo>
                      <a:pt x="1008" y="3469"/>
                    </a:lnTo>
                    <a:lnTo>
                      <a:pt x="906" y="4362"/>
                    </a:lnTo>
                    <a:lnTo>
                      <a:pt x="829" y="5242"/>
                    </a:lnTo>
                    <a:lnTo>
                      <a:pt x="663" y="7002"/>
                    </a:lnTo>
                    <a:lnTo>
                      <a:pt x="536" y="8762"/>
                    </a:lnTo>
                    <a:lnTo>
                      <a:pt x="434" y="10535"/>
                    </a:lnTo>
                    <a:lnTo>
                      <a:pt x="243" y="14067"/>
                    </a:lnTo>
                    <a:lnTo>
                      <a:pt x="128" y="17600"/>
                    </a:lnTo>
                    <a:lnTo>
                      <a:pt x="77" y="19373"/>
                    </a:lnTo>
                    <a:lnTo>
                      <a:pt x="39" y="21146"/>
                    </a:lnTo>
                    <a:lnTo>
                      <a:pt x="13" y="22918"/>
                    </a:lnTo>
                    <a:lnTo>
                      <a:pt x="0" y="24678"/>
                    </a:lnTo>
                    <a:lnTo>
                      <a:pt x="13" y="26451"/>
                    </a:lnTo>
                    <a:lnTo>
                      <a:pt x="39" y="28224"/>
                    </a:lnTo>
                    <a:lnTo>
                      <a:pt x="255" y="24691"/>
                    </a:lnTo>
                    <a:lnTo>
                      <a:pt x="434" y="21158"/>
                    </a:lnTo>
                    <a:lnTo>
                      <a:pt x="765" y="14093"/>
                    </a:lnTo>
                    <a:lnTo>
                      <a:pt x="829" y="12320"/>
                    </a:lnTo>
                    <a:lnTo>
                      <a:pt x="906" y="10560"/>
                    </a:lnTo>
                    <a:lnTo>
                      <a:pt x="1072" y="7028"/>
                    </a:lnTo>
                    <a:lnTo>
                      <a:pt x="1148" y="5268"/>
                    </a:lnTo>
                    <a:lnTo>
                      <a:pt x="1263" y="3495"/>
                    </a:lnTo>
                    <a:lnTo>
                      <a:pt x="1314" y="2615"/>
                    </a:lnTo>
                    <a:lnTo>
                      <a:pt x="1390" y="1735"/>
                    </a:lnTo>
                    <a:lnTo>
                      <a:pt x="1441" y="1301"/>
                    </a:lnTo>
                    <a:lnTo>
                      <a:pt x="1492" y="855"/>
                    </a:lnTo>
                    <a:lnTo>
                      <a:pt x="1569" y="421"/>
                    </a:lnTo>
                    <a:lnTo>
                      <a:pt x="1620" y="217"/>
                    </a:lnTo>
                    <a:lnTo>
                      <a:pt x="1671"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86;p41">
                <a:extLst>
                  <a:ext uri="{FF2B5EF4-FFF2-40B4-BE49-F238E27FC236}">
                    <a16:creationId xmlns:a16="http://schemas.microsoft.com/office/drawing/2014/main" id="{6E25F876-5980-406F-AED0-7B9C3B73C801}"/>
                  </a:ext>
                </a:extLst>
              </p:cNvPr>
              <p:cNvSpPr/>
              <p:nvPr/>
            </p:nvSpPr>
            <p:spPr>
              <a:xfrm>
                <a:off x="4414975" y="1586150"/>
                <a:ext cx="92175" cy="94400"/>
              </a:xfrm>
              <a:custGeom>
                <a:avLst/>
                <a:gdLst/>
                <a:ahLst/>
                <a:cxnLst/>
                <a:rect l="l" t="t" r="r" b="b"/>
                <a:pathLst>
                  <a:path w="3687" h="3776" extrusionOk="0">
                    <a:moveTo>
                      <a:pt x="0" y="0"/>
                    </a:moveTo>
                    <a:lnTo>
                      <a:pt x="370" y="510"/>
                    </a:lnTo>
                    <a:lnTo>
                      <a:pt x="753" y="995"/>
                    </a:lnTo>
                    <a:lnTo>
                      <a:pt x="1148" y="1479"/>
                    </a:lnTo>
                    <a:lnTo>
                      <a:pt x="1556" y="1939"/>
                    </a:lnTo>
                    <a:lnTo>
                      <a:pt x="1977" y="2398"/>
                    </a:lnTo>
                    <a:lnTo>
                      <a:pt x="2411" y="2844"/>
                    </a:lnTo>
                    <a:lnTo>
                      <a:pt x="2634" y="3067"/>
                    </a:lnTo>
                    <a:lnTo>
                      <a:pt x="2634" y="3067"/>
                    </a:lnTo>
                    <a:lnTo>
                      <a:pt x="2424" y="3010"/>
                    </a:lnTo>
                    <a:lnTo>
                      <a:pt x="1862" y="2882"/>
                    </a:lnTo>
                    <a:lnTo>
                      <a:pt x="1301" y="2768"/>
                    </a:lnTo>
                    <a:lnTo>
                      <a:pt x="1799" y="3048"/>
                    </a:lnTo>
                    <a:lnTo>
                      <a:pt x="2322" y="3303"/>
                    </a:lnTo>
                    <a:lnTo>
                      <a:pt x="2844" y="3533"/>
                    </a:lnTo>
                    <a:lnTo>
                      <a:pt x="3380" y="3762"/>
                    </a:lnTo>
                    <a:lnTo>
                      <a:pt x="3431" y="3775"/>
                    </a:lnTo>
                    <a:lnTo>
                      <a:pt x="3495" y="3775"/>
                    </a:lnTo>
                    <a:lnTo>
                      <a:pt x="3559" y="3750"/>
                    </a:lnTo>
                    <a:lnTo>
                      <a:pt x="3610" y="3724"/>
                    </a:lnTo>
                    <a:lnTo>
                      <a:pt x="3648" y="3686"/>
                    </a:lnTo>
                    <a:lnTo>
                      <a:pt x="3661" y="3648"/>
                    </a:lnTo>
                    <a:lnTo>
                      <a:pt x="3686" y="3609"/>
                    </a:lnTo>
                    <a:lnTo>
                      <a:pt x="3686" y="3558"/>
                    </a:lnTo>
                    <a:lnTo>
                      <a:pt x="3686" y="3520"/>
                    </a:lnTo>
                    <a:lnTo>
                      <a:pt x="3673" y="3482"/>
                    </a:lnTo>
                    <a:lnTo>
                      <a:pt x="3661" y="3443"/>
                    </a:lnTo>
                    <a:lnTo>
                      <a:pt x="3635" y="3405"/>
                    </a:lnTo>
                    <a:lnTo>
                      <a:pt x="3622" y="3380"/>
                    </a:lnTo>
                    <a:lnTo>
                      <a:pt x="3202" y="2921"/>
                    </a:lnTo>
                    <a:lnTo>
                      <a:pt x="2768" y="2474"/>
                    </a:lnTo>
                    <a:lnTo>
                      <a:pt x="2334" y="2041"/>
                    </a:lnTo>
                    <a:lnTo>
                      <a:pt x="1901" y="1607"/>
                    </a:lnTo>
                    <a:lnTo>
                      <a:pt x="1442" y="1186"/>
                    </a:lnTo>
                    <a:lnTo>
                      <a:pt x="982" y="778"/>
                    </a:lnTo>
                    <a:lnTo>
                      <a:pt x="498" y="383"/>
                    </a:lnTo>
                    <a:lnTo>
                      <a:pt x="0"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87;p41">
                <a:extLst>
                  <a:ext uri="{FF2B5EF4-FFF2-40B4-BE49-F238E27FC236}">
                    <a16:creationId xmlns:a16="http://schemas.microsoft.com/office/drawing/2014/main" id="{C261FBA5-8007-407A-8479-5C7419DAFA74}"/>
                  </a:ext>
                </a:extLst>
              </p:cNvPr>
              <p:cNvSpPr/>
              <p:nvPr/>
            </p:nvSpPr>
            <p:spPr>
              <a:xfrm>
                <a:off x="4659525" y="1758950"/>
                <a:ext cx="74950" cy="68575"/>
              </a:xfrm>
              <a:custGeom>
                <a:avLst/>
                <a:gdLst/>
                <a:ahLst/>
                <a:cxnLst/>
                <a:rect l="l" t="t" r="r" b="b"/>
                <a:pathLst>
                  <a:path w="2998" h="2743" extrusionOk="0">
                    <a:moveTo>
                      <a:pt x="2997" y="0"/>
                    </a:moveTo>
                    <a:lnTo>
                      <a:pt x="2589" y="243"/>
                    </a:lnTo>
                    <a:lnTo>
                      <a:pt x="2194" y="511"/>
                    </a:lnTo>
                    <a:lnTo>
                      <a:pt x="1824" y="791"/>
                    </a:lnTo>
                    <a:lnTo>
                      <a:pt x="1454" y="1072"/>
                    </a:lnTo>
                    <a:lnTo>
                      <a:pt x="1097" y="1378"/>
                    </a:lnTo>
                    <a:lnTo>
                      <a:pt x="753" y="1684"/>
                    </a:lnTo>
                    <a:lnTo>
                      <a:pt x="656" y="1774"/>
                    </a:lnTo>
                    <a:lnTo>
                      <a:pt x="676" y="1684"/>
                    </a:lnTo>
                    <a:lnTo>
                      <a:pt x="765" y="1237"/>
                    </a:lnTo>
                    <a:lnTo>
                      <a:pt x="829" y="778"/>
                    </a:lnTo>
                    <a:lnTo>
                      <a:pt x="600" y="1174"/>
                    </a:lnTo>
                    <a:lnTo>
                      <a:pt x="383" y="1582"/>
                    </a:lnTo>
                    <a:lnTo>
                      <a:pt x="192" y="2003"/>
                    </a:lnTo>
                    <a:lnTo>
                      <a:pt x="13" y="2424"/>
                    </a:lnTo>
                    <a:lnTo>
                      <a:pt x="0" y="2487"/>
                    </a:lnTo>
                    <a:lnTo>
                      <a:pt x="0" y="2538"/>
                    </a:lnTo>
                    <a:lnTo>
                      <a:pt x="13" y="2602"/>
                    </a:lnTo>
                    <a:lnTo>
                      <a:pt x="51" y="2653"/>
                    </a:lnTo>
                    <a:lnTo>
                      <a:pt x="77" y="2691"/>
                    </a:lnTo>
                    <a:lnTo>
                      <a:pt x="115" y="2717"/>
                    </a:lnTo>
                    <a:lnTo>
                      <a:pt x="153" y="2730"/>
                    </a:lnTo>
                    <a:lnTo>
                      <a:pt x="204" y="2742"/>
                    </a:lnTo>
                    <a:lnTo>
                      <a:pt x="243" y="2742"/>
                    </a:lnTo>
                    <a:lnTo>
                      <a:pt x="281" y="2730"/>
                    </a:lnTo>
                    <a:lnTo>
                      <a:pt x="332" y="2717"/>
                    </a:lnTo>
                    <a:lnTo>
                      <a:pt x="370" y="2691"/>
                    </a:lnTo>
                    <a:lnTo>
                      <a:pt x="383" y="2679"/>
                    </a:lnTo>
                    <a:lnTo>
                      <a:pt x="740" y="2373"/>
                    </a:lnTo>
                    <a:lnTo>
                      <a:pt x="1097" y="2066"/>
                    </a:lnTo>
                    <a:lnTo>
                      <a:pt x="1441" y="1748"/>
                    </a:lnTo>
                    <a:lnTo>
                      <a:pt x="1773" y="1416"/>
                    </a:lnTo>
                    <a:lnTo>
                      <a:pt x="2092" y="1084"/>
                    </a:lnTo>
                    <a:lnTo>
                      <a:pt x="2411" y="740"/>
                    </a:lnTo>
                    <a:lnTo>
                      <a:pt x="2704" y="383"/>
                    </a:lnTo>
                    <a:lnTo>
                      <a:pt x="2997"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88;p41">
                <a:extLst>
                  <a:ext uri="{FF2B5EF4-FFF2-40B4-BE49-F238E27FC236}">
                    <a16:creationId xmlns:a16="http://schemas.microsoft.com/office/drawing/2014/main" id="{430B8B20-93EF-496D-B34B-D0EA9B67B251}"/>
                  </a:ext>
                </a:extLst>
              </p:cNvPr>
              <p:cNvSpPr/>
              <p:nvPr/>
            </p:nvSpPr>
            <p:spPr>
              <a:xfrm>
                <a:off x="4134400" y="1186950"/>
                <a:ext cx="13100" cy="1219250"/>
              </a:xfrm>
              <a:custGeom>
                <a:avLst/>
                <a:gdLst/>
                <a:ahLst/>
                <a:cxnLst/>
                <a:rect l="l" t="t" r="r" b="b"/>
                <a:pathLst>
                  <a:path w="524" h="48770" extrusionOk="0">
                    <a:moveTo>
                      <a:pt x="268" y="1"/>
                    </a:moveTo>
                    <a:lnTo>
                      <a:pt x="192" y="3049"/>
                    </a:lnTo>
                    <a:lnTo>
                      <a:pt x="141" y="6097"/>
                    </a:lnTo>
                    <a:lnTo>
                      <a:pt x="103" y="9145"/>
                    </a:lnTo>
                    <a:lnTo>
                      <a:pt x="64" y="12193"/>
                    </a:lnTo>
                    <a:lnTo>
                      <a:pt x="1" y="24385"/>
                    </a:lnTo>
                    <a:lnTo>
                      <a:pt x="64" y="36577"/>
                    </a:lnTo>
                    <a:lnTo>
                      <a:pt x="141" y="42674"/>
                    </a:lnTo>
                    <a:lnTo>
                      <a:pt x="268" y="48770"/>
                    </a:lnTo>
                    <a:lnTo>
                      <a:pt x="383" y="42674"/>
                    </a:lnTo>
                    <a:lnTo>
                      <a:pt x="460" y="36577"/>
                    </a:lnTo>
                    <a:lnTo>
                      <a:pt x="523" y="24385"/>
                    </a:lnTo>
                    <a:lnTo>
                      <a:pt x="460" y="12193"/>
                    </a:lnTo>
                    <a:lnTo>
                      <a:pt x="421" y="9145"/>
                    </a:lnTo>
                    <a:lnTo>
                      <a:pt x="383" y="6097"/>
                    </a:lnTo>
                    <a:lnTo>
                      <a:pt x="332" y="3049"/>
                    </a:lnTo>
                    <a:lnTo>
                      <a:pt x="268"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89;p41">
                <a:extLst>
                  <a:ext uri="{FF2B5EF4-FFF2-40B4-BE49-F238E27FC236}">
                    <a16:creationId xmlns:a16="http://schemas.microsoft.com/office/drawing/2014/main" id="{3312D86A-88C2-4283-B8F6-BF4D51DA58DD}"/>
                  </a:ext>
                </a:extLst>
              </p:cNvPr>
              <p:cNvSpPr/>
              <p:nvPr/>
            </p:nvSpPr>
            <p:spPr>
              <a:xfrm>
                <a:off x="4173300" y="1441400"/>
                <a:ext cx="43375" cy="43700"/>
              </a:xfrm>
              <a:custGeom>
                <a:avLst/>
                <a:gdLst/>
                <a:ahLst/>
                <a:cxnLst/>
                <a:rect l="l" t="t" r="r" b="b"/>
                <a:pathLst>
                  <a:path w="1735" h="1748" extrusionOk="0">
                    <a:moveTo>
                      <a:pt x="1735" y="842"/>
                    </a:moveTo>
                    <a:lnTo>
                      <a:pt x="1722" y="995"/>
                    </a:lnTo>
                    <a:lnTo>
                      <a:pt x="1735" y="918"/>
                    </a:lnTo>
                    <a:lnTo>
                      <a:pt x="1735" y="842"/>
                    </a:lnTo>
                    <a:close/>
                    <a:moveTo>
                      <a:pt x="1721" y="1001"/>
                    </a:moveTo>
                    <a:lnTo>
                      <a:pt x="1720" y="1008"/>
                    </a:lnTo>
                    <a:lnTo>
                      <a:pt x="1721" y="1001"/>
                    </a:lnTo>
                    <a:close/>
                    <a:moveTo>
                      <a:pt x="842" y="0"/>
                    </a:moveTo>
                    <a:lnTo>
                      <a:pt x="753" y="13"/>
                    </a:lnTo>
                    <a:lnTo>
                      <a:pt x="676" y="26"/>
                    </a:lnTo>
                    <a:lnTo>
                      <a:pt x="587" y="51"/>
                    </a:lnTo>
                    <a:lnTo>
                      <a:pt x="498" y="89"/>
                    </a:lnTo>
                    <a:lnTo>
                      <a:pt x="421" y="128"/>
                    </a:lnTo>
                    <a:lnTo>
                      <a:pt x="345" y="179"/>
                    </a:lnTo>
                    <a:lnTo>
                      <a:pt x="281" y="242"/>
                    </a:lnTo>
                    <a:lnTo>
                      <a:pt x="217" y="306"/>
                    </a:lnTo>
                    <a:lnTo>
                      <a:pt x="153" y="370"/>
                    </a:lnTo>
                    <a:lnTo>
                      <a:pt x="115" y="459"/>
                    </a:lnTo>
                    <a:lnTo>
                      <a:pt x="77" y="536"/>
                    </a:lnTo>
                    <a:lnTo>
                      <a:pt x="39" y="625"/>
                    </a:lnTo>
                    <a:lnTo>
                      <a:pt x="13" y="714"/>
                    </a:lnTo>
                    <a:lnTo>
                      <a:pt x="0" y="816"/>
                    </a:lnTo>
                    <a:lnTo>
                      <a:pt x="0" y="906"/>
                    </a:lnTo>
                    <a:lnTo>
                      <a:pt x="13" y="995"/>
                    </a:lnTo>
                    <a:lnTo>
                      <a:pt x="26" y="1084"/>
                    </a:lnTo>
                    <a:lnTo>
                      <a:pt x="64" y="1173"/>
                    </a:lnTo>
                    <a:lnTo>
                      <a:pt x="90" y="1263"/>
                    </a:lnTo>
                    <a:lnTo>
                      <a:pt x="141" y="1352"/>
                    </a:lnTo>
                    <a:lnTo>
                      <a:pt x="192" y="1416"/>
                    </a:lnTo>
                    <a:lnTo>
                      <a:pt x="255" y="1492"/>
                    </a:lnTo>
                    <a:lnTo>
                      <a:pt x="319" y="1556"/>
                    </a:lnTo>
                    <a:lnTo>
                      <a:pt x="396" y="1607"/>
                    </a:lnTo>
                    <a:lnTo>
                      <a:pt x="472" y="1645"/>
                    </a:lnTo>
                    <a:lnTo>
                      <a:pt x="562" y="1684"/>
                    </a:lnTo>
                    <a:lnTo>
                      <a:pt x="638" y="1709"/>
                    </a:lnTo>
                    <a:lnTo>
                      <a:pt x="727" y="1735"/>
                    </a:lnTo>
                    <a:lnTo>
                      <a:pt x="817" y="1747"/>
                    </a:lnTo>
                    <a:lnTo>
                      <a:pt x="906" y="1747"/>
                    </a:lnTo>
                    <a:lnTo>
                      <a:pt x="982" y="1735"/>
                    </a:lnTo>
                    <a:lnTo>
                      <a:pt x="1072" y="1722"/>
                    </a:lnTo>
                    <a:lnTo>
                      <a:pt x="1148" y="1696"/>
                    </a:lnTo>
                    <a:lnTo>
                      <a:pt x="1237" y="1671"/>
                    </a:lnTo>
                    <a:lnTo>
                      <a:pt x="1301" y="1633"/>
                    </a:lnTo>
                    <a:lnTo>
                      <a:pt x="1365" y="1581"/>
                    </a:lnTo>
                    <a:lnTo>
                      <a:pt x="1429" y="1530"/>
                    </a:lnTo>
                    <a:lnTo>
                      <a:pt x="1544" y="1416"/>
                    </a:lnTo>
                    <a:lnTo>
                      <a:pt x="1633" y="1288"/>
                    </a:lnTo>
                    <a:lnTo>
                      <a:pt x="1697" y="1148"/>
                    </a:lnTo>
                    <a:lnTo>
                      <a:pt x="1720" y="1008"/>
                    </a:lnTo>
                    <a:lnTo>
                      <a:pt x="1709" y="1071"/>
                    </a:lnTo>
                    <a:lnTo>
                      <a:pt x="1684" y="1148"/>
                    </a:lnTo>
                    <a:lnTo>
                      <a:pt x="1646" y="1212"/>
                    </a:lnTo>
                    <a:lnTo>
                      <a:pt x="1607" y="1275"/>
                    </a:lnTo>
                    <a:lnTo>
                      <a:pt x="1556" y="1339"/>
                    </a:lnTo>
                    <a:lnTo>
                      <a:pt x="1505" y="1390"/>
                    </a:lnTo>
                    <a:lnTo>
                      <a:pt x="1454" y="1428"/>
                    </a:lnTo>
                    <a:lnTo>
                      <a:pt x="1391" y="1467"/>
                    </a:lnTo>
                    <a:lnTo>
                      <a:pt x="1263" y="1530"/>
                    </a:lnTo>
                    <a:lnTo>
                      <a:pt x="1123" y="1556"/>
                    </a:lnTo>
                    <a:lnTo>
                      <a:pt x="982" y="1556"/>
                    </a:lnTo>
                    <a:lnTo>
                      <a:pt x="842" y="1530"/>
                    </a:lnTo>
                    <a:lnTo>
                      <a:pt x="727" y="1479"/>
                    </a:lnTo>
                    <a:lnTo>
                      <a:pt x="625" y="1416"/>
                    </a:lnTo>
                    <a:lnTo>
                      <a:pt x="536" y="1326"/>
                    </a:lnTo>
                    <a:lnTo>
                      <a:pt x="460" y="1224"/>
                    </a:lnTo>
                    <a:lnTo>
                      <a:pt x="409" y="1122"/>
                    </a:lnTo>
                    <a:lnTo>
                      <a:pt x="370" y="1008"/>
                    </a:lnTo>
                    <a:lnTo>
                      <a:pt x="358" y="893"/>
                    </a:lnTo>
                    <a:lnTo>
                      <a:pt x="370" y="778"/>
                    </a:lnTo>
                    <a:lnTo>
                      <a:pt x="396" y="663"/>
                    </a:lnTo>
                    <a:lnTo>
                      <a:pt x="434" y="548"/>
                    </a:lnTo>
                    <a:lnTo>
                      <a:pt x="511" y="446"/>
                    </a:lnTo>
                    <a:lnTo>
                      <a:pt x="587" y="357"/>
                    </a:lnTo>
                    <a:lnTo>
                      <a:pt x="689" y="281"/>
                    </a:lnTo>
                    <a:lnTo>
                      <a:pt x="804" y="217"/>
                    </a:lnTo>
                    <a:lnTo>
                      <a:pt x="931" y="191"/>
                    </a:lnTo>
                    <a:lnTo>
                      <a:pt x="1072" y="179"/>
                    </a:lnTo>
                    <a:lnTo>
                      <a:pt x="1212" y="204"/>
                    </a:lnTo>
                    <a:lnTo>
                      <a:pt x="1352" y="242"/>
                    </a:lnTo>
                    <a:lnTo>
                      <a:pt x="1416" y="281"/>
                    </a:lnTo>
                    <a:lnTo>
                      <a:pt x="1467" y="319"/>
                    </a:lnTo>
                    <a:lnTo>
                      <a:pt x="1531" y="370"/>
                    </a:lnTo>
                    <a:lnTo>
                      <a:pt x="1582" y="434"/>
                    </a:lnTo>
                    <a:lnTo>
                      <a:pt x="1620" y="485"/>
                    </a:lnTo>
                    <a:lnTo>
                      <a:pt x="1658" y="548"/>
                    </a:lnTo>
                    <a:lnTo>
                      <a:pt x="1684" y="625"/>
                    </a:lnTo>
                    <a:lnTo>
                      <a:pt x="1709" y="702"/>
                    </a:lnTo>
                    <a:lnTo>
                      <a:pt x="1722" y="765"/>
                    </a:lnTo>
                    <a:lnTo>
                      <a:pt x="1735" y="842"/>
                    </a:lnTo>
                    <a:lnTo>
                      <a:pt x="1722" y="702"/>
                    </a:lnTo>
                    <a:lnTo>
                      <a:pt x="1671" y="548"/>
                    </a:lnTo>
                    <a:lnTo>
                      <a:pt x="1607" y="408"/>
                    </a:lnTo>
                    <a:lnTo>
                      <a:pt x="1505" y="281"/>
                    </a:lnTo>
                    <a:lnTo>
                      <a:pt x="1391" y="179"/>
                    </a:lnTo>
                    <a:lnTo>
                      <a:pt x="1327" y="128"/>
                    </a:lnTo>
                    <a:lnTo>
                      <a:pt x="1250" y="89"/>
                    </a:lnTo>
                    <a:lnTo>
                      <a:pt x="1174" y="64"/>
                    </a:lnTo>
                    <a:lnTo>
                      <a:pt x="1097" y="38"/>
                    </a:lnTo>
                    <a:lnTo>
                      <a:pt x="1021" y="13"/>
                    </a:lnTo>
                    <a:lnTo>
                      <a:pt x="931"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90;p41">
                <a:extLst>
                  <a:ext uri="{FF2B5EF4-FFF2-40B4-BE49-F238E27FC236}">
                    <a16:creationId xmlns:a16="http://schemas.microsoft.com/office/drawing/2014/main" id="{A8FC1B8F-C09B-4F29-A542-483BB8D2E517}"/>
                  </a:ext>
                </a:extLst>
              </p:cNvPr>
              <p:cNvSpPr/>
              <p:nvPr/>
            </p:nvSpPr>
            <p:spPr>
              <a:xfrm>
                <a:off x="4176175" y="1720050"/>
                <a:ext cx="43375" cy="43375"/>
              </a:xfrm>
              <a:custGeom>
                <a:avLst/>
                <a:gdLst/>
                <a:ahLst/>
                <a:cxnLst/>
                <a:rect l="l" t="t" r="r" b="b"/>
                <a:pathLst>
                  <a:path w="1735" h="1735" extrusionOk="0">
                    <a:moveTo>
                      <a:pt x="1735" y="842"/>
                    </a:moveTo>
                    <a:lnTo>
                      <a:pt x="1722" y="982"/>
                    </a:lnTo>
                    <a:lnTo>
                      <a:pt x="1735" y="919"/>
                    </a:lnTo>
                    <a:lnTo>
                      <a:pt x="1735" y="842"/>
                    </a:lnTo>
                    <a:close/>
                    <a:moveTo>
                      <a:pt x="753" y="0"/>
                    </a:moveTo>
                    <a:lnTo>
                      <a:pt x="676" y="13"/>
                    </a:lnTo>
                    <a:lnTo>
                      <a:pt x="587" y="39"/>
                    </a:lnTo>
                    <a:lnTo>
                      <a:pt x="498" y="77"/>
                    </a:lnTo>
                    <a:lnTo>
                      <a:pt x="421" y="115"/>
                    </a:lnTo>
                    <a:lnTo>
                      <a:pt x="345" y="166"/>
                    </a:lnTo>
                    <a:lnTo>
                      <a:pt x="281" y="230"/>
                    </a:lnTo>
                    <a:lnTo>
                      <a:pt x="217" y="294"/>
                    </a:lnTo>
                    <a:lnTo>
                      <a:pt x="153" y="370"/>
                    </a:lnTo>
                    <a:lnTo>
                      <a:pt x="115" y="447"/>
                    </a:lnTo>
                    <a:lnTo>
                      <a:pt x="77" y="523"/>
                    </a:lnTo>
                    <a:lnTo>
                      <a:pt x="38" y="613"/>
                    </a:lnTo>
                    <a:lnTo>
                      <a:pt x="13" y="715"/>
                    </a:lnTo>
                    <a:lnTo>
                      <a:pt x="0" y="804"/>
                    </a:lnTo>
                    <a:lnTo>
                      <a:pt x="0" y="893"/>
                    </a:lnTo>
                    <a:lnTo>
                      <a:pt x="13" y="982"/>
                    </a:lnTo>
                    <a:lnTo>
                      <a:pt x="26" y="1085"/>
                    </a:lnTo>
                    <a:lnTo>
                      <a:pt x="64" y="1174"/>
                    </a:lnTo>
                    <a:lnTo>
                      <a:pt x="89" y="1250"/>
                    </a:lnTo>
                    <a:lnTo>
                      <a:pt x="140" y="1340"/>
                    </a:lnTo>
                    <a:lnTo>
                      <a:pt x="192" y="1416"/>
                    </a:lnTo>
                    <a:lnTo>
                      <a:pt x="255" y="1480"/>
                    </a:lnTo>
                    <a:lnTo>
                      <a:pt x="319" y="1544"/>
                    </a:lnTo>
                    <a:lnTo>
                      <a:pt x="396" y="1595"/>
                    </a:lnTo>
                    <a:lnTo>
                      <a:pt x="472" y="1646"/>
                    </a:lnTo>
                    <a:lnTo>
                      <a:pt x="561" y="1671"/>
                    </a:lnTo>
                    <a:lnTo>
                      <a:pt x="638" y="1709"/>
                    </a:lnTo>
                    <a:lnTo>
                      <a:pt x="727" y="1722"/>
                    </a:lnTo>
                    <a:lnTo>
                      <a:pt x="816" y="1735"/>
                    </a:lnTo>
                    <a:lnTo>
                      <a:pt x="906" y="1735"/>
                    </a:lnTo>
                    <a:lnTo>
                      <a:pt x="982" y="1722"/>
                    </a:lnTo>
                    <a:lnTo>
                      <a:pt x="1071" y="1709"/>
                    </a:lnTo>
                    <a:lnTo>
                      <a:pt x="1148" y="1684"/>
                    </a:lnTo>
                    <a:lnTo>
                      <a:pt x="1237" y="1658"/>
                    </a:lnTo>
                    <a:lnTo>
                      <a:pt x="1301" y="1620"/>
                    </a:lnTo>
                    <a:lnTo>
                      <a:pt x="1378" y="1582"/>
                    </a:lnTo>
                    <a:lnTo>
                      <a:pt x="1429" y="1531"/>
                    </a:lnTo>
                    <a:lnTo>
                      <a:pt x="1543" y="1416"/>
                    </a:lnTo>
                    <a:lnTo>
                      <a:pt x="1633" y="1276"/>
                    </a:lnTo>
                    <a:lnTo>
                      <a:pt x="1696" y="1136"/>
                    </a:lnTo>
                    <a:lnTo>
                      <a:pt x="1709" y="1059"/>
                    </a:lnTo>
                    <a:lnTo>
                      <a:pt x="1684" y="1136"/>
                    </a:lnTo>
                    <a:lnTo>
                      <a:pt x="1645" y="1199"/>
                    </a:lnTo>
                    <a:lnTo>
                      <a:pt x="1607" y="1263"/>
                    </a:lnTo>
                    <a:lnTo>
                      <a:pt x="1556" y="1327"/>
                    </a:lnTo>
                    <a:lnTo>
                      <a:pt x="1505" y="1378"/>
                    </a:lnTo>
                    <a:lnTo>
                      <a:pt x="1454" y="1429"/>
                    </a:lnTo>
                    <a:lnTo>
                      <a:pt x="1390" y="1467"/>
                    </a:lnTo>
                    <a:lnTo>
                      <a:pt x="1263" y="1518"/>
                    </a:lnTo>
                    <a:lnTo>
                      <a:pt x="1122" y="1544"/>
                    </a:lnTo>
                    <a:lnTo>
                      <a:pt x="982" y="1544"/>
                    </a:lnTo>
                    <a:lnTo>
                      <a:pt x="855" y="1518"/>
                    </a:lnTo>
                    <a:lnTo>
                      <a:pt x="727" y="1480"/>
                    </a:lnTo>
                    <a:lnTo>
                      <a:pt x="625" y="1403"/>
                    </a:lnTo>
                    <a:lnTo>
                      <a:pt x="536" y="1314"/>
                    </a:lnTo>
                    <a:lnTo>
                      <a:pt x="459" y="1225"/>
                    </a:lnTo>
                    <a:lnTo>
                      <a:pt x="408" y="1110"/>
                    </a:lnTo>
                    <a:lnTo>
                      <a:pt x="370" y="995"/>
                    </a:lnTo>
                    <a:lnTo>
                      <a:pt x="357" y="880"/>
                    </a:lnTo>
                    <a:lnTo>
                      <a:pt x="370" y="766"/>
                    </a:lnTo>
                    <a:lnTo>
                      <a:pt x="396" y="651"/>
                    </a:lnTo>
                    <a:lnTo>
                      <a:pt x="434" y="536"/>
                    </a:lnTo>
                    <a:lnTo>
                      <a:pt x="510" y="434"/>
                    </a:lnTo>
                    <a:lnTo>
                      <a:pt x="587" y="345"/>
                    </a:lnTo>
                    <a:lnTo>
                      <a:pt x="689" y="268"/>
                    </a:lnTo>
                    <a:lnTo>
                      <a:pt x="804" y="217"/>
                    </a:lnTo>
                    <a:lnTo>
                      <a:pt x="931" y="179"/>
                    </a:lnTo>
                    <a:lnTo>
                      <a:pt x="1071" y="166"/>
                    </a:lnTo>
                    <a:lnTo>
                      <a:pt x="1212" y="192"/>
                    </a:lnTo>
                    <a:lnTo>
                      <a:pt x="1352" y="243"/>
                    </a:lnTo>
                    <a:lnTo>
                      <a:pt x="1416" y="268"/>
                    </a:lnTo>
                    <a:lnTo>
                      <a:pt x="1467" y="319"/>
                    </a:lnTo>
                    <a:lnTo>
                      <a:pt x="1531" y="358"/>
                    </a:lnTo>
                    <a:lnTo>
                      <a:pt x="1582" y="421"/>
                    </a:lnTo>
                    <a:lnTo>
                      <a:pt x="1620" y="485"/>
                    </a:lnTo>
                    <a:lnTo>
                      <a:pt x="1658" y="549"/>
                    </a:lnTo>
                    <a:lnTo>
                      <a:pt x="1684" y="613"/>
                    </a:lnTo>
                    <a:lnTo>
                      <a:pt x="1709" y="689"/>
                    </a:lnTo>
                    <a:lnTo>
                      <a:pt x="1722" y="766"/>
                    </a:lnTo>
                    <a:lnTo>
                      <a:pt x="1735" y="842"/>
                    </a:lnTo>
                    <a:lnTo>
                      <a:pt x="1722" y="689"/>
                    </a:lnTo>
                    <a:lnTo>
                      <a:pt x="1671" y="536"/>
                    </a:lnTo>
                    <a:lnTo>
                      <a:pt x="1607" y="396"/>
                    </a:lnTo>
                    <a:lnTo>
                      <a:pt x="1505" y="281"/>
                    </a:lnTo>
                    <a:lnTo>
                      <a:pt x="1390" y="166"/>
                    </a:lnTo>
                    <a:lnTo>
                      <a:pt x="1327" y="128"/>
                    </a:lnTo>
                    <a:lnTo>
                      <a:pt x="1250" y="77"/>
                    </a:lnTo>
                    <a:lnTo>
                      <a:pt x="1174" y="52"/>
                    </a:lnTo>
                    <a:lnTo>
                      <a:pt x="1097" y="26"/>
                    </a:lnTo>
                    <a:lnTo>
                      <a:pt x="1020"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91;p41">
                <a:extLst>
                  <a:ext uri="{FF2B5EF4-FFF2-40B4-BE49-F238E27FC236}">
                    <a16:creationId xmlns:a16="http://schemas.microsoft.com/office/drawing/2014/main" id="{65C8BC82-9780-481D-944C-E024296B5AB7}"/>
                  </a:ext>
                </a:extLst>
              </p:cNvPr>
              <p:cNvSpPr/>
              <p:nvPr/>
            </p:nvSpPr>
            <p:spPr>
              <a:xfrm>
                <a:off x="4179025" y="1998400"/>
                <a:ext cx="43400" cy="43375"/>
              </a:xfrm>
              <a:custGeom>
                <a:avLst/>
                <a:gdLst/>
                <a:ahLst/>
                <a:cxnLst/>
                <a:rect l="l" t="t" r="r" b="b"/>
                <a:pathLst>
                  <a:path w="1736" h="1735" extrusionOk="0">
                    <a:moveTo>
                      <a:pt x="1735" y="842"/>
                    </a:moveTo>
                    <a:lnTo>
                      <a:pt x="1723" y="995"/>
                    </a:lnTo>
                    <a:lnTo>
                      <a:pt x="1735" y="918"/>
                    </a:lnTo>
                    <a:lnTo>
                      <a:pt x="1735" y="842"/>
                    </a:lnTo>
                    <a:close/>
                    <a:moveTo>
                      <a:pt x="753" y="0"/>
                    </a:moveTo>
                    <a:lnTo>
                      <a:pt x="677" y="26"/>
                    </a:lnTo>
                    <a:lnTo>
                      <a:pt x="588" y="51"/>
                    </a:lnTo>
                    <a:lnTo>
                      <a:pt x="498" y="77"/>
                    </a:lnTo>
                    <a:lnTo>
                      <a:pt x="422" y="115"/>
                    </a:lnTo>
                    <a:lnTo>
                      <a:pt x="345" y="166"/>
                    </a:lnTo>
                    <a:lnTo>
                      <a:pt x="282" y="230"/>
                    </a:lnTo>
                    <a:lnTo>
                      <a:pt x="218" y="293"/>
                    </a:lnTo>
                    <a:lnTo>
                      <a:pt x="154" y="370"/>
                    </a:lnTo>
                    <a:lnTo>
                      <a:pt x="116" y="447"/>
                    </a:lnTo>
                    <a:lnTo>
                      <a:pt x="78" y="536"/>
                    </a:lnTo>
                    <a:lnTo>
                      <a:pt x="39" y="625"/>
                    </a:lnTo>
                    <a:lnTo>
                      <a:pt x="14" y="714"/>
                    </a:lnTo>
                    <a:lnTo>
                      <a:pt x="1" y="804"/>
                    </a:lnTo>
                    <a:lnTo>
                      <a:pt x="1" y="893"/>
                    </a:lnTo>
                    <a:lnTo>
                      <a:pt x="14" y="995"/>
                    </a:lnTo>
                    <a:lnTo>
                      <a:pt x="26" y="1084"/>
                    </a:lnTo>
                    <a:lnTo>
                      <a:pt x="65" y="1173"/>
                    </a:lnTo>
                    <a:lnTo>
                      <a:pt x="90" y="1263"/>
                    </a:lnTo>
                    <a:lnTo>
                      <a:pt x="141" y="1339"/>
                    </a:lnTo>
                    <a:lnTo>
                      <a:pt x="192" y="1416"/>
                    </a:lnTo>
                    <a:lnTo>
                      <a:pt x="256" y="1480"/>
                    </a:lnTo>
                    <a:lnTo>
                      <a:pt x="320" y="1543"/>
                    </a:lnTo>
                    <a:lnTo>
                      <a:pt x="396" y="1594"/>
                    </a:lnTo>
                    <a:lnTo>
                      <a:pt x="473" y="1645"/>
                    </a:lnTo>
                    <a:lnTo>
                      <a:pt x="562" y="1684"/>
                    </a:lnTo>
                    <a:lnTo>
                      <a:pt x="639" y="1709"/>
                    </a:lnTo>
                    <a:lnTo>
                      <a:pt x="728" y="1722"/>
                    </a:lnTo>
                    <a:lnTo>
                      <a:pt x="817" y="1735"/>
                    </a:lnTo>
                    <a:lnTo>
                      <a:pt x="983" y="1735"/>
                    </a:lnTo>
                    <a:lnTo>
                      <a:pt x="1072" y="1709"/>
                    </a:lnTo>
                    <a:lnTo>
                      <a:pt x="1149" y="1696"/>
                    </a:lnTo>
                    <a:lnTo>
                      <a:pt x="1238" y="1658"/>
                    </a:lnTo>
                    <a:lnTo>
                      <a:pt x="1302" y="1620"/>
                    </a:lnTo>
                    <a:lnTo>
                      <a:pt x="1378" y="1582"/>
                    </a:lnTo>
                    <a:lnTo>
                      <a:pt x="1429" y="1531"/>
                    </a:lnTo>
                    <a:lnTo>
                      <a:pt x="1544" y="1416"/>
                    </a:lnTo>
                    <a:lnTo>
                      <a:pt x="1633" y="1288"/>
                    </a:lnTo>
                    <a:lnTo>
                      <a:pt x="1697" y="1135"/>
                    </a:lnTo>
                    <a:lnTo>
                      <a:pt x="1723" y="995"/>
                    </a:lnTo>
                    <a:lnTo>
                      <a:pt x="1710" y="1059"/>
                    </a:lnTo>
                    <a:lnTo>
                      <a:pt x="1684" y="1135"/>
                    </a:lnTo>
                    <a:lnTo>
                      <a:pt x="1646" y="1199"/>
                    </a:lnTo>
                    <a:lnTo>
                      <a:pt x="1608" y="1263"/>
                    </a:lnTo>
                    <a:lnTo>
                      <a:pt x="1557" y="1326"/>
                    </a:lnTo>
                    <a:lnTo>
                      <a:pt x="1506" y="1378"/>
                    </a:lnTo>
                    <a:lnTo>
                      <a:pt x="1455" y="1429"/>
                    </a:lnTo>
                    <a:lnTo>
                      <a:pt x="1391" y="1467"/>
                    </a:lnTo>
                    <a:lnTo>
                      <a:pt x="1264" y="1518"/>
                    </a:lnTo>
                    <a:lnTo>
                      <a:pt x="1123" y="1556"/>
                    </a:lnTo>
                    <a:lnTo>
                      <a:pt x="983" y="1556"/>
                    </a:lnTo>
                    <a:lnTo>
                      <a:pt x="855" y="1531"/>
                    </a:lnTo>
                    <a:lnTo>
                      <a:pt x="728" y="1480"/>
                    </a:lnTo>
                    <a:lnTo>
                      <a:pt x="626" y="1403"/>
                    </a:lnTo>
                    <a:lnTo>
                      <a:pt x="537" y="1326"/>
                    </a:lnTo>
                    <a:lnTo>
                      <a:pt x="460" y="1224"/>
                    </a:lnTo>
                    <a:lnTo>
                      <a:pt x="409" y="1110"/>
                    </a:lnTo>
                    <a:lnTo>
                      <a:pt x="371" y="995"/>
                    </a:lnTo>
                    <a:lnTo>
                      <a:pt x="358" y="880"/>
                    </a:lnTo>
                    <a:lnTo>
                      <a:pt x="371" y="765"/>
                    </a:lnTo>
                    <a:lnTo>
                      <a:pt x="396" y="651"/>
                    </a:lnTo>
                    <a:lnTo>
                      <a:pt x="435" y="549"/>
                    </a:lnTo>
                    <a:lnTo>
                      <a:pt x="511" y="434"/>
                    </a:lnTo>
                    <a:lnTo>
                      <a:pt x="588" y="344"/>
                    </a:lnTo>
                    <a:lnTo>
                      <a:pt x="690" y="268"/>
                    </a:lnTo>
                    <a:lnTo>
                      <a:pt x="804" y="217"/>
                    </a:lnTo>
                    <a:lnTo>
                      <a:pt x="932" y="179"/>
                    </a:lnTo>
                    <a:lnTo>
                      <a:pt x="1072" y="166"/>
                    </a:lnTo>
                    <a:lnTo>
                      <a:pt x="1213" y="191"/>
                    </a:lnTo>
                    <a:lnTo>
                      <a:pt x="1353" y="242"/>
                    </a:lnTo>
                    <a:lnTo>
                      <a:pt x="1417" y="268"/>
                    </a:lnTo>
                    <a:lnTo>
                      <a:pt x="1468" y="319"/>
                    </a:lnTo>
                    <a:lnTo>
                      <a:pt x="1531" y="370"/>
                    </a:lnTo>
                    <a:lnTo>
                      <a:pt x="1582" y="421"/>
                    </a:lnTo>
                    <a:lnTo>
                      <a:pt x="1621" y="485"/>
                    </a:lnTo>
                    <a:lnTo>
                      <a:pt x="1659" y="549"/>
                    </a:lnTo>
                    <a:lnTo>
                      <a:pt x="1684" y="612"/>
                    </a:lnTo>
                    <a:lnTo>
                      <a:pt x="1710" y="689"/>
                    </a:lnTo>
                    <a:lnTo>
                      <a:pt x="1723" y="765"/>
                    </a:lnTo>
                    <a:lnTo>
                      <a:pt x="1735" y="842"/>
                    </a:lnTo>
                    <a:lnTo>
                      <a:pt x="1723" y="689"/>
                    </a:lnTo>
                    <a:lnTo>
                      <a:pt x="1672" y="536"/>
                    </a:lnTo>
                    <a:lnTo>
                      <a:pt x="1608" y="408"/>
                    </a:lnTo>
                    <a:lnTo>
                      <a:pt x="1506" y="281"/>
                    </a:lnTo>
                    <a:lnTo>
                      <a:pt x="1391" y="166"/>
                    </a:lnTo>
                    <a:lnTo>
                      <a:pt x="1327" y="128"/>
                    </a:lnTo>
                    <a:lnTo>
                      <a:pt x="1251" y="89"/>
                    </a:lnTo>
                    <a:lnTo>
                      <a:pt x="1174" y="51"/>
                    </a:lnTo>
                    <a:lnTo>
                      <a:pt x="1098" y="26"/>
                    </a:lnTo>
                    <a:lnTo>
                      <a:pt x="1021" y="13"/>
                    </a:lnTo>
                    <a:lnTo>
                      <a:pt x="932"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2;p41">
                <a:extLst>
                  <a:ext uri="{FF2B5EF4-FFF2-40B4-BE49-F238E27FC236}">
                    <a16:creationId xmlns:a16="http://schemas.microsoft.com/office/drawing/2014/main" id="{60257E18-D5DC-420D-8244-1633D7467DE6}"/>
                  </a:ext>
                </a:extLst>
              </p:cNvPr>
              <p:cNvSpPr/>
              <p:nvPr/>
            </p:nvSpPr>
            <p:spPr>
              <a:xfrm>
                <a:off x="4181900" y="2276725"/>
                <a:ext cx="43400" cy="43400"/>
              </a:xfrm>
              <a:custGeom>
                <a:avLst/>
                <a:gdLst/>
                <a:ahLst/>
                <a:cxnLst/>
                <a:rect l="l" t="t" r="r" b="b"/>
                <a:pathLst>
                  <a:path w="1736" h="1736" extrusionOk="0">
                    <a:moveTo>
                      <a:pt x="1735" y="843"/>
                    </a:moveTo>
                    <a:lnTo>
                      <a:pt x="1722" y="996"/>
                    </a:lnTo>
                    <a:lnTo>
                      <a:pt x="1735" y="919"/>
                    </a:lnTo>
                    <a:lnTo>
                      <a:pt x="1735" y="843"/>
                    </a:lnTo>
                    <a:close/>
                    <a:moveTo>
                      <a:pt x="842" y="1"/>
                    </a:moveTo>
                    <a:lnTo>
                      <a:pt x="753" y="14"/>
                    </a:lnTo>
                    <a:lnTo>
                      <a:pt x="677" y="26"/>
                    </a:lnTo>
                    <a:lnTo>
                      <a:pt x="587" y="52"/>
                    </a:lnTo>
                    <a:lnTo>
                      <a:pt x="498" y="77"/>
                    </a:lnTo>
                    <a:lnTo>
                      <a:pt x="422" y="128"/>
                    </a:lnTo>
                    <a:lnTo>
                      <a:pt x="345" y="179"/>
                    </a:lnTo>
                    <a:lnTo>
                      <a:pt x="281" y="230"/>
                    </a:lnTo>
                    <a:lnTo>
                      <a:pt x="218" y="294"/>
                    </a:lnTo>
                    <a:lnTo>
                      <a:pt x="154" y="371"/>
                    </a:lnTo>
                    <a:lnTo>
                      <a:pt x="116" y="447"/>
                    </a:lnTo>
                    <a:lnTo>
                      <a:pt x="77" y="536"/>
                    </a:lnTo>
                    <a:lnTo>
                      <a:pt x="39" y="626"/>
                    </a:lnTo>
                    <a:lnTo>
                      <a:pt x="14" y="715"/>
                    </a:lnTo>
                    <a:lnTo>
                      <a:pt x="1" y="804"/>
                    </a:lnTo>
                    <a:lnTo>
                      <a:pt x="1" y="906"/>
                    </a:lnTo>
                    <a:lnTo>
                      <a:pt x="14" y="996"/>
                    </a:lnTo>
                    <a:lnTo>
                      <a:pt x="26" y="1085"/>
                    </a:lnTo>
                    <a:lnTo>
                      <a:pt x="65" y="1174"/>
                    </a:lnTo>
                    <a:lnTo>
                      <a:pt x="90" y="1263"/>
                    </a:lnTo>
                    <a:lnTo>
                      <a:pt x="141" y="1340"/>
                    </a:lnTo>
                    <a:lnTo>
                      <a:pt x="192" y="1416"/>
                    </a:lnTo>
                    <a:lnTo>
                      <a:pt x="256" y="1493"/>
                    </a:lnTo>
                    <a:lnTo>
                      <a:pt x="320" y="1544"/>
                    </a:lnTo>
                    <a:lnTo>
                      <a:pt x="396" y="1608"/>
                    </a:lnTo>
                    <a:lnTo>
                      <a:pt x="473" y="1646"/>
                    </a:lnTo>
                    <a:lnTo>
                      <a:pt x="562" y="1684"/>
                    </a:lnTo>
                    <a:lnTo>
                      <a:pt x="638" y="1710"/>
                    </a:lnTo>
                    <a:lnTo>
                      <a:pt x="728" y="1735"/>
                    </a:lnTo>
                    <a:lnTo>
                      <a:pt x="983" y="1735"/>
                    </a:lnTo>
                    <a:lnTo>
                      <a:pt x="1072" y="1723"/>
                    </a:lnTo>
                    <a:lnTo>
                      <a:pt x="1149" y="1697"/>
                    </a:lnTo>
                    <a:lnTo>
                      <a:pt x="1238" y="1659"/>
                    </a:lnTo>
                    <a:lnTo>
                      <a:pt x="1302" y="1620"/>
                    </a:lnTo>
                    <a:lnTo>
                      <a:pt x="1378" y="1582"/>
                    </a:lnTo>
                    <a:lnTo>
                      <a:pt x="1429" y="1531"/>
                    </a:lnTo>
                    <a:lnTo>
                      <a:pt x="1544" y="1416"/>
                    </a:lnTo>
                    <a:lnTo>
                      <a:pt x="1633" y="1289"/>
                    </a:lnTo>
                    <a:lnTo>
                      <a:pt x="1697" y="1149"/>
                    </a:lnTo>
                    <a:lnTo>
                      <a:pt x="1710" y="1072"/>
                    </a:lnTo>
                    <a:lnTo>
                      <a:pt x="1684" y="1136"/>
                    </a:lnTo>
                    <a:lnTo>
                      <a:pt x="1646" y="1212"/>
                    </a:lnTo>
                    <a:lnTo>
                      <a:pt x="1608" y="1276"/>
                    </a:lnTo>
                    <a:lnTo>
                      <a:pt x="1557" y="1327"/>
                    </a:lnTo>
                    <a:lnTo>
                      <a:pt x="1506" y="1378"/>
                    </a:lnTo>
                    <a:lnTo>
                      <a:pt x="1455" y="1429"/>
                    </a:lnTo>
                    <a:lnTo>
                      <a:pt x="1391" y="1467"/>
                    </a:lnTo>
                    <a:lnTo>
                      <a:pt x="1263" y="1531"/>
                    </a:lnTo>
                    <a:lnTo>
                      <a:pt x="1123" y="1557"/>
                    </a:lnTo>
                    <a:lnTo>
                      <a:pt x="983" y="1557"/>
                    </a:lnTo>
                    <a:lnTo>
                      <a:pt x="855" y="1531"/>
                    </a:lnTo>
                    <a:lnTo>
                      <a:pt x="728" y="1480"/>
                    </a:lnTo>
                    <a:lnTo>
                      <a:pt x="626" y="1416"/>
                    </a:lnTo>
                    <a:lnTo>
                      <a:pt x="536" y="1327"/>
                    </a:lnTo>
                    <a:lnTo>
                      <a:pt x="460" y="1225"/>
                    </a:lnTo>
                    <a:lnTo>
                      <a:pt x="409" y="1123"/>
                    </a:lnTo>
                    <a:lnTo>
                      <a:pt x="371" y="1008"/>
                    </a:lnTo>
                    <a:lnTo>
                      <a:pt x="358" y="894"/>
                    </a:lnTo>
                    <a:lnTo>
                      <a:pt x="371" y="779"/>
                    </a:lnTo>
                    <a:lnTo>
                      <a:pt x="396" y="651"/>
                    </a:lnTo>
                    <a:lnTo>
                      <a:pt x="434" y="549"/>
                    </a:lnTo>
                    <a:lnTo>
                      <a:pt x="511" y="447"/>
                    </a:lnTo>
                    <a:lnTo>
                      <a:pt x="587" y="345"/>
                    </a:lnTo>
                    <a:lnTo>
                      <a:pt x="689" y="269"/>
                    </a:lnTo>
                    <a:lnTo>
                      <a:pt x="804" y="218"/>
                    </a:lnTo>
                    <a:lnTo>
                      <a:pt x="932" y="179"/>
                    </a:lnTo>
                    <a:lnTo>
                      <a:pt x="1072" y="179"/>
                    </a:lnTo>
                    <a:lnTo>
                      <a:pt x="1212" y="192"/>
                    </a:lnTo>
                    <a:lnTo>
                      <a:pt x="1353" y="243"/>
                    </a:lnTo>
                    <a:lnTo>
                      <a:pt x="1416" y="281"/>
                    </a:lnTo>
                    <a:lnTo>
                      <a:pt x="1467" y="320"/>
                    </a:lnTo>
                    <a:lnTo>
                      <a:pt x="1531" y="371"/>
                    </a:lnTo>
                    <a:lnTo>
                      <a:pt x="1582" y="422"/>
                    </a:lnTo>
                    <a:lnTo>
                      <a:pt x="1620" y="485"/>
                    </a:lnTo>
                    <a:lnTo>
                      <a:pt x="1659" y="549"/>
                    </a:lnTo>
                    <a:lnTo>
                      <a:pt x="1684" y="626"/>
                    </a:lnTo>
                    <a:lnTo>
                      <a:pt x="1710" y="689"/>
                    </a:lnTo>
                    <a:lnTo>
                      <a:pt x="1722" y="766"/>
                    </a:lnTo>
                    <a:lnTo>
                      <a:pt x="1735" y="843"/>
                    </a:lnTo>
                    <a:lnTo>
                      <a:pt x="1722" y="689"/>
                    </a:lnTo>
                    <a:lnTo>
                      <a:pt x="1671" y="549"/>
                    </a:lnTo>
                    <a:lnTo>
                      <a:pt x="1608" y="409"/>
                    </a:lnTo>
                    <a:lnTo>
                      <a:pt x="1506" y="281"/>
                    </a:lnTo>
                    <a:lnTo>
                      <a:pt x="1391" y="179"/>
                    </a:lnTo>
                    <a:lnTo>
                      <a:pt x="1327" y="128"/>
                    </a:lnTo>
                    <a:lnTo>
                      <a:pt x="1251" y="90"/>
                    </a:lnTo>
                    <a:lnTo>
                      <a:pt x="1174" y="52"/>
                    </a:lnTo>
                    <a:lnTo>
                      <a:pt x="1098" y="26"/>
                    </a:lnTo>
                    <a:lnTo>
                      <a:pt x="1021" y="14"/>
                    </a:lnTo>
                    <a:lnTo>
                      <a:pt x="932"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93;p41">
                <a:extLst>
                  <a:ext uri="{FF2B5EF4-FFF2-40B4-BE49-F238E27FC236}">
                    <a16:creationId xmlns:a16="http://schemas.microsoft.com/office/drawing/2014/main" id="{67CE8BB0-C763-49EB-B903-CF6702A9FA69}"/>
                  </a:ext>
                </a:extLst>
              </p:cNvPr>
              <p:cNvSpPr/>
              <p:nvPr/>
            </p:nvSpPr>
            <p:spPr>
              <a:xfrm>
                <a:off x="4518600" y="2048125"/>
                <a:ext cx="140300" cy="142225"/>
              </a:xfrm>
              <a:custGeom>
                <a:avLst/>
                <a:gdLst/>
                <a:ahLst/>
                <a:cxnLst/>
                <a:rect l="l" t="t" r="r" b="b"/>
                <a:pathLst>
                  <a:path w="5612" h="5689" extrusionOk="0">
                    <a:moveTo>
                      <a:pt x="0" y="1"/>
                    </a:moveTo>
                    <a:lnTo>
                      <a:pt x="434" y="549"/>
                    </a:lnTo>
                    <a:lnTo>
                      <a:pt x="880" y="1097"/>
                    </a:lnTo>
                    <a:lnTo>
                      <a:pt x="1786" y="2169"/>
                    </a:lnTo>
                    <a:lnTo>
                      <a:pt x="2729" y="3215"/>
                    </a:lnTo>
                    <a:lnTo>
                      <a:pt x="3189" y="3737"/>
                    </a:lnTo>
                    <a:lnTo>
                      <a:pt x="3576" y="4155"/>
                    </a:lnTo>
                    <a:lnTo>
                      <a:pt x="3576" y="4155"/>
                    </a:lnTo>
                    <a:lnTo>
                      <a:pt x="2806" y="5344"/>
                    </a:lnTo>
                    <a:lnTo>
                      <a:pt x="2806" y="5357"/>
                    </a:lnTo>
                    <a:lnTo>
                      <a:pt x="2781" y="5383"/>
                    </a:lnTo>
                    <a:lnTo>
                      <a:pt x="2781" y="5421"/>
                    </a:lnTo>
                    <a:lnTo>
                      <a:pt x="2781" y="5459"/>
                    </a:lnTo>
                    <a:lnTo>
                      <a:pt x="2793" y="5497"/>
                    </a:lnTo>
                    <a:lnTo>
                      <a:pt x="2832" y="5548"/>
                    </a:lnTo>
                    <a:lnTo>
                      <a:pt x="2883" y="5587"/>
                    </a:lnTo>
                    <a:lnTo>
                      <a:pt x="2934" y="5587"/>
                    </a:lnTo>
                    <a:lnTo>
                      <a:pt x="2997" y="5574"/>
                    </a:lnTo>
                    <a:lnTo>
                      <a:pt x="3724" y="5204"/>
                    </a:lnTo>
                    <a:lnTo>
                      <a:pt x="4390" y="4859"/>
                    </a:lnTo>
                    <a:lnTo>
                      <a:pt x="4390" y="4859"/>
                    </a:lnTo>
                    <a:lnTo>
                      <a:pt x="4974" y="5268"/>
                    </a:lnTo>
                    <a:lnTo>
                      <a:pt x="5612" y="5689"/>
                    </a:lnTo>
                    <a:lnTo>
                      <a:pt x="5038" y="5179"/>
                    </a:lnTo>
                    <a:lnTo>
                      <a:pt x="4464" y="4668"/>
                    </a:lnTo>
                    <a:lnTo>
                      <a:pt x="4413" y="4643"/>
                    </a:lnTo>
                    <a:lnTo>
                      <a:pt x="4362" y="4656"/>
                    </a:lnTo>
                    <a:lnTo>
                      <a:pt x="3609" y="4974"/>
                    </a:lnTo>
                    <a:lnTo>
                      <a:pt x="3363" y="5081"/>
                    </a:lnTo>
                    <a:lnTo>
                      <a:pt x="3941" y="4235"/>
                    </a:lnTo>
                    <a:lnTo>
                      <a:pt x="3967" y="4184"/>
                    </a:lnTo>
                    <a:lnTo>
                      <a:pt x="3967" y="4133"/>
                    </a:lnTo>
                    <a:lnTo>
                      <a:pt x="3954" y="4082"/>
                    </a:lnTo>
                    <a:lnTo>
                      <a:pt x="3928" y="4031"/>
                    </a:lnTo>
                    <a:lnTo>
                      <a:pt x="3928" y="4018"/>
                    </a:lnTo>
                    <a:lnTo>
                      <a:pt x="3456" y="3508"/>
                    </a:lnTo>
                    <a:lnTo>
                      <a:pt x="2972" y="2985"/>
                    </a:lnTo>
                    <a:lnTo>
                      <a:pt x="2003" y="1965"/>
                    </a:lnTo>
                    <a:lnTo>
                      <a:pt x="1021" y="970"/>
                    </a:lnTo>
                    <a:lnTo>
                      <a:pt x="510" y="485"/>
                    </a:lnTo>
                    <a:lnTo>
                      <a:pt x="0"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94;p41">
                <a:extLst>
                  <a:ext uri="{FF2B5EF4-FFF2-40B4-BE49-F238E27FC236}">
                    <a16:creationId xmlns:a16="http://schemas.microsoft.com/office/drawing/2014/main" id="{7A49BD4A-9E60-4F8C-ADBF-39CC7B5A3B10}"/>
                  </a:ext>
                </a:extLst>
              </p:cNvPr>
              <p:cNvSpPr/>
              <p:nvPr/>
            </p:nvSpPr>
            <p:spPr>
              <a:xfrm>
                <a:off x="3131350" y="1983400"/>
                <a:ext cx="43075" cy="209175"/>
              </a:xfrm>
              <a:custGeom>
                <a:avLst/>
                <a:gdLst/>
                <a:ahLst/>
                <a:cxnLst/>
                <a:rect l="l" t="t" r="r" b="b"/>
                <a:pathLst>
                  <a:path w="1723" h="8367" extrusionOk="0">
                    <a:moveTo>
                      <a:pt x="944" y="1"/>
                    </a:moveTo>
                    <a:lnTo>
                      <a:pt x="970" y="664"/>
                    </a:lnTo>
                    <a:lnTo>
                      <a:pt x="1008" y="1327"/>
                    </a:lnTo>
                    <a:lnTo>
                      <a:pt x="1110" y="2641"/>
                    </a:lnTo>
                    <a:lnTo>
                      <a:pt x="1136" y="2972"/>
                    </a:lnTo>
                    <a:lnTo>
                      <a:pt x="1161" y="3304"/>
                    </a:lnTo>
                    <a:lnTo>
                      <a:pt x="1225" y="3967"/>
                    </a:lnTo>
                    <a:lnTo>
                      <a:pt x="1352" y="5154"/>
                    </a:lnTo>
                    <a:lnTo>
                      <a:pt x="1352" y="5154"/>
                    </a:lnTo>
                    <a:lnTo>
                      <a:pt x="103" y="5714"/>
                    </a:lnTo>
                    <a:lnTo>
                      <a:pt x="64" y="5740"/>
                    </a:lnTo>
                    <a:lnTo>
                      <a:pt x="39" y="5765"/>
                    </a:lnTo>
                    <a:lnTo>
                      <a:pt x="26" y="5791"/>
                    </a:lnTo>
                    <a:lnTo>
                      <a:pt x="13" y="5829"/>
                    </a:lnTo>
                    <a:lnTo>
                      <a:pt x="1" y="5893"/>
                    </a:lnTo>
                    <a:lnTo>
                      <a:pt x="26" y="5944"/>
                    </a:lnTo>
                    <a:lnTo>
                      <a:pt x="64" y="5995"/>
                    </a:lnTo>
                    <a:lnTo>
                      <a:pt x="128" y="6020"/>
                    </a:lnTo>
                    <a:lnTo>
                      <a:pt x="817" y="6186"/>
                    </a:lnTo>
                    <a:lnTo>
                      <a:pt x="1432" y="6309"/>
                    </a:lnTo>
                    <a:lnTo>
                      <a:pt x="1467" y="7296"/>
                    </a:lnTo>
                    <a:lnTo>
                      <a:pt x="1544" y="8367"/>
                    </a:lnTo>
                    <a:lnTo>
                      <a:pt x="1620" y="7296"/>
                    </a:lnTo>
                    <a:lnTo>
                      <a:pt x="1671" y="6212"/>
                    </a:lnTo>
                    <a:lnTo>
                      <a:pt x="1658" y="6173"/>
                    </a:lnTo>
                    <a:lnTo>
                      <a:pt x="1646" y="6135"/>
                    </a:lnTo>
                    <a:lnTo>
                      <a:pt x="1620" y="6110"/>
                    </a:lnTo>
                    <a:lnTo>
                      <a:pt x="1582" y="6097"/>
                    </a:lnTo>
                    <a:lnTo>
                      <a:pt x="1569" y="6097"/>
                    </a:lnTo>
                    <a:lnTo>
                      <a:pt x="893" y="5893"/>
                    </a:lnTo>
                    <a:lnTo>
                      <a:pt x="651" y="5830"/>
                    </a:lnTo>
                    <a:lnTo>
                      <a:pt x="651" y="5830"/>
                    </a:lnTo>
                    <a:lnTo>
                      <a:pt x="1620" y="5421"/>
                    </a:lnTo>
                    <a:lnTo>
                      <a:pt x="1658" y="5395"/>
                    </a:lnTo>
                    <a:lnTo>
                      <a:pt x="1697" y="5357"/>
                    </a:lnTo>
                    <a:lnTo>
                      <a:pt x="1722" y="5293"/>
                    </a:lnTo>
                    <a:lnTo>
                      <a:pt x="1722" y="5242"/>
                    </a:lnTo>
                    <a:lnTo>
                      <a:pt x="1556" y="3929"/>
                    </a:lnTo>
                    <a:lnTo>
                      <a:pt x="1467" y="3266"/>
                    </a:lnTo>
                    <a:lnTo>
                      <a:pt x="1429" y="2947"/>
                    </a:lnTo>
                    <a:lnTo>
                      <a:pt x="1378" y="2615"/>
                    </a:lnTo>
                    <a:lnTo>
                      <a:pt x="1174" y="1302"/>
                    </a:lnTo>
                    <a:lnTo>
                      <a:pt x="1059" y="651"/>
                    </a:lnTo>
                    <a:lnTo>
                      <a:pt x="944"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5;p41">
                <a:extLst>
                  <a:ext uri="{FF2B5EF4-FFF2-40B4-BE49-F238E27FC236}">
                    <a16:creationId xmlns:a16="http://schemas.microsoft.com/office/drawing/2014/main" id="{609BA5C8-56F1-44B1-BD9F-918AF9FC9206}"/>
                  </a:ext>
                </a:extLst>
              </p:cNvPr>
              <p:cNvSpPr/>
              <p:nvPr/>
            </p:nvSpPr>
            <p:spPr>
              <a:xfrm>
                <a:off x="3718000" y="2421175"/>
                <a:ext cx="634500" cy="1385350"/>
              </a:xfrm>
              <a:custGeom>
                <a:avLst/>
                <a:gdLst/>
                <a:ahLst/>
                <a:cxnLst/>
                <a:rect l="l" t="t" r="r" b="b"/>
                <a:pathLst>
                  <a:path w="25380" h="55414" extrusionOk="0">
                    <a:moveTo>
                      <a:pt x="1" y="0"/>
                    </a:moveTo>
                    <a:lnTo>
                      <a:pt x="1" y="55413"/>
                    </a:lnTo>
                    <a:lnTo>
                      <a:pt x="25380" y="55413"/>
                    </a:lnTo>
                    <a:lnTo>
                      <a:pt x="253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96;p41">
                <a:extLst>
                  <a:ext uri="{FF2B5EF4-FFF2-40B4-BE49-F238E27FC236}">
                    <a16:creationId xmlns:a16="http://schemas.microsoft.com/office/drawing/2014/main" id="{EC5C2790-FD11-4F69-A44E-3FAB4DC0CBAE}"/>
                  </a:ext>
                </a:extLst>
              </p:cNvPr>
              <p:cNvSpPr/>
              <p:nvPr/>
            </p:nvSpPr>
            <p:spPr>
              <a:xfrm>
                <a:off x="3718000" y="2421175"/>
                <a:ext cx="835050" cy="97250"/>
              </a:xfrm>
              <a:custGeom>
                <a:avLst/>
                <a:gdLst/>
                <a:ahLst/>
                <a:cxnLst/>
                <a:rect l="l" t="t" r="r" b="b"/>
                <a:pathLst>
                  <a:path w="33402" h="3890" extrusionOk="0">
                    <a:moveTo>
                      <a:pt x="1" y="0"/>
                    </a:moveTo>
                    <a:lnTo>
                      <a:pt x="1" y="3890"/>
                    </a:lnTo>
                    <a:lnTo>
                      <a:pt x="33402" y="3890"/>
                    </a:lnTo>
                    <a:lnTo>
                      <a:pt x="323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97;p41">
                <a:extLst>
                  <a:ext uri="{FF2B5EF4-FFF2-40B4-BE49-F238E27FC236}">
                    <a16:creationId xmlns:a16="http://schemas.microsoft.com/office/drawing/2014/main" id="{79A2C943-EA29-48E8-8B6E-C49005A30037}"/>
                  </a:ext>
                </a:extLst>
              </p:cNvPr>
              <p:cNvSpPr/>
              <p:nvPr/>
            </p:nvSpPr>
            <p:spPr>
              <a:xfrm>
                <a:off x="3983275" y="2509475"/>
                <a:ext cx="353925" cy="9275"/>
              </a:xfrm>
              <a:custGeom>
                <a:avLst/>
                <a:gdLst/>
                <a:ahLst/>
                <a:cxnLst/>
                <a:rect l="l" t="t" r="r" b="b"/>
                <a:pathLst>
                  <a:path w="14157" h="371" extrusionOk="0">
                    <a:moveTo>
                      <a:pt x="7079" y="1"/>
                    </a:moveTo>
                    <a:lnTo>
                      <a:pt x="5319" y="26"/>
                    </a:lnTo>
                    <a:lnTo>
                      <a:pt x="4426" y="26"/>
                    </a:lnTo>
                    <a:lnTo>
                      <a:pt x="3546" y="52"/>
                    </a:lnTo>
                    <a:lnTo>
                      <a:pt x="1773" y="103"/>
                    </a:lnTo>
                    <a:lnTo>
                      <a:pt x="893" y="141"/>
                    </a:lnTo>
                    <a:lnTo>
                      <a:pt x="0" y="179"/>
                    </a:lnTo>
                    <a:lnTo>
                      <a:pt x="893" y="230"/>
                    </a:lnTo>
                    <a:lnTo>
                      <a:pt x="1773" y="269"/>
                    </a:lnTo>
                    <a:lnTo>
                      <a:pt x="3546" y="320"/>
                    </a:lnTo>
                    <a:lnTo>
                      <a:pt x="4426" y="345"/>
                    </a:lnTo>
                    <a:lnTo>
                      <a:pt x="5319" y="345"/>
                    </a:lnTo>
                    <a:lnTo>
                      <a:pt x="7079" y="371"/>
                    </a:lnTo>
                    <a:lnTo>
                      <a:pt x="8851" y="345"/>
                    </a:lnTo>
                    <a:lnTo>
                      <a:pt x="9744" y="345"/>
                    </a:lnTo>
                    <a:lnTo>
                      <a:pt x="10624" y="320"/>
                    </a:lnTo>
                    <a:lnTo>
                      <a:pt x="12397" y="269"/>
                    </a:lnTo>
                    <a:lnTo>
                      <a:pt x="13277" y="230"/>
                    </a:lnTo>
                    <a:lnTo>
                      <a:pt x="14157" y="179"/>
                    </a:lnTo>
                    <a:lnTo>
                      <a:pt x="13277" y="141"/>
                    </a:lnTo>
                    <a:lnTo>
                      <a:pt x="12397" y="103"/>
                    </a:lnTo>
                    <a:lnTo>
                      <a:pt x="10624" y="52"/>
                    </a:lnTo>
                    <a:lnTo>
                      <a:pt x="9744" y="26"/>
                    </a:lnTo>
                    <a:lnTo>
                      <a:pt x="8851" y="26"/>
                    </a:lnTo>
                    <a:lnTo>
                      <a:pt x="7079" y="1"/>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98;p41">
                <a:extLst>
                  <a:ext uri="{FF2B5EF4-FFF2-40B4-BE49-F238E27FC236}">
                    <a16:creationId xmlns:a16="http://schemas.microsoft.com/office/drawing/2014/main" id="{DBA5DAAD-4D73-48B7-B0E0-B7F10937A433}"/>
                  </a:ext>
                </a:extLst>
              </p:cNvPr>
              <p:cNvSpPr/>
              <p:nvPr/>
            </p:nvSpPr>
            <p:spPr>
              <a:xfrm>
                <a:off x="3933225" y="2781775"/>
                <a:ext cx="163250" cy="257950"/>
              </a:xfrm>
              <a:custGeom>
                <a:avLst/>
                <a:gdLst/>
                <a:ahLst/>
                <a:cxnLst/>
                <a:rect l="l" t="t" r="r" b="b"/>
                <a:pathLst>
                  <a:path w="6530" h="10318" extrusionOk="0">
                    <a:moveTo>
                      <a:pt x="0" y="0"/>
                    </a:moveTo>
                    <a:lnTo>
                      <a:pt x="102" y="383"/>
                    </a:lnTo>
                    <a:lnTo>
                      <a:pt x="204" y="753"/>
                    </a:lnTo>
                    <a:lnTo>
                      <a:pt x="319" y="1122"/>
                    </a:lnTo>
                    <a:lnTo>
                      <a:pt x="447" y="1479"/>
                    </a:lnTo>
                    <a:lnTo>
                      <a:pt x="574" y="1849"/>
                    </a:lnTo>
                    <a:lnTo>
                      <a:pt x="714" y="2206"/>
                    </a:lnTo>
                    <a:lnTo>
                      <a:pt x="1008" y="2933"/>
                    </a:lnTo>
                    <a:lnTo>
                      <a:pt x="1161" y="3278"/>
                    </a:lnTo>
                    <a:lnTo>
                      <a:pt x="1339" y="3635"/>
                    </a:lnTo>
                    <a:lnTo>
                      <a:pt x="1684" y="4323"/>
                    </a:lnTo>
                    <a:lnTo>
                      <a:pt x="2066" y="4999"/>
                    </a:lnTo>
                    <a:lnTo>
                      <a:pt x="2462" y="5675"/>
                    </a:lnTo>
                    <a:lnTo>
                      <a:pt x="2895" y="6313"/>
                    </a:lnTo>
                    <a:lnTo>
                      <a:pt x="3342" y="6951"/>
                    </a:lnTo>
                    <a:lnTo>
                      <a:pt x="3813" y="7563"/>
                    </a:lnTo>
                    <a:lnTo>
                      <a:pt x="4056" y="7869"/>
                    </a:lnTo>
                    <a:lnTo>
                      <a:pt x="4311" y="8162"/>
                    </a:lnTo>
                    <a:lnTo>
                      <a:pt x="4834" y="8736"/>
                    </a:lnTo>
                    <a:lnTo>
                      <a:pt x="5101" y="9017"/>
                    </a:lnTo>
                    <a:lnTo>
                      <a:pt x="5369" y="9285"/>
                    </a:lnTo>
                    <a:lnTo>
                      <a:pt x="5650" y="9565"/>
                    </a:lnTo>
                    <a:lnTo>
                      <a:pt x="5930" y="9820"/>
                    </a:lnTo>
                    <a:lnTo>
                      <a:pt x="6224" y="10075"/>
                    </a:lnTo>
                    <a:lnTo>
                      <a:pt x="6530" y="10318"/>
                    </a:lnTo>
                    <a:lnTo>
                      <a:pt x="6530" y="10318"/>
                    </a:lnTo>
                    <a:lnTo>
                      <a:pt x="6007" y="9756"/>
                    </a:lnTo>
                    <a:lnTo>
                      <a:pt x="5497" y="9170"/>
                    </a:lnTo>
                    <a:lnTo>
                      <a:pt x="4999" y="8583"/>
                    </a:lnTo>
                    <a:lnTo>
                      <a:pt x="4528" y="7984"/>
                    </a:lnTo>
                    <a:lnTo>
                      <a:pt x="4056" y="7372"/>
                    </a:lnTo>
                    <a:lnTo>
                      <a:pt x="3609" y="6759"/>
                    </a:lnTo>
                    <a:lnTo>
                      <a:pt x="3176" y="6122"/>
                    </a:lnTo>
                    <a:lnTo>
                      <a:pt x="2768" y="5484"/>
                    </a:lnTo>
                    <a:lnTo>
                      <a:pt x="2360" y="4834"/>
                    </a:lnTo>
                    <a:lnTo>
                      <a:pt x="1977" y="4170"/>
                    </a:lnTo>
                    <a:lnTo>
                      <a:pt x="1607" y="3495"/>
                    </a:lnTo>
                    <a:lnTo>
                      <a:pt x="1263" y="2819"/>
                    </a:lnTo>
                    <a:lnTo>
                      <a:pt x="918" y="2117"/>
                    </a:lnTo>
                    <a:lnTo>
                      <a:pt x="600" y="1428"/>
                    </a:lnTo>
                    <a:lnTo>
                      <a:pt x="293" y="714"/>
                    </a:lnTo>
                    <a:lnTo>
                      <a:pt x="0" y="0"/>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99;p41">
                <a:extLst>
                  <a:ext uri="{FF2B5EF4-FFF2-40B4-BE49-F238E27FC236}">
                    <a16:creationId xmlns:a16="http://schemas.microsoft.com/office/drawing/2014/main" id="{6028846E-E01D-45D3-B689-5CE7897301FC}"/>
                  </a:ext>
                </a:extLst>
              </p:cNvPr>
              <p:cNvSpPr/>
              <p:nvPr/>
            </p:nvSpPr>
            <p:spPr>
              <a:xfrm>
                <a:off x="3926525" y="2837875"/>
                <a:ext cx="201200" cy="448950"/>
              </a:xfrm>
              <a:custGeom>
                <a:avLst/>
                <a:gdLst/>
                <a:ahLst/>
                <a:cxnLst/>
                <a:rect l="l" t="t" r="r" b="b"/>
                <a:pathLst>
                  <a:path w="8048" h="17958" extrusionOk="0">
                    <a:moveTo>
                      <a:pt x="26" y="1"/>
                    </a:moveTo>
                    <a:lnTo>
                      <a:pt x="0" y="626"/>
                    </a:lnTo>
                    <a:lnTo>
                      <a:pt x="0" y="1263"/>
                    </a:lnTo>
                    <a:lnTo>
                      <a:pt x="26" y="1901"/>
                    </a:lnTo>
                    <a:lnTo>
                      <a:pt x="64" y="2539"/>
                    </a:lnTo>
                    <a:lnTo>
                      <a:pt x="128" y="3164"/>
                    </a:lnTo>
                    <a:lnTo>
                      <a:pt x="204" y="3801"/>
                    </a:lnTo>
                    <a:lnTo>
                      <a:pt x="306" y="4426"/>
                    </a:lnTo>
                    <a:lnTo>
                      <a:pt x="421" y="5051"/>
                    </a:lnTo>
                    <a:lnTo>
                      <a:pt x="549" y="5676"/>
                    </a:lnTo>
                    <a:lnTo>
                      <a:pt x="702" y="6288"/>
                    </a:lnTo>
                    <a:lnTo>
                      <a:pt x="868" y="6913"/>
                    </a:lnTo>
                    <a:lnTo>
                      <a:pt x="1059" y="7512"/>
                    </a:lnTo>
                    <a:lnTo>
                      <a:pt x="1263" y="8125"/>
                    </a:lnTo>
                    <a:lnTo>
                      <a:pt x="1480" y="8724"/>
                    </a:lnTo>
                    <a:lnTo>
                      <a:pt x="1709" y="9311"/>
                    </a:lnTo>
                    <a:lnTo>
                      <a:pt x="1964" y="9897"/>
                    </a:lnTo>
                    <a:lnTo>
                      <a:pt x="2232" y="10471"/>
                    </a:lnTo>
                    <a:lnTo>
                      <a:pt x="2526" y="11045"/>
                    </a:lnTo>
                    <a:lnTo>
                      <a:pt x="2819" y="11606"/>
                    </a:lnTo>
                    <a:lnTo>
                      <a:pt x="3138" y="12167"/>
                    </a:lnTo>
                    <a:lnTo>
                      <a:pt x="3469" y="12703"/>
                    </a:lnTo>
                    <a:lnTo>
                      <a:pt x="3814" y="13251"/>
                    </a:lnTo>
                    <a:lnTo>
                      <a:pt x="4171" y="13774"/>
                    </a:lnTo>
                    <a:lnTo>
                      <a:pt x="4541" y="14284"/>
                    </a:lnTo>
                    <a:lnTo>
                      <a:pt x="4936" y="14795"/>
                    </a:lnTo>
                    <a:lnTo>
                      <a:pt x="5331" y="15279"/>
                    </a:lnTo>
                    <a:lnTo>
                      <a:pt x="5752" y="15764"/>
                    </a:lnTo>
                    <a:lnTo>
                      <a:pt x="6186" y="16236"/>
                    </a:lnTo>
                    <a:lnTo>
                      <a:pt x="6632" y="16682"/>
                    </a:lnTo>
                    <a:lnTo>
                      <a:pt x="7091" y="17128"/>
                    </a:lnTo>
                    <a:lnTo>
                      <a:pt x="7563" y="17549"/>
                    </a:lnTo>
                    <a:lnTo>
                      <a:pt x="8048" y="17957"/>
                    </a:lnTo>
                    <a:lnTo>
                      <a:pt x="8048" y="17957"/>
                    </a:lnTo>
                    <a:lnTo>
                      <a:pt x="7601" y="17511"/>
                    </a:lnTo>
                    <a:lnTo>
                      <a:pt x="7155" y="17052"/>
                    </a:lnTo>
                    <a:lnTo>
                      <a:pt x="6734" y="16593"/>
                    </a:lnTo>
                    <a:lnTo>
                      <a:pt x="6313" y="16108"/>
                    </a:lnTo>
                    <a:lnTo>
                      <a:pt x="5905" y="15636"/>
                    </a:lnTo>
                    <a:lnTo>
                      <a:pt x="5510" y="15139"/>
                    </a:lnTo>
                    <a:lnTo>
                      <a:pt x="5127" y="14641"/>
                    </a:lnTo>
                    <a:lnTo>
                      <a:pt x="4770" y="14119"/>
                    </a:lnTo>
                    <a:lnTo>
                      <a:pt x="4413" y="13608"/>
                    </a:lnTo>
                    <a:lnTo>
                      <a:pt x="4069" y="13073"/>
                    </a:lnTo>
                    <a:lnTo>
                      <a:pt x="3737" y="12537"/>
                    </a:lnTo>
                    <a:lnTo>
                      <a:pt x="3418" y="12002"/>
                    </a:lnTo>
                    <a:lnTo>
                      <a:pt x="3112" y="11453"/>
                    </a:lnTo>
                    <a:lnTo>
                      <a:pt x="2819" y="10892"/>
                    </a:lnTo>
                    <a:lnTo>
                      <a:pt x="2551" y="10331"/>
                    </a:lnTo>
                    <a:lnTo>
                      <a:pt x="2296" y="9757"/>
                    </a:lnTo>
                    <a:lnTo>
                      <a:pt x="2041" y="9183"/>
                    </a:lnTo>
                    <a:lnTo>
                      <a:pt x="1799" y="8596"/>
                    </a:lnTo>
                    <a:lnTo>
                      <a:pt x="1582" y="8010"/>
                    </a:lnTo>
                    <a:lnTo>
                      <a:pt x="1365" y="7410"/>
                    </a:lnTo>
                    <a:lnTo>
                      <a:pt x="1174" y="6811"/>
                    </a:lnTo>
                    <a:lnTo>
                      <a:pt x="995" y="6212"/>
                    </a:lnTo>
                    <a:lnTo>
                      <a:pt x="842" y="5599"/>
                    </a:lnTo>
                    <a:lnTo>
                      <a:pt x="689" y="5000"/>
                    </a:lnTo>
                    <a:lnTo>
                      <a:pt x="549" y="4375"/>
                    </a:lnTo>
                    <a:lnTo>
                      <a:pt x="434" y="3763"/>
                    </a:lnTo>
                    <a:lnTo>
                      <a:pt x="332" y="3138"/>
                    </a:lnTo>
                    <a:lnTo>
                      <a:pt x="243" y="2513"/>
                    </a:lnTo>
                    <a:lnTo>
                      <a:pt x="166" y="1888"/>
                    </a:lnTo>
                    <a:lnTo>
                      <a:pt x="102" y="1263"/>
                    </a:lnTo>
                    <a:lnTo>
                      <a:pt x="51" y="626"/>
                    </a:lnTo>
                    <a:lnTo>
                      <a:pt x="26" y="1"/>
                    </a:lnTo>
                    <a:close/>
                  </a:path>
                </a:pathLst>
              </a:custGeom>
              <a:solidFill>
                <a:srgbClr val="0029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00;p41">
                <a:extLst>
                  <a:ext uri="{FF2B5EF4-FFF2-40B4-BE49-F238E27FC236}">
                    <a16:creationId xmlns:a16="http://schemas.microsoft.com/office/drawing/2014/main" id="{E540B394-585D-45F0-B5E4-0D174CA446DD}"/>
                  </a:ext>
                </a:extLst>
              </p:cNvPr>
              <p:cNvSpPr/>
              <p:nvPr/>
            </p:nvSpPr>
            <p:spPr>
              <a:xfrm>
                <a:off x="4260650" y="2066950"/>
                <a:ext cx="335450" cy="245825"/>
              </a:xfrm>
              <a:custGeom>
                <a:avLst/>
                <a:gdLst/>
                <a:ahLst/>
                <a:cxnLst/>
                <a:rect l="l" t="t" r="r" b="b"/>
                <a:pathLst>
                  <a:path w="13418" h="9833" extrusionOk="0">
                    <a:moveTo>
                      <a:pt x="4044" y="0"/>
                    </a:moveTo>
                    <a:lnTo>
                      <a:pt x="3801" y="51"/>
                    </a:lnTo>
                    <a:lnTo>
                      <a:pt x="3508" y="115"/>
                    </a:lnTo>
                    <a:lnTo>
                      <a:pt x="3189" y="204"/>
                    </a:lnTo>
                    <a:lnTo>
                      <a:pt x="2870" y="319"/>
                    </a:lnTo>
                    <a:lnTo>
                      <a:pt x="2539" y="446"/>
                    </a:lnTo>
                    <a:lnTo>
                      <a:pt x="2207" y="587"/>
                    </a:lnTo>
                    <a:lnTo>
                      <a:pt x="1888" y="727"/>
                    </a:lnTo>
                    <a:lnTo>
                      <a:pt x="1582" y="880"/>
                    </a:lnTo>
                    <a:lnTo>
                      <a:pt x="1314" y="1033"/>
                    </a:lnTo>
                    <a:lnTo>
                      <a:pt x="1085" y="1173"/>
                    </a:lnTo>
                    <a:lnTo>
                      <a:pt x="906" y="1301"/>
                    </a:lnTo>
                    <a:lnTo>
                      <a:pt x="830" y="1365"/>
                    </a:lnTo>
                    <a:lnTo>
                      <a:pt x="779" y="1428"/>
                    </a:lnTo>
                    <a:lnTo>
                      <a:pt x="741" y="1480"/>
                    </a:lnTo>
                    <a:lnTo>
                      <a:pt x="728" y="1531"/>
                    </a:lnTo>
                    <a:lnTo>
                      <a:pt x="715" y="1569"/>
                    </a:lnTo>
                    <a:lnTo>
                      <a:pt x="741" y="1607"/>
                    </a:lnTo>
                    <a:lnTo>
                      <a:pt x="779" y="1633"/>
                    </a:lnTo>
                    <a:lnTo>
                      <a:pt x="830" y="1658"/>
                    </a:lnTo>
                    <a:lnTo>
                      <a:pt x="894" y="1684"/>
                    </a:lnTo>
                    <a:lnTo>
                      <a:pt x="970" y="1696"/>
                    </a:lnTo>
                    <a:lnTo>
                      <a:pt x="1149" y="1709"/>
                    </a:lnTo>
                    <a:lnTo>
                      <a:pt x="1365" y="1709"/>
                    </a:lnTo>
                    <a:lnTo>
                      <a:pt x="1621" y="1684"/>
                    </a:lnTo>
                    <a:lnTo>
                      <a:pt x="1876" y="1645"/>
                    </a:lnTo>
                    <a:lnTo>
                      <a:pt x="2437" y="1556"/>
                    </a:lnTo>
                    <a:lnTo>
                      <a:pt x="2985" y="1441"/>
                    </a:lnTo>
                    <a:lnTo>
                      <a:pt x="3457" y="1326"/>
                    </a:lnTo>
                    <a:lnTo>
                      <a:pt x="3903" y="1224"/>
                    </a:lnTo>
                    <a:lnTo>
                      <a:pt x="3903" y="1224"/>
                    </a:lnTo>
                    <a:lnTo>
                      <a:pt x="3266" y="1824"/>
                    </a:lnTo>
                    <a:lnTo>
                      <a:pt x="2615" y="2449"/>
                    </a:lnTo>
                    <a:lnTo>
                      <a:pt x="1876" y="3176"/>
                    </a:lnTo>
                    <a:lnTo>
                      <a:pt x="1149" y="3915"/>
                    </a:lnTo>
                    <a:lnTo>
                      <a:pt x="817" y="4260"/>
                    </a:lnTo>
                    <a:lnTo>
                      <a:pt x="524" y="4579"/>
                    </a:lnTo>
                    <a:lnTo>
                      <a:pt x="294" y="4859"/>
                    </a:lnTo>
                    <a:lnTo>
                      <a:pt x="116" y="5076"/>
                    </a:lnTo>
                    <a:lnTo>
                      <a:pt x="52" y="5165"/>
                    </a:lnTo>
                    <a:lnTo>
                      <a:pt x="14" y="5242"/>
                    </a:lnTo>
                    <a:lnTo>
                      <a:pt x="1" y="5306"/>
                    </a:lnTo>
                    <a:lnTo>
                      <a:pt x="14" y="5331"/>
                    </a:lnTo>
                    <a:lnTo>
                      <a:pt x="52" y="5382"/>
                    </a:lnTo>
                    <a:lnTo>
                      <a:pt x="116" y="5433"/>
                    </a:lnTo>
                    <a:lnTo>
                      <a:pt x="269" y="5522"/>
                    </a:lnTo>
                    <a:lnTo>
                      <a:pt x="447" y="5586"/>
                    </a:lnTo>
                    <a:lnTo>
                      <a:pt x="639" y="5650"/>
                    </a:lnTo>
                    <a:lnTo>
                      <a:pt x="957" y="5726"/>
                    </a:lnTo>
                    <a:lnTo>
                      <a:pt x="1098" y="5752"/>
                    </a:lnTo>
                    <a:lnTo>
                      <a:pt x="1072" y="5930"/>
                    </a:lnTo>
                    <a:lnTo>
                      <a:pt x="1047" y="6096"/>
                    </a:lnTo>
                    <a:lnTo>
                      <a:pt x="1021" y="6300"/>
                    </a:lnTo>
                    <a:lnTo>
                      <a:pt x="1021" y="6504"/>
                    </a:lnTo>
                    <a:lnTo>
                      <a:pt x="1021" y="6606"/>
                    </a:lnTo>
                    <a:lnTo>
                      <a:pt x="1034" y="6696"/>
                    </a:lnTo>
                    <a:lnTo>
                      <a:pt x="1059" y="6772"/>
                    </a:lnTo>
                    <a:lnTo>
                      <a:pt x="1085" y="6836"/>
                    </a:lnTo>
                    <a:lnTo>
                      <a:pt x="1123" y="6887"/>
                    </a:lnTo>
                    <a:lnTo>
                      <a:pt x="1174" y="6912"/>
                    </a:lnTo>
                    <a:lnTo>
                      <a:pt x="1200" y="6912"/>
                    </a:lnTo>
                    <a:lnTo>
                      <a:pt x="1251" y="6900"/>
                    </a:lnTo>
                    <a:lnTo>
                      <a:pt x="1391" y="6836"/>
                    </a:lnTo>
                    <a:lnTo>
                      <a:pt x="1569" y="6747"/>
                    </a:lnTo>
                    <a:lnTo>
                      <a:pt x="1799" y="6606"/>
                    </a:lnTo>
                    <a:lnTo>
                      <a:pt x="2322" y="6262"/>
                    </a:lnTo>
                    <a:lnTo>
                      <a:pt x="2896" y="5854"/>
                    </a:lnTo>
                    <a:lnTo>
                      <a:pt x="3470" y="5446"/>
                    </a:lnTo>
                    <a:lnTo>
                      <a:pt x="3967" y="5076"/>
                    </a:lnTo>
                    <a:lnTo>
                      <a:pt x="4516" y="4668"/>
                    </a:lnTo>
                    <a:lnTo>
                      <a:pt x="4516" y="4668"/>
                    </a:lnTo>
                    <a:lnTo>
                      <a:pt x="4197" y="5076"/>
                    </a:lnTo>
                    <a:lnTo>
                      <a:pt x="3929" y="5446"/>
                    </a:lnTo>
                    <a:lnTo>
                      <a:pt x="3623" y="5867"/>
                    </a:lnTo>
                    <a:lnTo>
                      <a:pt x="3342" y="6300"/>
                    </a:lnTo>
                    <a:lnTo>
                      <a:pt x="3227" y="6504"/>
                    </a:lnTo>
                    <a:lnTo>
                      <a:pt x="3125" y="6696"/>
                    </a:lnTo>
                    <a:lnTo>
                      <a:pt x="3049" y="6861"/>
                    </a:lnTo>
                    <a:lnTo>
                      <a:pt x="2998" y="7002"/>
                    </a:lnTo>
                    <a:lnTo>
                      <a:pt x="2998" y="7065"/>
                    </a:lnTo>
                    <a:lnTo>
                      <a:pt x="2998" y="7104"/>
                    </a:lnTo>
                    <a:lnTo>
                      <a:pt x="3011" y="7155"/>
                    </a:lnTo>
                    <a:lnTo>
                      <a:pt x="3023" y="7180"/>
                    </a:lnTo>
                    <a:lnTo>
                      <a:pt x="3062" y="7206"/>
                    </a:lnTo>
                    <a:lnTo>
                      <a:pt x="3113" y="7219"/>
                    </a:lnTo>
                    <a:lnTo>
                      <a:pt x="3240" y="7219"/>
                    </a:lnTo>
                    <a:lnTo>
                      <a:pt x="3419" y="7193"/>
                    </a:lnTo>
                    <a:lnTo>
                      <a:pt x="3623" y="7155"/>
                    </a:lnTo>
                    <a:lnTo>
                      <a:pt x="3852" y="7104"/>
                    </a:lnTo>
                    <a:lnTo>
                      <a:pt x="4095" y="7027"/>
                    </a:lnTo>
                    <a:lnTo>
                      <a:pt x="4618" y="6849"/>
                    </a:lnTo>
                    <a:lnTo>
                      <a:pt x="5128" y="6657"/>
                    </a:lnTo>
                    <a:lnTo>
                      <a:pt x="5561" y="6492"/>
                    </a:lnTo>
                    <a:lnTo>
                      <a:pt x="5982" y="6313"/>
                    </a:lnTo>
                    <a:lnTo>
                      <a:pt x="6110" y="6568"/>
                    </a:lnTo>
                    <a:lnTo>
                      <a:pt x="6454" y="7206"/>
                    </a:lnTo>
                    <a:lnTo>
                      <a:pt x="6696" y="7614"/>
                    </a:lnTo>
                    <a:lnTo>
                      <a:pt x="6951" y="8047"/>
                    </a:lnTo>
                    <a:lnTo>
                      <a:pt x="7245" y="8481"/>
                    </a:lnTo>
                    <a:lnTo>
                      <a:pt x="7538" y="8889"/>
                    </a:lnTo>
                    <a:lnTo>
                      <a:pt x="7729" y="9106"/>
                    </a:lnTo>
                    <a:lnTo>
                      <a:pt x="7908" y="9310"/>
                    </a:lnTo>
                    <a:lnTo>
                      <a:pt x="8086" y="9489"/>
                    </a:lnTo>
                    <a:lnTo>
                      <a:pt x="8265" y="9629"/>
                    </a:lnTo>
                    <a:lnTo>
                      <a:pt x="8431" y="9731"/>
                    </a:lnTo>
                    <a:lnTo>
                      <a:pt x="8520" y="9782"/>
                    </a:lnTo>
                    <a:lnTo>
                      <a:pt x="8597" y="9807"/>
                    </a:lnTo>
                    <a:lnTo>
                      <a:pt x="8686" y="9820"/>
                    </a:lnTo>
                    <a:lnTo>
                      <a:pt x="8762" y="9833"/>
                    </a:lnTo>
                    <a:lnTo>
                      <a:pt x="8839" y="9833"/>
                    </a:lnTo>
                    <a:lnTo>
                      <a:pt x="8915" y="9807"/>
                    </a:lnTo>
                    <a:lnTo>
                      <a:pt x="9043" y="9756"/>
                    </a:lnTo>
                    <a:lnTo>
                      <a:pt x="9170" y="9705"/>
                    </a:lnTo>
                    <a:lnTo>
                      <a:pt x="9477" y="9540"/>
                    </a:lnTo>
                    <a:lnTo>
                      <a:pt x="9795" y="9361"/>
                    </a:lnTo>
                    <a:lnTo>
                      <a:pt x="10140" y="9132"/>
                    </a:lnTo>
                    <a:lnTo>
                      <a:pt x="10484" y="8902"/>
                    </a:lnTo>
                    <a:lnTo>
                      <a:pt x="10816" y="8660"/>
                    </a:lnTo>
                    <a:lnTo>
                      <a:pt x="11453" y="8188"/>
                    </a:lnTo>
                    <a:lnTo>
                      <a:pt x="11479" y="8175"/>
                    </a:lnTo>
                    <a:lnTo>
                      <a:pt x="12461" y="7486"/>
                    </a:lnTo>
                    <a:lnTo>
                      <a:pt x="13417" y="6798"/>
                    </a:lnTo>
                    <a:lnTo>
                      <a:pt x="8699" y="1390"/>
                    </a:lnTo>
                    <a:lnTo>
                      <a:pt x="7296" y="3227"/>
                    </a:lnTo>
                    <a:lnTo>
                      <a:pt x="6913" y="2768"/>
                    </a:lnTo>
                    <a:lnTo>
                      <a:pt x="6492" y="2283"/>
                    </a:lnTo>
                    <a:lnTo>
                      <a:pt x="6288" y="2053"/>
                    </a:lnTo>
                    <a:lnTo>
                      <a:pt x="6084" y="1849"/>
                    </a:lnTo>
                    <a:lnTo>
                      <a:pt x="5918" y="1696"/>
                    </a:lnTo>
                    <a:lnTo>
                      <a:pt x="5778" y="1582"/>
                    </a:lnTo>
                    <a:lnTo>
                      <a:pt x="5702" y="1518"/>
                    </a:lnTo>
                    <a:lnTo>
                      <a:pt x="5625" y="1454"/>
                    </a:lnTo>
                    <a:lnTo>
                      <a:pt x="5561" y="1365"/>
                    </a:lnTo>
                    <a:lnTo>
                      <a:pt x="5485" y="1263"/>
                    </a:lnTo>
                    <a:lnTo>
                      <a:pt x="5344" y="1033"/>
                    </a:lnTo>
                    <a:lnTo>
                      <a:pt x="5204" y="791"/>
                    </a:lnTo>
                    <a:lnTo>
                      <a:pt x="5051" y="561"/>
                    </a:lnTo>
                    <a:lnTo>
                      <a:pt x="4962" y="446"/>
                    </a:lnTo>
                    <a:lnTo>
                      <a:pt x="4873" y="332"/>
                    </a:lnTo>
                    <a:lnTo>
                      <a:pt x="4771" y="242"/>
                    </a:lnTo>
                    <a:lnTo>
                      <a:pt x="4669" y="153"/>
                    </a:lnTo>
                    <a:lnTo>
                      <a:pt x="4554" y="77"/>
                    </a:lnTo>
                    <a:lnTo>
                      <a:pt x="4426" y="26"/>
                    </a:lnTo>
                    <a:lnTo>
                      <a:pt x="4350"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01;p41">
                <a:extLst>
                  <a:ext uri="{FF2B5EF4-FFF2-40B4-BE49-F238E27FC236}">
                    <a16:creationId xmlns:a16="http://schemas.microsoft.com/office/drawing/2014/main" id="{139DB0B0-0F8F-4B32-85E1-062D4215F3FE}"/>
                  </a:ext>
                </a:extLst>
              </p:cNvPr>
              <p:cNvSpPr/>
              <p:nvPr/>
            </p:nvSpPr>
            <p:spPr>
              <a:xfrm>
                <a:off x="4376075" y="2168975"/>
                <a:ext cx="17250" cy="15000"/>
              </a:xfrm>
              <a:custGeom>
                <a:avLst/>
                <a:gdLst/>
                <a:ahLst/>
                <a:cxnLst/>
                <a:rect l="l" t="t" r="r" b="b"/>
                <a:pathLst>
                  <a:path w="690" h="600" extrusionOk="0">
                    <a:moveTo>
                      <a:pt x="549" y="0"/>
                    </a:moveTo>
                    <a:lnTo>
                      <a:pt x="434" y="38"/>
                    </a:lnTo>
                    <a:lnTo>
                      <a:pt x="319" y="89"/>
                    </a:lnTo>
                    <a:lnTo>
                      <a:pt x="230" y="166"/>
                    </a:lnTo>
                    <a:lnTo>
                      <a:pt x="154" y="242"/>
                    </a:lnTo>
                    <a:lnTo>
                      <a:pt x="77" y="345"/>
                    </a:lnTo>
                    <a:lnTo>
                      <a:pt x="26" y="459"/>
                    </a:lnTo>
                    <a:lnTo>
                      <a:pt x="1" y="600"/>
                    </a:lnTo>
                    <a:lnTo>
                      <a:pt x="141" y="587"/>
                    </a:lnTo>
                    <a:lnTo>
                      <a:pt x="268" y="549"/>
                    </a:lnTo>
                    <a:lnTo>
                      <a:pt x="370" y="498"/>
                    </a:lnTo>
                    <a:lnTo>
                      <a:pt x="472" y="434"/>
                    </a:lnTo>
                    <a:lnTo>
                      <a:pt x="549" y="345"/>
                    </a:lnTo>
                    <a:lnTo>
                      <a:pt x="613" y="255"/>
                    </a:lnTo>
                    <a:lnTo>
                      <a:pt x="664" y="140"/>
                    </a:lnTo>
                    <a:lnTo>
                      <a:pt x="676" y="64"/>
                    </a:lnTo>
                    <a:lnTo>
                      <a:pt x="689"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02;p41">
                <a:extLst>
                  <a:ext uri="{FF2B5EF4-FFF2-40B4-BE49-F238E27FC236}">
                    <a16:creationId xmlns:a16="http://schemas.microsoft.com/office/drawing/2014/main" id="{6637C2A8-2FD6-4CA0-BF22-200949417900}"/>
                  </a:ext>
                </a:extLst>
              </p:cNvPr>
              <p:cNvSpPr/>
              <p:nvPr/>
            </p:nvSpPr>
            <p:spPr>
              <a:xfrm>
                <a:off x="4291900" y="2130075"/>
                <a:ext cx="84200" cy="73350"/>
              </a:xfrm>
              <a:custGeom>
                <a:avLst/>
                <a:gdLst/>
                <a:ahLst/>
                <a:cxnLst/>
                <a:rect l="l" t="t" r="r" b="b"/>
                <a:pathLst>
                  <a:path w="3368" h="2934" extrusionOk="0">
                    <a:moveTo>
                      <a:pt x="3368" y="0"/>
                    </a:moveTo>
                    <a:lnTo>
                      <a:pt x="3125" y="141"/>
                    </a:lnTo>
                    <a:lnTo>
                      <a:pt x="2896" y="294"/>
                    </a:lnTo>
                    <a:lnTo>
                      <a:pt x="2666" y="459"/>
                    </a:lnTo>
                    <a:lnTo>
                      <a:pt x="2437" y="625"/>
                    </a:lnTo>
                    <a:lnTo>
                      <a:pt x="2003" y="970"/>
                    </a:lnTo>
                    <a:lnTo>
                      <a:pt x="1569" y="1327"/>
                    </a:lnTo>
                    <a:lnTo>
                      <a:pt x="1161" y="1709"/>
                    </a:lnTo>
                    <a:lnTo>
                      <a:pt x="753" y="2092"/>
                    </a:lnTo>
                    <a:lnTo>
                      <a:pt x="371" y="2500"/>
                    </a:lnTo>
                    <a:lnTo>
                      <a:pt x="179" y="2717"/>
                    </a:lnTo>
                    <a:lnTo>
                      <a:pt x="1" y="2934"/>
                    </a:lnTo>
                    <a:lnTo>
                      <a:pt x="243" y="2781"/>
                    </a:lnTo>
                    <a:lnTo>
                      <a:pt x="485" y="2627"/>
                    </a:lnTo>
                    <a:lnTo>
                      <a:pt x="932" y="2309"/>
                    </a:lnTo>
                    <a:lnTo>
                      <a:pt x="1378" y="1964"/>
                    </a:lnTo>
                    <a:lnTo>
                      <a:pt x="1799" y="1594"/>
                    </a:lnTo>
                    <a:lnTo>
                      <a:pt x="2220" y="1225"/>
                    </a:lnTo>
                    <a:lnTo>
                      <a:pt x="2615" y="842"/>
                    </a:lnTo>
                    <a:lnTo>
                      <a:pt x="2819" y="638"/>
                    </a:lnTo>
                    <a:lnTo>
                      <a:pt x="3010" y="434"/>
                    </a:lnTo>
                    <a:lnTo>
                      <a:pt x="3189" y="217"/>
                    </a:lnTo>
                    <a:lnTo>
                      <a:pt x="3368"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03;p41">
                <a:extLst>
                  <a:ext uri="{FF2B5EF4-FFF2-40B4-BE49-F238E27FC236}">
                    <a16:creationId xmlns:a16="http://schemas.microsoft.com/office/drawing/2014/main" id="{9AEAEA4A-EB58-48CD-811E-0E60DD2382E9}"/>
                  </a:ext>
                </a:extLst>
              </p:cNvPr>
              <p:cNvSpPr/>
              <p:nvPr/>
            </p:nvSpPr>
            <p:spPr>
              <a:xfrm>
                <a:off x="2932400" y="2010825"/>
                <a:ext cx="158800" cy="191650"/>
              </a:xfrm>
              <a:custGeom>
                <a:avLst/>
                <a:gdLst/>
                <a:ahLst/>
                <a:cxnLst/>
                <a:rect l="l" t="t" r="r" b="b"/>
                <a:pathLst>
                  <a:path w="6352" h="7666" extrusionOk="0">
                    <a:moveTo>
                      <a:pt x="5242" y="1"/>
                    </a:moveTo>
                    <a:lnTo>
                      <a:pt x="2360" y="166"/>
                    </a:lnTo>
                    <a:lnTo>
                      <a:pt x="0" y="6581"/>
                    </a:lnTo>
                    <a:lnTo>
                      <a:pt x="2908" y="7308"/>
                    </a:lnTo>
                    <a:lnTo>
                      <a:pt x="3329" y="7410"/>
                    </a:lnTo>
                    <a:lnTo>
                      <a:pt x="3750" y="7487"/>
                    </a:lnTo>
                    <a:lnTo>
                      <a:pt x="4171" y="7563"/>
                    </a:lnTo>
                    <a:lnTo>
                      <a:pt x="4604" y="7614"/>
                    </a:lnTo>
                    <a:lnTo>
                      <a:pt x="5038" y="7640"/>
                    </a:lnTo>
                    <a:lnTo>
                      <a:pt x="5459" y="7665"/>
                    </a:lnTo>
                    <a:lnTo>
                      <a:pt x="5893" y="7665"/>
                    </a:lnTo>
                    <a:lnTo>
                      <a:pt x="6326" y="7653"/>
                    </a:lnTo>
                    <a:lnTo>
                      <a:pt x="6352" y="7653"/>
                    </a:lnTo>
                    <a:lnTo>
                      <a:pt x="5242" y="1"/>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04;p41">
                <a:extLst>
                  <a:ext uri="{FF2B5EF4-FFF2-40B4-BE49-F238E27FC236}">
                    <a16:creationId xmlns:a16="http://schemas.microsoft.com/office/drawing/2014/main" id="{8BD957CD-2057-4B7F-8F7D-18C65DFCB502}"/>
                  </a:ext>
                </a:extLst>
              </p:cNvPr>
              <p:cNvSpPr/>
              <p:nvPr/>
            </p:nvSpPr>
            <p:spPr>
              <a:xfrm>
                <a:off x="2155725" y="1636200"/>
                <a:ext cx="368600" cy="165500"/>
              </a:xfrm>
              <a:custGeom>
                <a:avLst/>
                <a:gdLst/>
                <a:ahLst/>
                <a:cxnLst/>
                <a:rect l="l" t="t" r="r" b="b"/>
                <a:pathLst>
                  <a:path w="14744" h="6620" extrusionOk="0">
                    <a:moveTo>
                      <a:pt x="995" y="0"/>
                    </a:moveTo>
                    <a:lnTo>
                      <a:pt x="880" y="26"/>
                    </a:lnTo>
                    <a:lnTo>
                      <a:pt x="753" y="51"/>
                    </a:lnTo>
                    <a:lnTo>
                      <a:pt x="638" y="90"/>
                    </a:lnTo>
                    <a:lnTo>
                      <a:pt x="536" y="153"/>
                    </a:lnTo>
                    <a:lnTo>
                      <a:pt x="434" y="217"/>
                    </a:lnTo>
                    <a:lnTo>
                      <a:pt x="332" y="294"/>
                    </a:lnTo>
                    <a:lnTo>
                      <a:pt x="255" y="383"/>
                    </a:lnTo>
                    <a:lnTo>
                      <a:pt x="179" y="485"/>
                    </a:lnTo>
                    <a:lnTo>
                      <a:pt x="115" y="587"/>
                    </a:lnTo>
                    <a:lnTo>
                      <a:pt x="64" y="702"/>
                    </a:lnTo>
                    <a:lnTo>
                      <a:pt x="39" y="817"/>
                    </a:lnTo>
                    <a:lnTo>
                      <a:pt x="13" y="944"/>
                    </a:lnTo>
                    <a:lnTo>
                      <a:pt x="0" y="1237"/>
                    </a:lnTo>
                    <a:lnTo>
                      <a:pt x="0" y="1518"/>
                    </a:lnTo>
                    <a:lnTo>
                      <a:pt x="39" y="1799"/>
                    </a:lnTo>
                    <a:lnTo>
                      <a:pt x="90" y="2066"/>
                    </a:lnTo>
                    <a:lnTo>
                      <a:pt x="166" y="2334"/>
                    </a:lnTo>
                    <a:lnTo>
                      <a:pt x="255" y="2602"/>
                    </a:lnTo>
                    <a:lnTo>
                      <a:pt x="383" y="2857"/>
                    </a:lnTo>
                    <a:lnTo>
                      <a:pt x="523" y="3099"/>
                    </a:lnTo>
                    <a:lnTo>
                      <a:pt x="625" y="3252"/>
                    </a:lnTo>
                    <a:lnTo>
                      <a:pt x="727" y="3393"/>
                    </a:lnTo>
                    <a:lnTo>
                      <a:pt x="829" y="3533"/>
                    </a:lnTo>
                    <a:lnTo>
                      <a:pt x="944" y="3673"/>
                    </a:lnTo>
                    <a:lnTo>
                      <a:pt x="1148" y="3877"/>
                    </a:lnTo>
                    <a:lnTo>
                      <a:pt x="1365" y="4069"/>
                    </a:lnTo>
                    <a:lnTo>
                      <a:pt x="1582" y="4260"/>
                    </a:lnTo>
                    <a:lnTo>
                      <a:pt x="1811" y="4426"/>
                    </a:lnTo>
                    <a:lnTo>
                      <a:pt x="2054" y="4579"/>
                    </a:lnTo>
                    <a:lnTo>
                      <a:pt x="2296" y="4732"/>
                    </a:lnTo>
                    <a:lnTo>
                      <a:pt x="2551" y="4872"/>
                    </a:lnTo>
                    <a:lnTo>
                      <a:pt x="2806" y="5000"/>
                    </a:lnTo>
                    <a:lnTo>
                      <a:pt x="3087" y="5127"/>
                    </a:lnTo>
                    <a:lnTo>
                      <a:pt x="3354" y="5255"/>
                    </a:lnTo>
                    <a:lnTo>
                      <a:pt x="3635" y="5370"/>
                    </a:lnTo>
                    <a:lnTo>
                      <a:pt x="3928" y="5472"/>
                    </a:lnTo>
                    <a:lnTo>
                      <a:pt x="4209" y="5561"/>
                    </a:lnTo>
                    <a:lnTo>
                      <a:pt x="4502" y="5650"/>
                    </a:lnTo>
                    <a:lnTo>
                      <a:pt x="4796" y="5727"/>
                    </a:lnTo>
                    <a:lnTo>
                      <a:pt x="5089" y="5790"/>
                    </a:lnTo>
                    <a:lnTo>
                      <a:pt x="5357" y="5829"/>
                    </a:lnTo>
                    <a:lnTo>
                      <a:pt x="5612" y="5867"/>
                    </a:lnTo>
                    <a:lnTo>
                      <a:pt x="5880" y="5892"/>
                    </a:lnTo>
                    <a:lnTo>
                      <a:pt x="6135" y="5905"/>
                    </a:lnTo>
                    <a:lnTo>
                      <a:pt x="6543" y="5918"/>
                    </a:lnTo>
                    <a:lnTo>
                      <a:pt x="6951" y="5892"/>
                    </a:lnTo>
                    <a:lnTo>
                      <a:pt x="7359" y="5854"/>
                    </a:lnTo>
                    <a:lnTo>
                      <a:pt x="7754" y="5778"/>
                    </a:lnTo>
                    <a:lnTo>
                      <a:pt x="7984" y="5727"/>
                    </a:lnTo>
                    <a:lnTo>
                      <a:pt x="8214" y="5663"/>
                    </a:lnTo>
                    <a:lnTo>
                      <a:pt x="8361" y="5616"/>
                    </a:lnTo>
                    <a:lnTo>
                      <a:pt x="8361" y="5616"/>
                    </a:lnTo>
                    <a:lnTo>
                      <a:pt x="8354" y="5612"/>
                    </a:lnTo>
                    <a:lnTo>
                      <a:pt x="7984" y="5395"/>
                    </a:lnTo>
                    <a:lnTo>
                      <a:pt x="7627" y="5153"/>
                    </a:lnTo>
                    <a:lnTo>
                      <a:pt x="7283" y="4898"/>
                    </a:lnTo>
                    <a:lnTo>
                      <a:pt x="6938" y="4643"/>
                    </a:lnTo>
                    <a:lnTo>
                      <a:pt x="6275" y="4107"/>
                    </a:lnTo>
                    <a:lnTo>
                      <a:pt x="5701" y="3610"/>
                    </a:lnTo>
                    <a:lnTo>
                      <a:pt x="5140" y="3112"/>
                    </a:lnTo>
                    <a:lnTo>
                      <a:pt x="4579" y="2602"/>
                    </a:lnTo>
                    <a:lnTo>
                      <a:pt x="4043" y="2092"/>
                    </a:lnTo>
                    <a:lnTo>
                      <a:pt x="3610" y="1671"/>
                    </a:lnTo>
                    <a:lnTo>
                      <a:pt x="3176" y="1263"/>
                    </a:lnTo>
                    <a:lnTo>
                      <a:pt x="2946" y="1059"/>
                    </a:lnTo>
                    <a:lnTo>
                      <a:pt x="2717" y="868"/>
                    </a:lnTo>
                    <a:lnTo>
                      <a:pt x="2487" y="689"/>
                    </a:lnTo>
                    <a:lnTo>
                      <a:pt x="2245" y="510"/>
                    </a:lnTo>
                    <a:lnTo>
                      <a:pt x="2066" y="396"/>
                    </a:lnTo>
                    <a:lnTo>
                      <a:pt x="1875" y="281"/>
                    </a:lnTo>
                    <a:lnTo>
                      <a:pt x="1684" y="192"/>
                    </a:lnTo>
                    <a:lnTo>
                      <a:pt x="1493" y="90"/>
                    </a:lnTo>
                    <a:lnTo>
                      <a:pt x="1365" y="51"/>
                    </a:lnTo>
                    <a:lnTo>
                      <a:pt x="1250" y="13"/>
                    </a:lnTo>
                    <a:lnTo>
                      <a:pt x="1123" y="0"/>
                    </a:lnTo>
                    <a:close/>
                    <a:moveTo>
                      <a:pt x="13085" y="4120"/>
                    </a:moveTo>
                    <a:lnTo>
                      <a:pt x="12715" y="4145"/>
                    </a:lnTo>
                    <a:lnTo>
                      <a:pt x="12346" y="4196"/>
                    </a:lnTo>
                    <a:lnTo>
                      <a:pt x="11988" y="4273"/>
                    </a:lnTo>
                    <a:lnTo>
                      <a:pt x="11644" y="4362"/>
                    </a:lnTo>
                    <a:lnTo>
                      <a:pt x="11300" y="4464"/>
                    </a:lnTo>
                    <a:lnTo>
                      <a:pt x="10853" y="4630"/>
                    </a:lnTo>
                    <a:lnTo>
                      <a:pt x="10420" y="4796"/>
                    </a:lnTo>
                    <a:lnTo>
                      <a:pt x="9540" y="5178"/>
                    </a:lnTo>
                    <a:lnTo>
                      <a:pt x="9106" y="5357"/>
                    </a:lnTo>
                    <a:lnTo>
                      <a:pt x="8660" y="5523"/>
                    </a:lnTo>
                    <a:lnTo>
                      <a:pt x="8361" y="5616"/>
                    </a:lnTo>
                    <a:lnTo>
                      <a:pt x="8361" y="5616"/>
                    </a:lnTo>
                    <a:lnTo>
                      <a:pt x="8724" y="5829"/>
                    </a:lnTo>
                    <a:lnTo>
                      <a:pt x="9106" y="6020"/>
                    </a:lnTo>
                    <a:lnTo>
                      <a:pt x="9502" y="6186"/>
                    </a:lnTo>
                    <a:lnTo>
                      <a:pt x="9910" y="6339"/>
                    </a:lnTo>
                    <a:lnTo>
                      <a:pt x="10318" y="6454"/>
                    </a:lnTo>
                    <a:lnTo>
                      <a:pt x="10522" y="6505"/>
                    </a:lnTo>
                    <a:lnTo>
                      <a:pt x="10739" y="6543"/>
                    </a:lnTo>
                    <a:lnTo>
                      <a:pt x="10943" y="6581"/>
                    </a:lnTo>
                    <a:lnTo>
                      <a:pt x="11160" y="6594"/>
                    </a:lnTo>
                    <a:lnTo>
                      <a:pt x="11376" y="6619"/>
                    </a:lnTo>
                    <a:lnTo>
                      <a:pt x="11797" y="6619"/>
                    </a:lnTo>
                    <a:lnTo>
                      <a:pt x="12014" y="6607"/>
                    </a:lnTo>
                    <a:lnTo>
                      <a:pt x="12218" y="6581"/>
                    </a:lnTo>
                    <a:lnTo>
                      <a:pt x="12435" y="6556"/>
                    </a:lnTo>
                    <a:lnTo>
                      <a:pt x="12741" y="6492"/>
                    </a:lnTo>
                    <a:lnTo>
                      <a:pt x="13034" y="6403"/>
                    </a:lnTo>
                    <a:lnTo>
                      <a:pt x="13315" y="6288"/>
                    </a:lnTo>
                    <a:lnTo>
                      <a:pt x="13595" y="6147"/>
                    </a:lnTo>
                    <a:lnTo>
                      <a:pt x="13863" y="5994"/>
                    </a:lnTo>
                    <a:lnTo>
                      <a:pt x="14118" y="5816"/>
                    </a:lnTo>
                    <a:lnTo>
                      <a:pt x="14348" y="5625"/>
                    </a:lnTo>
                    <a:lnTo>
                      <a:pt x="14565" y="5408"/>
                    </a:lnTo>
                    <a:lnTo>
                      <a:pt x="14628" y="5331"/>
                    </a:lnTo>
                    <a:lnTo>
                      <a:pt x="14679" y="5242"/>
                    </a:lnTo>
                    <a:lnTo>
                      <a:pt x="14718" y="5153"/>
                    </a:lnTo>
                    <a:lnTo>
                      <a:pt x="14743" y="5063"/>
                    </a:lnTo>
                    <a:lnTo>
                      <a:pt x="14743" y="4974"/>
                    </a:lnTo>
                    <a:lnTo>
                      <a:pt x="14743" y="4885"/>
                    </a:lnTo>
                    <a:lnTo>
                      <a:pt x="14730" y="4783"/>
                    </a:lnTo>
                    <a:lnTo>
                      <a:pt x="14705" y="4706"/>
                    </a:lnTo>
                    <a:lnTo>
                      <a:pt x="14667" y="4617"/>
                    </a:lnTo>
                    <a:lnTo>
                      <a:pt x="14628" y="4541"/>
                    </a:lnTo>
                    <a:lnTo>
                      <a:pt x="14565" y="4464"/>
                    </a:lnTo>
                    <a:lnTo>
                      <a:pt x="14501" y="4388"/>
                    </a:lnTo>
                    <a:lnTo>
                      <a:pt x="14424" y="4336"/>
                    </a:lnTo>
                    <a:lnTo>
                      <a:pt x="14348" y="4285"/>
                    </a:lnTo>
                    <a:lnTo>
                      <a:pt x="14259" y="4234"/>
                    </a:lnTo>
                    <a:lnTo>
                      <a:pt x="14157" y="4209"/>
                    </a:lnTo>
                    <a:lnTo>
                      <a:pt x="13978" y="4171"/>
                    </a:lnTo>
                    <a:lnTo>
                      <a:pt x="13799" y="4145"/>
                    </a:lnTo>
                    <a:lnTo>
                      <a:pt x="13621" y="4132"/>
                    </a:lnTo>
                    <a:lnTo>
                      <a:pt x="13442" y="412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05;p41">
                <a:extLst>
                  <a:ext uri="{FF2B5EF4-FFF2-40B4-BE49-F238E27FC236}">
                    <a16:creationId xmlns:a16="http://schemas.microsoft.com/office/drawing/2014/main" id="{3E9A7D15-DC10-4ED0-9AE0-A6B56D8600B7}"/>
                  </a:ext>
                </a:extLst>
              </p:cNvPr>
              <p:cNvSpPr/>
              <p:nvPr/>
            </p:nvSpPr>
            <p:spPr>
              <a:xfrm>
                <a:off x="2001400" y="1773625"/>
                <a:ext cx="640250" cy="308000"/>
              </a:xfrm>
              <a:custGeom>
                <a:avLst/>
                <a:gdLst/>
                <a:ahLst/>
                <a:cxnLst/>
                <a:rect l="l" t="t" r="r" b="b"/>
                <a:pathLst>
                  <a:path w="25610" h="12320" extrusionOk="0">
                    <a:moveTo>
                      <a:pt x="1" y="0"/>
                    </a:moveTo>
                    <a:lnTo>
                      <a:pt x="77" y="242"/>
                    </a:lnTo>
                    <a:lnTo>
                      <a:pt x="281" y="816"/>
                    </a:lnTo>
                    <a:lnTo>
                      <a:pt x="396" y="1186"/>
                    </a:lnTo>
                    <a:lnTo>
                      <a:pt x="498" y="1581"/>
                    </a:lnTo>
                    <a:lnTo>
                      <a:pt x="600" y="1964"/>
                    </a:lnTo>
                    <a:lnTo>
                      <a:pt x="677" y="2321"/>
                    </a:lnTo>
                    <a:lnTo>
                      <a:pt x="817" y="3010"/>
                    </a:lnTo>
                    <a:lnTo>
                      <a:pt x="957" y="3622"/>
                    </a:lnTo>
                    <a:lnTo>
                      <a:pt x="1098" y="4158"/>
                    </a:lnTo>
                    <a:lnTo>
                      <a:pt x="1263" y="4642"/>
                    </a:lnTo>
                    <a:lnTo>
                      <a:pt x="1340" y="4834"/>
                    </a:lnTo>
                    <a:lnTo>
                      <a:pt x="1429" y="5025"/>
                    </a:lnTo>
                    <a:lnTo>
                      <a:pt x="1518" y="5191"/>
                    </a:lnTo>
                    <a:lnTo>
                      <a:pt x="1620" y="5369"/>
                    </a:lnTo>
                    <a:lnTo>
                      <a:pt x="1735" y="5535"/>
                    </a:lnTo>
                    <a:lnTo>
                      <a:pt x="1863" y="5688"/>
                    </a:lnTo>
                    <a:lnTo>
                      <a:pt x="1990" y="5841"/>
                    </a:lnTo>
                    <a:lnTo>
                      <a:pt x="2131" y="5981"/>
                    </a:lnTo>
                    <a:lnTo>
                      <a:pt x="2284" y="6122"/>
                    </a:lnTo>
                    <a:lnTo>
                      <a:pt x="2437" y="6236"/>
                    </a:lnTo>
                    <a:lnTo>
                      <a:pt x="2602" y="6364"/>
                    </a:lnTo>
                    <a:lnTo>
                      <a:pt x="2768" y="6466"/>
                    </a:lnTo>
                    <a:lnTo>
                      <a:pt x="2947" y="6568"/>
                    </a:lnTo>
                    <a:lnTo>
                      <a:pt x="3125" y="6657"/>
                    </a:lnTo>
                    <a:lnTo>
                      <a:pt x="3317" y="6734"/>
                    </a:lnTo>
                    <a:lnTo>
                      <a:pt x="3508" y="6810"/>
                    </a:lnTo>
                    <a:lnTo>
                      <a:pt x="19182" y="12128"/>
                    </a:lnTo>
                    <a:lnTo>
                      <a:pt x="19373" y="12179"/>
                    </a:lnTo>
                    <a:lnTo>
                      <a:pt x="19577" y="12230"/>
                    </a:lnTo>
                    <a:lnTo>
                      <a:pt x="19768" y="12269"/>
                    </a:lnTo>
                    <a:lnTo>
                      <a:pt x="19972" y="12294"/>
                    </a:lnTo>
                    <a:lnTo>
                      <a:pt x="20177" y="12320"/>
                    </a:lnTo>
                    <a:lnTo>
                      <a:pt x="20368" y="12320"/>
                    </a:lnTo>
                    <a:lnTo>
                      <a:pt x="20572" y="12307"/>
                    </a:lnTo>
                    <a:lnTo>
                      <a:pt x="20776" y="12294"/>
                    </a:lnTo>
                    <a:lnTo>
                      <a:pt x="20967" y="12269"/>
                    </a:lnTo>
                    <a:lnTo>
                      <a:pt x="21171" y="12230"/>
                    </a:lnTo>
                    <a:lnTo>
                      <a:pt x="21363" y="12179"/>
                    </a:lnTo>
                    <a:lnTo>
                      <a:pt x="21554" y="12116"/>
                    </a:lnTo>
                    <a:lnTo>
                      <a:pt x="21745" y="12039"/>
                    </a:lnTo>
                    <a:lnTo>
                      <a:pt x="21924" y="11963"/>
                    </a:lnTo>
                    <a:lnTo>
                      <a:pt x="22102" y="11861"/>
                    </a:lnTo>
                    <a:lnTo>
                      <a:pt x="22281" y="11759"/>
                    </a:lnTo>
                    <a:lnTo>
                      <a:pt x="22510" y="11606"/>
                    </a:lnTo>
                    <a:lnTo>
                      <a:pt x="22753" y="11440"/>
                    </a:lnTo>
                    <a:lnTo>
                      <a:pt x="22995" y="11261"/>
                    </a:lnTo>
                    <a:lnTo>
                      <a:pt x="23250" y="11057"/>
                    </a:lnTo>
                    <a:lnTo>
                      <a:pt x="23492" y="10853"/>
                    </a:lnTo>
                    <a:lnTo>
                      <a:pt x="23747" y="10624"/>
                    </a:lnTo>
                    <a:lnTo>
                      <a:pt x="23990" y="10394"/>
                    </a:lnTo>
                    <a:lnTo>
                      <a:pt x="24232" y="10139"/>
                    </a:lnTo>
                    <a:lnTo>
                      <a:pt x="24882" y="9425"/>
                    </a:lnTo>
                    <a:lnTo>
                      <a:pt x="25316" y="8978"/>
                    </a:lnTo>
                    <a:lnTo>
                      <a:pt x="25609" y="86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06;p41">
                <a:extLst>
                  <a:ext uri="{FF2B5EF4-FFF2-40B4-BE49-F238E27FC236}">
                    <a16:creationId xmlns:a16="http://schemas.microsoft.com/office/drawing/2014/main" id="{A56E4E7F-66E3-4CC8-9011-EB057EC8B001}"/>
                  </a:ext>
                </a:extLst>
              </p:cNvPr>
              <p:cNvSpPr/>
              <p:nvPr/>
            </p:nvSpPr>
            <p:spPr>
              <a:xfrm>
                <a:off x="2001100" y="1772350"/>
                <a:ext cx="640550" cy="220000"/>
              </a:xfrm>
              <a:custGeom>
                <a:avLst/>
                <a:gdLst/>
                <a:ahLst/>
                <a:cxnLst/>
                <a:rect l="l" t="t" r="r" b="b"/>
                <a:pathLst>
                  <a:path w="25622" h="8800" extrusionOk="0">
                    <a:moveTo>
                      <a:pt x="102" y="0"/>
                    </a:moveTo>
                    <a:lnTo>
                      <a:pt x="38" y="26"/>
                    </a:lnTo>
                    <a:lnTo>
                      <a:pt x="13" y="38"/>
                    </a:lnTo>
                    <a:lnTo>
                      <a:pt x="13" y="51"/>
                    </a:lnTo>
                    <a:lnTo>
                      <a:pt x="0" y="77"/>
                    </a:lnTo>
                    <a:lnTo>
                      <a:pt x="13" y="102"/>
                    </a:lnTo>
                    <a:lnTo>
                      <a:pt x="51" y="153"/>
                    </a:lnTo>
                    <a:lnTo>
                      <a:pt x="115" y="217"/>
                    </a:lnTo>
                    <a:lnTo>
                      <a:pt x="217" y="293"/>
                    </a:lnTo>
                    <a:lnTo>
                      <a:pt x="510" y="472"/>
                    </a:lnTo>
                    <a:lnTo>
                      <a:pt x="918" y="689"/>
                    </a:lnTo>
                    <a:lnTo>
                      <a:pt x="1428" y="931"/>
                    </a:lnTo>
                    <a:lnTo>
                      <a:pt x="2053" y="1212"/>
                    </a:lnTo>
                    <a:lnTo>
                      <a:pt x="2767" y="1518"/>
                    </a:lnTo>
                    <a:lnTo>
                      <a:pt x="3584" y="1849"/>
                    </a:lnTo>
                    <a:lnTo>
                      <a:pt x="4476" y="2206"/>
                    </a:lnTo>
                    <a:lnTo>
                      <a:pt x="5446" y="2576"/>
                    </a:lnTo>
                    <a:lnTo>
                      <a:pt x="6491" y="2972"/>
                    </a:lnTo>
                    <a:lnTo>
                      <a:pt x="7601" y="3392"/>
                    </a:lnTo>
                    <a:lnTo>
                      <a:pt x="8762" y="3813"/>
                    </a:lnTo>
                    <a:lnTo>
                      <a:pt x="9986" y="4247"/>
                    </a:lnTo>
                    <a:lnTo>
                      <a:pt x="11261" y="4693"/>
                    </a:lnTo>
                    <a:lnTo>
                      <a:pt x="12562" y="5140"/>
                    </a:lnTo>
                    <a:lnTo>
                      <a:pt x="13876" y="5573"/>
                    </a:lnTo>
                    <a:lnTo>
                      <a:pt x="15151" y="5994"/>
                    </a:lnTo>
                    <a:lnTo>
                      <a:pt x="16388" y="6389"/>
                    </a:lnTo>
                    <a:lnTo>
                      <a:pt x="17574" y="6772"/>
                    </a:lnTo>
                    <a:lnTo>
                      <a:pt x="18696" y="7116"/>
                    </a:lnTo>
                    <a:lnTo>
                      <a:pt x="19768" y="7435"/>
                    </a:lnTo>
                    <a:lnTo>
                      <a:pt x="20762" y="7729"/>
                    </a:lnTo>
                    <a:lnTo>
                      <a:pt x="21693" y="7984"/>
                    </a:lnTo>
                    <a:lnTo>
                      <a:pt x="22535" y="8213"/>
                    </a:lnTo>
                    <a:lnTo>
                      <a:pt x="23300" y="8404"/>
                    </a:lnTo>
                    <a:lnTo>
                      <a:pt x="23951" y="8570"/>
                    </a:lnTo>
                    <a:lnTo>
                      <a:pt x="24512" y="8685"/>
                    </a:lnTo>
                    <a:lnTo>
                      <a:pt x="24971" y="8762"/>
                    </a:lnTo>
                    <a:lnTo>
                      <a:pt x="25315" y="8800"/>
                    </a:lnTo>
                    <a:lnTo>
                      <a:pt x="25430" y="8800"/>
                    </a:lnTo>
                    <a:lnTo>
                      <a:pt x="25532" y="8787"/>
                    </a:lnTo>
                    <a:lnTo>
                      <a:pt x="25596" y="8774"/>
                    </a:lnTo>
                    <a:lnTo>
                      <a:pt x="25609" y="8762"/>
                    </a:lnTo>
                    <a:lnTo>
                      <a:pt x="25621" y="8736"/>
                    </a:lnTo>
                    <a:lnTo>
                      <a:pt x="25621" y="8723"/>
                    </a:lnTo>
                    <a:lnTo>
                      <a:pt x="25621" y="8698"/>
                    </a:lnTo>
                    <a:lnTo>
                      <a:pt x="25583" y="8647"/>
                    </a:lnTo>
                    <a:lnTo>
                      <a:pt x="25507" y="8583"/>
                    </a:lnTo>
                    <a:lnTo>
                      <a:pt x="25417" y="8507"/>
                    </a:lnTo>
                    <a:lnTo>
                      <a:pt x="25124" y="8328"/>
                    </a:lnTo>
                    <a:lnTo>
                      <a:pt x="24716" y="8111"/>
                    </a:lnTo>
                    <a:lnTo>
                      <a:pt x="24193" y="7869"/>
                    </a:lnTo>
                    <a:lnTo>
                      <a:pt x="23568" y="7588"/>
                    </a:lnTo>
                    <a:lnTo>
                      <a:pt x="22854" y="7282"/>
                    </a:lnTo>
                    <a:lnTo>
                      <a:pt x="22051" y="6951"/>
                    </a:lnTo>
                    <a:lnTo>
                      <a:pt x="21158" y="6594"/>
                    </a:lnTo>
                    <a:lnTo>
                      <a:pt x="20176" y="6211"/>
                    </a:lnTo>
                    <a:lnTo>
                      <a:pt x="19143" y="5816"/>
                    </a:lnTo>
                    <a:lnTo>
                      <a:pt x="18033" y="5407"/>
                    </a:lnTo>
                    <a:lnTo>
                      <a:pt x="16860" y="4987"/>
                    </a:lnTo>
                    <a:lnTo>
                      <a:pt x="15636" y="4553"/>
                    </a:lnTo>
                    <a:lnTo>
                      <a:pt x="14373" y="4107"/>
                    </a:lnTo>
                    <a:lnTo>
                      <a:pt x="13059" y="3660"/>
                    </a:lnTo>
                    <a:lnTo>
                      <a:pt x="11759" y="3227"/>
                    </a:lnTo>
                    <a:lnTo>
                      <a:pt x="10483" y="2806"/>
                    </a:lnTo>
                    <a:lnTo>
                      <a:pt x="9246" y="2398"/>
                    </a:lnTo>
                    <a:lnTo>
                      <a:pt x="8060" y="2028"/>
                    </a:lnTo>
                    <a:lnTo>
                      <a:pt x="6925" y="1683"/>
                    </a:lnTo>
                    <a:lnTo>
                      <a:pt x="5867" y="1365"/>
                    </a:lnTo>
                    <a:lnTo>
                      <a:pt x="4859" y="1071"/>
                    </a:lnTo>
                    <a:lnTo>
                      <a:pt x="3928" y="803"/>
                    </a:lnTo>
                    <a:lnTo>
                      <a:pt x="3086" y="574"/>
                    </a:lnTo>
                    <a:lnTo>
                      <a:pt x="2334" y="383"/>
                    </a:lnTo>
                    <a:lnTo>
                      <a:pt x="1671" y="230"/>
                    </a:lnTo>
                    <a:lnTo>
                      <a:pt x="1110" y="115"/>
                    </a:lnTo>
                    <a:lnTo>
                      <a:pt x="650" y="38"/>
                    </a:lnTo>
                    <a:lnTo>
                      <a:pt x="31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07;p41">
                <a:extLst>
                  <a:ext uri="{FF2B5EF4-FFF2-40B4-BE49-F238E27FC236}">
                    <a16:creationId xmlns:a16="http://schemas.microsoft.com/office/drawing/2014/main" id="{80E72673-7D4D-46D3-B120-8DBC4B0A1C49}"/>
                  </a:ext>
                </a:extLst>
              </p:cNvPr>
              <p:cNvSpPr/>
              <p:nvPr/>
            </p:nvSpPr>
            <p:spPr>
              <a:xfrm>
                <a:off x="2571150" y="2003800"/>
                <a:ext cx="566925" cy="161675"/>
              </a:xfrm>
              <a:custGeom>
                <a:avLst/>
                <a:gdLst/>
                <a:ahLst/>
                <a:cxnLst/>
                <a:rect l="l" t="t" r="r" b="b"/>
                <a:pathLst>
                  <a:path w="22677" h="6467" extrusionOk="0">
                    <a:moveTo>
                      <a:pt x="5791" y="1"/>
                    </a:moveTo>
                    <a:lnTo>
                      <a:pt x="4885" y="14"/>
                    </a:lnTo>
                    <a:lnTo>
                      <a:pt x="4057" y="52"/>
                    </a:lnTo>
                    <a:lnTo>
                      <a:pt x="3317" y="103"/>
                    </a:lnTo>
                    <a:lnTo>
                      <a:pt x="2666" y="180"/>
                    </a:lnTo>
                    <a:lnTo>
                      <a:pt x="2118" y="243"/>
                    </a:lnTo>
                    <a:lnTo>
                      <a:pt x="1684" y="320"/>
                    </a:lnTo>
                    <a:lnTo>
                      <a:pt x="1353" y="384"/>
                    </a:lnTo>
                    <a:lnTo>
                      <a:pt x="1034" y="447"/>
                    </a:lnTo>
                    <a:lnTo>
                      <a:pt x="983" y="473"/>
                    </a:lnTo>
                    <a:lnTo>
                      <a:pt x="919" y="511"/>
                    </a:lnTo>
                    <a:lnTo>
                      <a:pt x="741" y="651"/>
                    </a:lnTo>
                    <a:lnTo>
                      <a:pt x="537" y="817"/>
                    </a:lnTo>
                    <a:lnTo>
                      <a:pt x="345" y="1021"/>
                    </a:lnTo>
                    <a:lnTo>
                      <a:pt x="167" y="1225"/>
                    </a:lnTo>
                    <a:lnTo>
                      <a:pt x="90" y="1315"/>
                    </a:lnTo>
                    <a:lnTo>
                      <a:pt x="39" y="1404"/>
                    </a:lnTo>
                    <a:lnTo>
                      <a:pt x="14" y="1480"/>
                    </a:lnTo>
                    <a:lnTo>
                      <a:pt x="1" y="1557"/>
                    </a:lnTo>
                    <a:lnTo>
                      <a:pt x="14" y="1582"/>
                    </a:lnTo>
                    <a:lnTo>
                      <a:pt x="26" y="1595"/>
                    </a:lnTo>
                    <a:lnTo>
                      <a:pt x="52" y="1621"/>
                    </a:lnTo>
                    <a:lnTo>
                      <a:pt x="77" y="1633"/>
                    </a:lnTo>
                    <a:lnTo>
                      <a:pt x="345" y="1608"/>
                    </a:lnTo>
                    <a:lnTo>
                      <a:pt x="1098" y="1570"/>
                    </a:lnTo>
                    <a:lnTo>
                      <a:pt x="2233" y="1519"/>
                    </a:lnTo>
                    <a:lnTo>
                      <a:pt x="2909" y="1493"/>
                    </a:lnTo>
                    <a:lnTo>
                      <a:pt x="3636" y="1480"/>
                    </a:lnTo>
                    <a:lnTo>
                      <a:pt x="4426" y="1480"/>
                    </a:lnTo>
                    <a:lnTo>
                      <a:pt x="5243" y="1493"/>
                    </a:lnTo>
                    <a:lnTo>
                      <a:pt x="6084" y="1519"/>
                    </a:lnTo>
                    <a:lnTo>
                      <a:pt x="6939" y="1570"/>
                    </a:lnTo>
                    <a:lnTo>
                      <a:pt x="7793" y="1646"/>
                    </a:lnTo>
                    <a:lnTo>
                      <a:pt x="8635" y="1735"/>
                    </a:lnTo>
                    <a:lnTo>
                      <a:pt x="9043" y="1799"/>
                    </a:lnTo>
                    <a:lnTo>
                      <a:pt x="9451" y="1863"/>
                    </a:lnTo>
                    <a:lnTo>
                      <a:pt x="9847" y="1927"/>
                    </a:lnTo>
                    <a:lnTo>
                      <a:pt x="10229" y="2016"/>
                    </a:lnTo>
                    <a:lnTo>
                      <a:pt x="10956" y="2195"/>
                    </a:lnTo>
                    <a:lnTo>
                      <a:pt x="11760" y="2424"/>
                    </a:lnTo>
                    <a:lnTo>
                      <a:pt x="12614" y="2692"/>
                    </a:lnTo>
                    <a:lnTo>
                      <a:pt x="13519" y="2985"/>
                    </a:lnTo>
                    <a:lnTo>
                      <a:pt x="14463" y="3304"/>
                    </a:lnTo>
                    <a:lnTo>
                      <a:pt x="15407" y="3648"/>
                    </a:lnTo>
                    <a:lnTo>
                      <a:pt x="16363" y="3993"/>
                    </a:lnTo>
                    <a:lnTo>
                      <a:pt x="17294" y="4350"/>
                    </a:lnTo>
                    <a:lnTo>
                      <a:pt x="19067" y="5039"/>
                    </a:lnTo>
                    <a:lnTo>
                      <a:pt x="20623" y="5651"/>
                    </a:lnTo>
                    <a:lnTo>
                      <a:pt x="21822" y="6148"/>
                    </a:lnTo>
                    <a:lnTo>
                      <a:pt x="22562" y="6454"/>
                    </a:lnTo>
                    <a:lnTo>
                      <a:pt x="22587" y="6467"/>
                    </a:lnTo>
                    <a:lnTo>
                      <a:pt x="22613" y="6454"/>
                    </a:lnTo>
                    <a:lnTo>
                      <a:pt x="22651" y="6441"/>
                    </a:lnTo>
                    <a:lnTo>
                      <a:pt x="22676" y="6390"/>
                    </a:lnTo>
                    <a:lnTo>
                      <a:pt x="22676" y="6365"/>
                    </a:lnTo>
                    <a:lnTo>
                      <a:pt x="22664" y="6339"/>
                    </a:lnTo>
                    <a:lnTo>
                      <a:pt x="22587" y="6174"/>
                    </a:lnTo>
                    <a:lnTo>
                      <a:pt x="22460" y="5970"/>
                    </a:lnTo>
                    <a:lnTo>
                      <a:pt x="22294" y="5727"/>
                    </a:lnTo>
                    <a:lnTo>
                      <a:pt x="22077" y="5447"/>
                    </a:lnTo>
                    <a:lnTo>
                      <a:pt x="21809" y="5141"/>
                    </a:lnTo>
                    <a:lnTo>
                      <a:pt x="21490" y="4796"/>
                    </a:lnTo>
                    <a:lnTo>
                      <a:pt x="21299" y="4630"/>
                    </a:lnTo>
                    <a:lnTo>
                      <a:pt x="21108" y="4439"/>
                    </a:lnTo>
                    <a:lnTo>
                      <a:pt x="20891" y="4261"/>
                    </a:lnTo>
                    <a:lnTo>
                      <a:pt x="20649" y="4069"/>
                    </a:lnTo>
                    <a:lnTo>
                      <a:pt x="20406" y="3891"/>
                    </a:lnTo>
                    <a:lnTo>
                      <a:pt x="20138" y="3699"/>
                    </a:lnTo>
                    <a:lnTo>
                      <a:pt x="19845" y="3495"/>
                    </a:lnTo>
                    <a:lnTo>
                      <a:pt x="19539" y="3304"/>
                    </a:lnTo>
                    <a:lnTo>
                      <a:pt x="19220" y="3113"/>
                    </a:lnTo>
                    <a:lnTo>
                      <a:pt x="18863" y="2921"/>
                    </a:lnTo>
                    <a:lnTo>
                      <a:pt x="18493" y="2717"/>
                    </a:lnTo>
                    <a:lnTo>
                      <a:pt x="18111" y="2526"/>
                    </a:lnTo>
                    <a:lnTo>
                      <a:pt x="17703" y="2335"/>
                    </a:lnTo>
                    <a:lnTo>
                      <a:pt x="17256" y="2156"/>
                    </a:lnTo>
                    <a:lnTo>
                      <a:pt x="16797" y="1965"/>
                    </a:lnTo>
                    <a:lnTo>
                      <a:pt x="16325" y="1786"/>
                    </a:lnTo>
                    <a:lnTo>
                      <a:pt x="15815" y="1608"/>
                    </a:lnTo>
                    <a:lnTo>
                      <a:pt x="15279" y="1429"/>
                    </a:lnTo>
                    <a:lnTo>
                      <a:pt x="14718" y="1264"/>
                    </a:lnTo>
                    <a:lnTo>
                      <a:pt x="14144" y="1098"/>
                    </a:lnTo>
                    <a:lnTo>
                      <a:pt x="13456" y="932"/>
                    </a:lnTo>
                    <a:lnTo>
                      <a:pt x="12767" y="766"/>
                    </a:lnTo>
                    <a:lnTo>
                      <a:pt x="12104" y="626"/>
                    </a:lnTo>
                    <a:lnTo>
                      <a:pt x="11453" y="511"/>
                    </a:lnTo>
                    <a:lnTo>
                      <a:pt x="10816" y="396"/>
                    </a:lnTo>
                    <a:lnTo>
                      <a:pt x="10191" y="307"/>
                    </a:lnTo>
                    <a:lnTo>
                      <a:pt x="9591" y="231"/>
                    </a:lnTo>
                    <a:lnTo>
                      <a:pt x="8992" y="167"/>
                    </a:lnTo>
                    <a:lnTo>
                      <a:pt x="8418" y="116"/>
                    </a:lnTo>
                    <a:lnTo>
                      <a:pt x="7857" y="65"/>
                    </a:lnTo>
                    <a:lnTo>
                      <a:pt x="7309" y="39"/>
                    </a:lnTo>
                    <a:lnTo>
                      <a:pt x="6786" y="14"/>
                    </a:lnTo>
                    <a:lnTo>
                      <a:pt x="6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08;p41">
                <a:extLst>
                  <a:ext uri="{FF2B5EF4-FFF2-40B4-BE49-F238E27FC236}">
                    <a16:creationId xmlns:a16="http://schemas.microsoft.com/office/drawing/2014/main" id="{B02CFE02-E3E8-4096-A2AE-F54500C19A69}"/>
                  </a:ext>
                </a:extLst>
              </p:cNvPr>
              <p:cNvSpPr/>
              <p:nvPr/>
            </p:nvSpPr>
            <p:spPr>
              <a:xfrm>
                <a:off x="2688800" y="2040150"/>
                <a:ext cx="447675" cy="125975"/>
              </a:xfrm>
              <a:custGeom>
                <a:avLst/>
                <a:gdLst/>
                <a:ahLst/>
                <a:cxnLst/>
                <a:rect l="l" t="t" r="r" b="b"/>
                <a:pathLst>
                  <a:path w="17907" h="5039" extrusionOk="0">
                    <a:moveTo>
                      <a:pt x="830" y="1"/>
                    </a:moveTo>
                    <a:lnTo>
                      <a:pt x="371" y="14"/>
                    </a:lnTo>
                    <a:lnTo>
                      <a:pt x="1" y="39"/>
                    </a:lnTo>
                    <a:lnTo>
                      <a:pt x="17881" y="5038"/>
                    </a:lnTo>
                    <a:lnTo>
                      <a:pt x="17894" y="5026"/>
                    </a:lnTo>
                    <a:lnTo>
                      <a:pt x="17907" y="5013"/>
                    </a:lnTo>
                    <a:lnTo>
                      <a:pt x="17907" y="5000"/>
                    </a:lnTo>
                    <a:lnTo>
                      <a:pt x="17894" y="4987"/>
                    </a:lnTo>
                    <a:lnTo>
                      <a:pt x="17001" y="4477"/>
                    </a:lnTo>
                    <a:lnTo>
                      <a:pt x="16108" y="3993"/>
                    </a:lnTo>
                    <a:lnTo>
                      <a:pt x="15228" y="3546"/>
                    </a:lnTo>
                    <a:lnTo>
                      <a:pt x="14361" y="3138"/>
                    </a:lnTo>
                    <a:lnTo>
                      <a:pt x="13519" y="2768"/>
                    </a:lnTo>
                    <a:lnTo>
                      <a:pt x="12678" y="2424"/>
                    </a:lnTo>
                    <a:lnTo>
                      <a:pt x="11849" y="2105"/>
                    </a:lnTo>
                    <a:lnTo>
                      <a:pt x="11045" y="1812"/>
                    </a:lnTo>
                    <a:lnTo>
                      <a:pt x="10255" y="1557"/>
                    </a:lnTo>
                    <a:lnTo>
                      <a:pt x="9489" y="1314"/>
                    </a:lnTo>
                    <a:lnTo>
                      <a:pt x="8737" y="1110"/>
                    </a:lnTo>
                    <a:lnTo>
                      <a:pt x="8010" y="919"/>
                    </a:lnTo>
                    <a:lnTo>
                      <a:pt x="7309" y="753"/>
                    </a:lnTo>
                    <a:lnTo>
                      <a:pt x="6620" y="613"/>
                    </a:lnTo>
                    <a:lnTo>
                      <a:pt x="5969" y="485"/>
                    </a:lnTo>
                    <a:lnTo>
                      <a:pt x="5345" y="383"/>
                    </a:lnTo>
                    <a:lnTo>
                      <a:pt x="4745" y="281"/>
                    </a:lnTo>
                    <a:lnTo>
                      <a:pt x="4171" y="218"/>
                    </a:lnTo>
                    <a:lnTo>
                      <a:pt x="3636" y="154"/>
                    </a:lnTo>
                    <a:lnTo>
                      <a:pt x="3125" y="103"/>
                    </a:lnTo>
                    <a:lnTo>
                      <a:pt x="2654" y="65"/>
                    </a:lnTo>
                    <a:lnTo>
                      <a:pt x="2220" y="39"/>
                    </a:lnTo>
                    <a:lnTo>
                      <a:pt x="1442" y="14"/>
                    </a:lnTo>
                    <a:lnTo>
                      <a:pt x="8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09;p41">
                <a:extLst>
                  <a:ext uri="{FF2B5EF4-FFF2-40B4-BE49-F238E27FC236}">
                    <a16:creationId xmlns:a16="http://schemas.microsoft.com/office/drawing/2014/main" id="{56EA885C-A44A-423F-9539-A08B442B1C53}"/>
                  </a:ext>
                </a:extLst>
              </p:cNvPr>
              <p:cNvSpPr/>
              <p:nvPr/>
            </p:nvSpPr>
            <p:spPr>
              <a:xfrm>
                <a:off x="2817300" y="2056750"/>
                <a:ext cx="196100" cy="147625"/>
              </a:xfrm>
              <a:custGeom>
                <a:avLst/>
                <a:gdLst/>
                <a:ahLst/>
                <a:cxnLst/>
                <a:rect l="l" t="t" r="r" b="b"/>
                <a:pathLst>
                  <a:path w="7844" h="5905" extrusionOk="0">
                    <a:moveTo>
                      <a:pt x="2717" y="0"/>
                    </a:moveTo>
                    <a:lnTo>
                      <a:pt x="2653" y="13"/>
                    </a:lnTo>
                    <a:lnTo>
                      <a:pt x="2564" y="64"/>
                    </a:lnTo>
                    <a:lnTo>
                      <a:pt x="2449" y="153"/>
                    </a:lnTo>
                    <a:lnTo>
                      <a:pt x="2296" y="255"/>
                    </a:lnTo>
                    <a:lnTo>
                      <a:pt x="2130" y="395"/>
                    </a:lnTo>
                    <a:lnTo>
                      <a:pt x="1939" y="548"/>
                    </a:lnTo>
                    <a:lnTo>
                      <a:pt x="1735" y="740"/>
                    </a:lnTo>
                    <a:lnTo>
                      <a:pt x="1531" y="944"/>
                    </a:lnTo>
                    <a:lnTo>
                      <a:pt x="1314" y="1161"/>
                    </a:lnTo>
                    <a:lnTo>
                      <a:pt x="1097" y="1403"/>
                    </a:lnTo>
                    <a:lnTo>
                      <a:pt x="893" y="1658"/>
                    </a:lnTo>
                    <a:lnTo>
                      <a:pt x="689" y="1926"/>
                    </a:lnTo>
                    <a:lnTo>
                      <a:pt x="498" y="2206"/>
                    </a:lnTo>
                    <a:lnTo>
                      <a:pt x="332" y="2487"/>
                    </a:lnTo>
                    <a:lnTo>
                      <a:pt x="179" y="2780"/>
                    </a:lnTo>
                    <a:lnTo>
                      <a:pt x="52" y="3074"/>
                    </a:lnTo>
                    <a:lnTo>
                      <a:pt x="13" y="3227"/>
                    </a:lnTo>
                    <a:lnTo>
                      <a:pt x="1" y="3380"/>
                    </a:lnTo>
                    <a:lnTo>
                      <a:pt x="1" y="3533"/>
                    </a:lnTo>
                    <a:lnTo>
                      <a:pt x="26" y="3673"/>
                    </a:lnTo>
                    <a:lnTo>
                      <a:pt x="77" y="3826"/>
                    </a:lnTo>
                    <a:lnTo>
                      <a:pt x="141" y="3954"/>
                    </a:lnTo>
                    <a:lnTo>
                      <a:pt x="230" y="4081"/>
                    </a:lnTo>
                    <a:lnTo>
                      <a:pt x="345" y="4196"/>
                    </a:lnTo>
                    <a:lnTo>
                      <a:pt x="485" y="4323"/>
                    </a:lnTo>
                    <a:lnTo>
                      <a:pt x="625" y="4438"/>
                    </a:lnTo>
                    <a:lnTo>
                      <a:pt x="791" y="4566"/>
                    </a:lnTo>
                    <a:lnTo>
                      <a:pt x="957" y="4668"/>
                    </a:lnTo>
                    <a:lnTo>
                      <a:pt x="1123" y="4770"/>
                    </a:lnTo>
                    <a:lnTo>
                      <a:pt x="1289" y="4834"/>
                    </a:lnTo>
                    <a:lnTo>
                      <a:pt x="1454" y="4885"/>
                    </a:lnTo>
                    <a:lnTo>
                      <a:pt x="1531" y="4897"/>
                    </a:lnTo>
                    <a:lnTo>
                      <a:pt x="1607" y="4910"/>
                    </a:lnTo>
                    <a:lnTo>
                      <a:pt x="1633" y="4936"/>
                    </a:lnTo>
                    <a:lnTo>
                      <a:pt x="1722" y="5038"/>
                    </a:lnTo>
                    <a:lnTo>
                      <a:pt x="1875" y="5165"/>
                    </a:lnTo>
                    <a:lnTo>
                      <a:pt x="1965" y="5229"/>
                    </a:lnTo>
                    <a:lnTo>
                      <a:pt x="2079" y="5305"/>
                    </a:lnTo>
                    <a:lnTo>
                      <a:pt x="2207" y="5382"/>
                    </a:lnTo>
                    <a:lnTo>
                      <a:pt x="2347" y="5446"/>
                    </a:lnTo>
                    <a:lnTo>
                      <a:pt x="2500" y="5509"/>
                    </a:lnTo>
                    <a:lnTo>
                      <a:pt x="2679" y="5560"/>
                    </a:lnTo>
                    <a:lnTo>
                      <a:pt x="2870" y="5599"/>
                    </a:lnTo>
                    <a:lnTo>
                      <a:pt x="3074" y="5624"/>
                    </a:lnTo>
                    <a:lnTo>
                      <a:pt x="3304" y="5637"/>
                    </a:lnTo>
                    <a:lnTo>
                      <a:pt x="3533" y="5624"/>
                    </a:lnTo>
                    <a:lnTo>
                      <a:pt x="3584" y="5650"/>
                    </a:lnTo>
                    <a:lnTo>
                      <a:pt x="3737" y="5701"/>
                    </a:lnTo>
                    <a:lnTo>
                      <a:pt x="3967" y="5777"/>
                    </a:lnTo>
                    <a:lnTo>
                      <a:pt x="4273" y="5841"/>
                    </a:lnTo>
                    <a:lnTo>
                      <a:pt x="4439" y="5867"/>
                    </a:lnTo>
                    <a:lnTo>
                      <a:pt x="4630" y="5892"/>
                    </a:lnTo>
                    <a:lnTo>
                      <a:pt x="4821" y="5905"/>
                    </a:lnTo>
                    <a:lnTo>
                      <a:pt x="5025" y="5905"/>
                    </a:lnTo>
                    <a:lnTo>
                      <a:pt x="5242" y="5892"/>
                    </a:lnTo>
                    <a:lnTo>
                      <a:pt x="5459" y="5854"/>
                    </a:lnTo>
                    <a:lnTo>
                      <a:pt x="5676" y="5803"/>
                    </a:lnTo>
                    <a:lnTo>
                      <a:pt x="5905" y="5739"/>
                    </a:lnTo>
                    <a:lnTo>
                      <a:pt x="5944" y="5752"/>
                    </a:lnTo>
                    <a:lnTo>
                      <a:pt x="6058" y="5790"/>
                    </a:lnTo>
                    <a:lnTo>
                      <a:pt x="6224" y="5841"/>
                    </a:lnTo>
                    <a:lnTo>
                      <a:pt x="6326" y="5854"/>
                    </a:lnTo>
                    <a:lnTo>
                      <a:pt x="6441" y="5867"/>
                    </a:lnTo>
                    <a:lnTo>
                      <a:pt x="6683" y="5867"/>
                    </a:lnTo>
                    <a:lnTo>
                      <a:pt x="6824" y="5841"/>
                    </a:lnTo>
                    <a:lnTo>
                      <a:pt x="6951" y="5803"/>
                    </a:lnTo>
                    <a:lnTo>
                      <a:pt x="7091" y="5752"/>
                    </a:lnTo>
                    <a:lnTo>
                      <a:pt x="7232" y="5675"/>
                    </a:lnTo>
                    <a:lnTo>
                      <a:pt x="7372" y="5586"/>
                    </a:lnTo>
                    <a:lnTo>
                      <a:pt x="7512" y="5458"/>
                    </a:lnTo>
                    <a:lnTo>
                      <a:pt x="7576" y="5012"/>
                    </a:lnTo>
                    <a:lnTo>
                      <a:pt x="7653" y="4553"/>
                    </a:lnTo>
                    <a:lnTo>
                      <a:pt x="7729" y="4017"/>
                    </a:lnTo>
                    <a:lnTo>
                      <a:pt x="7793" y="3469"/>
                    </a:lnTo>
                    <a:lnTo>
                      <a:pt x="7831" y="2997"/>
                    </a:lnTo>
                    <a:lnTo>
                      <a:pt x="7844" y="2793"/>
                    </a:lnTo>
                    <a:lnTo>
                      <a:pt x="7831" y="2640"/>
                    </a:lnTo>
                    <a:lnTo>
                      <a:pt x="7818" y="2538"/>
                    </a:lnTo>
                    <a:lnTo>
                      <a:pt x="7806" y="2500"/>
                    </a:lnTo>
                    <a:lnTo>
                      <a:pt x="7780" y="2487"/>
                    </a:lnTo>
                    <a:lnTo>
                      <a:pt x="7729" y="2461"/>
                    </a:lnTo>
                    <a:lnTo>
                      <a:pt x="7665" y="2461"/>
                    </a:lnTo>
                    <a:lnTo>
                      <a:pt x="7512" y="2449"/>
                    </a:lnTo>
                    <a:lnTo>
                      <a:pt x="7321" y="2474"/>
                    </a:lnTo>
                    <a:lnTo>
                      <a:pt x="7117" y="2500"/>
                    </a:lnTo>
                    <a:lnTo>
                      <a:pt x="6773" y="2563"/>
                    </a:lnTo>
                    <a:lnTo>
                      <a:pt x="6632" y="2589"/>
                    </a:lnTo>
                    <a:lnTo>
                      <a:pt x="6632" y="2589"/>
                    </a:lnTo>
                    <a:lnTo>
                      <a:pt x="6683" y="2423"/>
                    </a:lnTo>
                    <a:lnTo>
                      <a:pt x="6734" y="2245"/>
                    </a:lnTo>
                    <a:lnTo>
                      <a:pt x="6798" y="2028"/>
                    </a:lnTo>
                    <a:lnTo>
                      <a:pt x="6836" y="1811"/>
                    </a:lnTo>
                    <a:lnTo>
                      <a:pt x="6862" y="1620"/>
                    </a:lnTo>
                    <a:lnTo>
                      <a:pt x="6862" y="1530"/>
                    </a:lnTo>
                    <a:lnTo>
                      <a:pt x="6849" y="1467"/>
                    </a:lnTo>
                    <a:lnTo>
                      <a:pt x="6824" y="1416"/>
                    </a:lnTo>
                    <a:lnTo>
                      <a:pt x="6798" y="1377"/>
                    </a:lnTo>
                    <a:lnTo>
                      <a:pt x="6734" y="1365"/>
                    </a:lnTo>
                    <a:lnTo>
                      <a:pt x="6658" y="1365"/>
                    </a:lnTo>
                    <a:lnTo>
                      <a:pt x="6441" y="1390"/>
                    </a:lnTo>
                    <a:lnTo>
                      <a:pt x="6173" y="1441"/>
                    </a:lnTo>
                    <a:lnTo>
                      <a:pt x="5880" y="1505"/>
                    </a:lnTo>
                    <a:lnTo>
                      <a:pt x="5370" y="1645"/>
                    </a:lnTo>
                    <a:lnTo>
                      <a:pt x="5140" y="1709"/>
                    </a:lnTo>
                    <a:lnTo>
                      <a:pt x="5140" y="1467"/>
                    </a:lnTo>
                    <a:lnTo>
                      <a:pt x="5140" y="1224"/>
                    </a:lnTo>
                    <a:lnTo>
                      <a:pt x="5115" y="944"/>
                    </a:lnTo>
                    <a:lnTo>
                      <a:pt x="5089" y="663"/>
                    </a:lnTo>
                    <a:lnTo>
                      <a:pt x="5051" y="548"/>
                    </a:lnTo>
                    <a:lnTo>
                      <a:pt x="5025" y="434"/>
                    </a:lnTo>
                    <a:lnTo>
                      <a:pt x="4987" y="344"/>
                    </a:lnTo>
                    <a:lnTo>
                      <a:pt x="4936" y="268"/>
                    </a:lnTo>
                    <a:lnTo>
                      <a:pt x="4911" y="242"/>
                    </a:lnTo>
                    <a:lnTo>
                      <a:pt x="4872" y="230"/>
                    </a:lnTo>
                    <a:lnTo>
                      <a:pt x="4847" y="217"/>
                    </a:lnTo>
                    <a:lnTo>
                      <a:pt x="4809" y="217"/>
                    </a:lnTo>
                    <a:lnTo>
                      <a:pt x="4732" y="242"/>
                    </a:lnTo>
                    <a:lnTo>
                      <a:pt x="4630" y="293"/>
                    </a:lnTo>
                    <a:lnTo>
                      <a:pt x="4515" y="370"/>
                    </a:lnTo>
                    <a:lnTo>
                      <a:pt x="4388" y="459"/>
                    </a:lnTo>
                    <a:lnTo>
                      <a:pt x="4120" y="676"/>
                    </a:lnTo>
                    <a:lnTo>
                      <a:pt x="3839" y="931"/>
                    </a:lnTo>
                    <a:lnTo>
                      <a:pt x="3571" y="1173"/>
                    </a:lnTo>
                    <a:lnTo>
                      <a:pt x="3355" y="1390"/>
                    </a:lnTo>
                    <a:lnTo>
                      <a:pt x="3151" y="1594"/>
                    </a:lnTo>
                    <a:lnTo>
                      <a:pt x="3112" y="1352"/>
                    </a:lnTo>
                    <a:lnTo>
                      <a:pt x="3023" y="803"/>
                    </a:lnTo>
                    <a:lnTo>
                      <a:pt x="2947" y="510"/>
                    </a:lnTo>
                    <a:lnTo>
                      <a:pt x="2870" y="255"/>
                    </a:lnTo>
                    <a:lnTo>
                      <a:pt x="2832" y="153"/>
                    </a:lnTo>
                    <a:lnTo>
                      <a:pt x="2793" y="64"/>
                    </a:lnTo>
                    <a:lnTo>
                      <a:pt x="2755" y="13"/>
                    </a:lnTo>
                    <a:lnTo>
                      <a:pt x="2730"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10;p41">
                <a:extLst>
                  <a:ext uri="{FF2B5EF4-FFF2-40B4-BE49-F238E27FC236}">
                    <a16:creationId xmlns:a16="http://schemas.microsoft.com/office/drawing/2014/main" id="{48A34294-79AA-434E-87E7-BC5A3C3325E3}"/>
                  </a:ext>
                </a:extLst>
              </p:cNvPr>
              <p:cNvSpPr/>
              <p:nvPr/>
            </p:nvSpPr>
            <p:spPr>
              <a:xfrm>
                <a:off x="2804550" y="1968750"/>
                <a:ext cx="245525" cy="110650"/>
              </a:xfrm>
              <a:custGeom>
                <a:avLst/>
                <a:gdLst/>
                <a:ahLst/>
                <a:cxnLst/>
                <a:rect l="l" t="t" r="r" b="b"/>
                <a:pathLst>
                  <a:path w="9821" h="4426" extrusionOk="0">
                    <a:moveTo>
                      <a:pt x="4222" y="0"/>
                    </a:moveTo>
                    <a:lnTo>
                      <a:pt x="4107" y="26"/>
                    </a:lnTo>
                    <a:lnTo>
                      <a:pt x="3737" y="128"/>
                    </a:lnTo>
                    <a:lnTo>
                      <a:pt x="3252" y="293"/>
                    </a:lnTo>
                    <a:lnTo>
                      <a:pt x="2691" y="485"/>
                    </a:lnTo>
                    <a:lnTo>
                      <a:pt x="1493" y="906"/>
                    </a:lnTo>
                    <a:lnTo>
                      <a:pt x="460" y="1288"/>
                    </a:lnTo>
                    <a:lnTo>
                      <a:pt x="383" y="1326"/>
                    </a:lnTo>
                    <a:lnTo>
                      <a:pt x="319" y="1365"/>
                    </a:lnTo>
                    <a:lnTo>
                      <a:pt x="255" y="1403"/>
                    </a:lnTo>
                    <a:lnTo>
                      <a:pt x="204" y="1454"/>
                    </a:lnTo>
                    <a:lnTo>
                      <a:pt x="153" y="1518"/>
                    </a:lnTo>
                    <a:lnTo>
                      <a:pt x="102" y="1569"/>
                    </a:lnTo>
                    <a:lnTo>
                      <a:pt x="39" y="1696"/>
                    </a:lnTo>
                    <a:lnTo>
                      <a:pt x="0" y="1837"/>
                    </a:lnTo>
                    <a:lnTo>
                      <a:pt x="0" y="1913"/>
                    </a:lnTo>
                    <a:lnTo>
                      <a:pt x="0" y="1990"/>
                    </a:lnTo>
                    <a:lnTo>
                      <a:pt x="13" y="2066"/>
                    </a:lnTo>
                    <a:lnTo>
                      <a:pt x="26" y="2130"/>
                    </a:lnTo>
                    <a:lnTo>
                      <a:pt x="51" y="2206"/>
                    </a:lnTo>
                    <a:lnTo>
                      <a:pt x="77" y="2283"/>
                    </a:lnTo>
                    <a:lnTo>
                      <a:pt x="128" y="2359"/>
                    </a:lnTo>
                    <a:lnTo>
                      <a:pt x="217" y="2500"/>
                    </a:lnTo>
                    <a:lnTo>
                      <a:pt x="319" y="2615"/>
                    </a:lnTo>
                    <a:lnTo>
                      <a:pt x="421" y="2729"/>
                    </a:lnTo>
                    <a:lnTo>
                      <a:pt x="549" y="2831"/>
                    </a:lnTo>
                    <a:lnTo>
                      <a:pt x="664" y="2921"/>
                    </a:lnTo>
                    <a:lnTo>
                      <a:pt x="804" y="2997"/>
                    </a:lnTo>
                    <a:lnTo>
                      <a:pt x="944" y="3061"/>
                    </a:lnTo>
                    <a:lnTo>
                      <a:pt x="1084" y="3112"/>
                    </a:lnTo>
                    <a:lnTo>
                      <a:pt x="1225" y="3163"/>
                    </a:lnTo>
                    <a:lnTo>
                      <a:pt x="1378" y="3188"/>
                    </a:lnTo>
                    <a:lnTo>
                      <a:pt x="1531" y="3214"/>
                    </a:lnTo>
                    <a:lnTo>
                      <a:pt x="1697" y="3227"/>
                    </a:lnTo>
                    <a:lnTo>
                      <a:pt x="1850" y="3214"/>
                    </a:lnTo>
                    <a:lnTo>
                      <a:pt x="2003" y="3201"/>
                    </a:lnTo>
                    <a:lnTo>
                      <a:pt x="2156" y="3176"/>
                    </a:lnTo>
                    <a:lnTo>
                      <a:pt x="2309" y="3137"/>
                    </a:lnTo>
                    <a:lnTo>
                      <a:pt x="2742" y="2984"/>
                    </a:lnTo>
                    <a:lnTo>
                      <a:pt x="3099" y="2844"/>
                    </a:lnTo>
                    <a:lnTo>
                      <a:pt x="3393" y="2704"/>
                    </a:lnTo>
                    <a:lnTo>
                      <a:pt x="3635" y="2576"/>
                    </a:lnTo>
                    <a:lnTo>
                      <a:pt x="3814" y="2461"/>
                    </a:lnTo>
                    <a:lnTo>
                      <a:pt x="3941" y="2372"/>
                    </a:lnTo>
                    <a:lnTo>
                      <a:pt x="4030" y="2296"/>
                    </a:lnTo>
                    <a:lnTo>
                      <a:pt x="5574" y="2793"/>
                    </a:lnTo>
                    <a:lnTo>
                      <a:pt x="6823" y="3227"/>
                    </a:lnTo>
                    <a:lnTo>
                      <a:pt x="7831" y="3597"/>
                    </a:lnTo>
                    <a:lnTo>
                      <a:pt x="8609" y="3890"/>
                    </a:lnTo>
                    <a:lnTo>
                      <a:pt x="9170" y="4119"/>
                    </a:lnTo>
                    <a:lnTo>
                      <a:pt x="9540" y="4285"/>
                    </a:lnTo>
                    <a:lnTo>
                      <a:pt x="9820" y="4425"/>
                    </a:lnTo>
                    <a:lnTo>
                      <a:pt x="9769" y="4094"/>
                    </a:lnTo>
                    <a:lnTo>
                      <a:pt x="9718" y="3737"/>
                    </a:lnTo>
                    <a:lnTo>
                      <a:pt x="9642" y="3329"/>
                    </a:lnTo>
                    <a:lnTo>
                      <a:pt x="9565" y="2895"/>
                    </a:lnTo>
                    <a:lnTo>
                      <a:pt x="9451" y="2500"/>
                    </a:lnTo>
                    <a:lnTo>
                      <a:pt x="9400" y="2334"/>
                    </a:lnTo>
                    <a:lnTo>
                      <a:pt x="9336" y="2181"/>
                    </a:lnTo>
                    <a:lnTo>
                      <a:pt x="9272" y="2066"/>
                    </a:lnTo>
                    <a:lnTo>
                      <a:pt x="9208" y="1990"/>
                    </a:lnTo>
                    <a:lnTo>
                      <a:pt x="9094" y="1913"/>
                    </a:lnTo>
                    <a:lnTo>
                      <a:pt x="8902" y="1811"/>
                    </a:lnTo>
                    <a:lnTo>
                      <a:pt x="8341" y="1543"/>
                    </a:lnTo>
                    <a:lnTo>
                      <a:pt x="7601" y="1224"/>
                    </a:lnTo>
                    <a:lnTo>
                      <a:pt x="6772" y="880"/>
                    </a:lnTo>
                    <a:lnTo>
                      <a:pt x="5943" y="548"/>
                    </a:lnTo>
                    <a:lnTo>
                      <a:pt x="5191" y="268"/>
                    </a:lnTo>
                    <a:lnTo>
                      <a:pt x="4617" y="77"/>
                    </a:lnTo>
                    <a:lnTo>
                      <a:pt x="4426" y="13"/>
                    </a:lnTo>
                    <a:lnTo>
                      <a:pt x="4311"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11;p41">
                <a:extLst>
                  <a:ext uri="{FF2B5EF4-FFF2-40B4-BE49-F238E27FC236}">
                    <a16:creationId xmlns:a16="http://schemas.microsoft.com/office/drawing/2014/main" id="{CE3A35B9-CC23-457E-86DE-9DF84926C2B5}"/>
                  </a:ext>
                </a:extLst>
              </p:cNvPr>
              <p:cNvSpPr/>
              <p:nvPr/>
            </p:nvSpPr>
            <p:spPr>
              <a:xfrm>
                <a:off x="2866075" y="2099150"/>
                <a:ext cx="30000" cy="58375"/>
              </a:xfrm>
              <a:custGeom>
                <a:avLst/>
                <a:gdLst/>
                <a:ahLst/>
                <a:cxnLst/>
                <a:rect l="l" t="t" r="r" b="b"/>
                <a:pathLst>
                  <a:path w="1200" h="2335" extrusionOk="0">
                    <a:moveTo>
                      <a:pt x="1200" y="0"/>
                    </a:moveTo>
                    <a:lnTo>
                      <a:pt x="1059" y="115"/>
                    </a:lnTo>
                    <a:lnTo>
                      <a:pt x="932" y="243"/>
                    </a:lnTo>
                    <a:lnTo>
                      <a:pt x="817" y="370"/>
                    </a:lnTo>
                    <a:lnTo>
                      <a:pt x="715" y="498"/>
                    </a:lnTo>
                    <a:lnTo>
                      <a:pt x="613" y="625"/>
                    </a:lnTo>
                    <a:lnTo>
                      <a:pt x="524" y="765"/>
                    </a:lnTo>
                    <a:lnTo>
                      <a:pt x="371" y="1046"/>
                    </a:lnTo>
                    <a:lnTo>
                      <a:pt x="230" y="1352"/>
                    </a:lnTo>
                    <a:lnTo>
                      <a:pt x="167" y="1505"/>
                    </a:lnTo>
                    <a:lnTo>
                      <a:pt x="116" y="1658"/>
                    </a:lnTo>
                    <a:lnTo>
                      <a:pt x="65" y="1824"/>
                    </a:lnTo>
                    <a:lnTo>
                      <a:pt x="39" y="1990"/>
                    </a:lnTo>
                    <a:lnTo>
                      <a:pt x="14" y="2156"/>
                    </a:lnTo>
                    <a:lnTo>
                      <a:pt x="1" y="2334"/>
                    </a:lnTo>
                    <a:lnTo>
                      <a:pt x="128" y="2219"/>
                    </a:lnTo>
                    <a:lnTo>
                      <a:pt x="256" y="2105"/>
                    </a:lnTo>
                    <a:lnTo>
                      <a:pt x="371" y="1977"/>
                    </a:lnTo>
                    <a:lnTo>
                      <a:pt x="473" y="1849"/>
                    </a:lnTo>
                    <a:lnTo>
                      <a:pt x="575" y="1709"/>
                    </a:lnTo>
                    <a:lnTo>
                      <a:pt x="664" y="1569"/>
                    </a:lnTo>
                    <a:lnTo>
                      <a:pt x="830" y="1288"/>
                    </a:lnTo>
                    <a:lnTo>
                      <a:pt x="957" y="995"/>
                    </a:lnTo>
                    <a:lnTo>
                      <a:pt x="1021" y="842"/>
                    </a:lnTo>
                    <a:lnTo>
                      <a:pt x="1072" y="676"/>
                    </a:lnTo>
                    <a:lnTo>
                      <a:pt x="1123" y="523"/>
                    </a:lnTo>
                    <a:lnTo>
                      <a:pt x="1161" y="357"/>
                    </a:lnTo>
                    <a:lnTo>
                      <a:pt x="1187" y="179"/>
                    </a:lnTo>
                    <a:lnTo>
                      <a:pt x="1200"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12;p41">
                <a:extLst>
                  <a:ext uri="{FF2B5EF4-FFF2-40B4-BE49-F238E27FC236}">
                    <a16:creationId xmlns:a16="http://schemas.microsoft.com/office/drawing/2014/main" id="{BB221A72-A849-4B64-B55C-A9B649C97439}"/>
                  </a:ext>
                </a:extLst>
              </p:cNvPr>
              <p:cNvSpPr/>
              <p:nvPr/>
            </p:nvSpPr>
            <p:spPr>
              <a:xfrm>
                <a:off x="2908800" y="2101700"/>
                <a:ext cx="36375" cy="85775"/>
              </a:xfrm>
              <a:custGeom>
                <a:avLst/>
                <a:gdLst/>
                <a:ahLst/>
                <a:cxnLst/>
                <a:rect l="l" t="t" r="r" b="b"/>
                <a:pathLst>
                  <a:path w="1455" h="3431" extrusionOk="0">
                    <a:moveTo>
                      <a:pt x="1455" y="0"/>
                    </a:moveTo>
                    <a:lnTo>
                      <a:pt x="1314" y="192"/>
                    </a:lnTo>
                    <a:lnTo>
                      <a:pt x="1174" y="383"/>
                    </a:lnTo>
                    <a:lnTo>
                      <a:pt x="1046" y="587"/>
                    </a:lnTo>
                    <a:lnTo>
                      <a:pt x="919" y="791"/>
                    </a:lnTo>
                    <a:lnTo>
                      <a:pt x="702" y="1199"/>
                    </a:lnTo>
                    <a:lnTo>
                      <a:pt x="511" y="1620"/>
                    </a:lnTo>
                    <a:lnTo>
                      <a:pt x="332" y="2054"/>
                    </a:lnTo>
                    <a:lnTo>
                      <a:pt x="256" y="2270"/>
                    </a:lnTo>
                    <a:lnTo>
                      <a:pt x="192" y="2500"/>
                    </a:lnTo>
                    <a:lnTo>
                      <a:pt x="128" y="2717"/>
                    </a:lnTo>
                    <a:lnTo>
                      <a:pt x="77" y="2959"/>
                    </a:lnTo>
                    <a:lnTo>
                      <a:pt x="26" y="3189"/>
                    </a:lnTo>
                    <a:lnTo>
                      <a:pt x="1" y="3431"/>
                    </a:lnTo>
                    <a:lnTo>
                      <a:pt x="154" y="3240"/>
                    </a:lnTo>
                    <a:lnTo>
                      <a:pt x="307" y="3048"/>
                    </a:lnTo>
                    <a:lnTo>
                      <a:pt x="434" y="2857"/>
                    </a:lnTo>
                    <a:lnTo>
                      <a:pt x="562" y="2653"/>
                    </a:lnTo>
                    <a:lnTo>
                      <a:pt x="677" y="2449"/>
                    </a:lnTo>
                    <a:lnTo>
                      <a:pt x="779" y="2245"/>
                    </a:lnTo>
                    <a:lnTo>
                      <a:pt x="983" y="1824"/>
                    </a:lnTo>
                    <a:lnTo>
                      <a:pt x="1149" y="1390"/>
                    </a:lnTo>
                    <a:lnTo>
                      <a:pt x="1225" y="1174"/>
                    </a:lnTo>
                    <a:lnTo>
                      <a:pt x="1302" y="944"/>
                    </a:lnTo>
                    <a:lnTo>
                      <a:pt x="1353" y="714"/>
                    </a:lnTo>
                    <a:lnTo>
                      <a:pt x="1404" y="485"/>
                    </a:lnTo>
                    <a:lnTo>
                      <a:pt x="1442" y="243"/>
                    </a:lnTo>
                    <a:lnTo>
                      <a:pt x="1455"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13;p41">
                <a:extLst>
                  <a:ext uri="{FF2B5EF4-FFF2-40B4-BE49-F238E27FC236}">
                    <a16:creationId xmlns:a16="http://schemas.microsoft.com/office/drawing/2014/main" id="{CF7DB275-C5DA-489D-A419-284FF6CAA19A}"/>
                  </a:ext>
                </a:extLst>
              </p:cNvPr>
              <p:cNvSpPr/>
              <p:nvPr/>
            </p:nvSpPr>
            <p:spPr>
              <a:xfrm>
                <a:off x="2962050" y="2122725"/>
                <a:ext cx="22975" cy="65725"/>
              </a:xfrm>
              <a:custGeom>
                <a:avLst/>
                <a:gdLst/>
                <a:ahLst/>
                <a:cxnLst/>
                <a:rect l="l" t="t" r="r" b="b"/>
                <a:pathLst>
                  <a:path w="919" h="2629" extrusionOk="0">
                    <a:moveTo>
                      <a:pt x="919" y="1"/>
                    </a:moveTo>
                    <a:lnTo>
                      <a:pt x="791" y="141"/>
                    </a:lnTo>
                    <a:lnTo>
                      <a:pt x="689" y="282"/>
                    </a:lnTo>
                    <a:lnTo>
                      <a:pt x="587" y="435"/>
                    </a:lnTo>
                    <a:lnTo>
                      <a:pt x="498" y="588"/>
                    </a:lnTo>
                    <a:lnTo>
                      <a:pt x="421" y="741"/>
                    </a:lnTo>
                    <a:lnTo>
                      <a:pt x="345" y="906"/>
                    </a:lnTo>
                    <a:lnTo>
                      <a:pt x="217" y="1225"/>
                    </a:lnTo>
                    <a:lnTo>
                      <a:pt x="115" y="1557"/>
                    </a:lnTo>
                    <a:lnTo>
                      <a:pt x="77" y="1723"/>
                    </a:lnTo>
                    <a:lnTo>
                      <a:pt x="39" y="1901"/>
                    </a:lnTo>
                    <a:lnTo>
                      <a:pt x="13" y="2080"/>
                    </a:lnTo>
                    <a:lnTo>
                      <a:pt x="1" y="2258"/>
                    </a:lnTo>
                    <a:lnTo>
                      <a:pt x="1" y="2437"/>
                    </a:lnTo>
                    <a:lnTo>
                      <a:pt x="13" y="2628"/>
                    </a:lnTo>
                    <a:lnTo>
                      <a:pt x="128" y="2488"/>
                    </a:lnTo>
                    <a:lnTo>
                      <a:pt x="243" y="2335"/>
                    </a:lnTo>
                    <a:lnTo>
                      <a:pt x="345" y="2182"/>
                    </a:lnTo>
                    <a:lnTo>
                      <a:pt x="434" y="2029"/>
                    </a:lnTo>
                    <a:lnTo>
                      <a:pt x="511" y="1876"/>
                    </a:lnTo>
                    <a:lnTo>
                      <a:pt x="574" y="1723"/>
                    </a:lnTo>
                    <a:lnTo>
                      <a:pt x="702" y="1391"/>
                    </a:lnTo>
                    <a:lnTo>
                      <a:pt x="804" y="1059"/>
                    </a:lnTo>
                    <a:lnTo>
                      <a:pt x="842" y="894"/>
                    </a:lnTo>
                    <a:lnTo>
                      <a:pt x="881" y="728"/>
                    </a:lnTo>
                    <a:lnTo>
                      <a:pt x="906" y="549"/>
                    </a:lnTo>
                    <a:lnTo>
                      <a:pt x="919" y="371"/>
                    </a:lnTo>
                    <a:lnTo>
                      <a:pt x="919" y="192"/>
                    </a:lnTo>
                    <a:lnTo>
                      <a:pt x="919"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414;p41">
                <a:extLst>
                  <a:ext uri="{FF2B5EF4-FFF2-40B4-BE49-F238E27FC236}">
                    <a16:creationId xmlns:a16="http://schemas.microsoft.com/office/drawing/2014/main" id="{556CAA1E-705E-44D9-AAF9-0871EB806EA5}"/>
                  </a:ext>
                </a:extLst>
              </p:cNvPr>
              <p:cNvSpPr/>
              <p:nvPr/>
            </p:nvSpPr>
            <p:spPr>
              <a:xfrm>
                <a:off x="3002550" y="2130075"/>
                <a:ext cx="15000" cy="57400"/>
              </a:xfrm>
              <a:custGeom>
                <a:avLst/>
                <a:gdLst/>
                <a:ahLst/>
                <a:cxnLst/>
                <a:rect l="l" t="t" r="r" b="b"/>
                <a:pathLst>
                  <a:path w="600" h="2296" extrusionOk="0">
                    <a:moveTo>
                      <a:pt x="498" y="0"/>
                    </a:moveTo>
                    <a:lnTo>
                      <a:pt x="396" y="128"/>
                    </a:lnTo>
                    <a:lnTo>
                      <a:pt x="319" y="268"/>
                    </a:lnTo>
                    <a:lnTo>
                      <a:pt x="255" y="396"/>
                    </a:lnTo>
                    <a:lnTo>
                      <a:pt x="192" y="536"/>
                    </a:lnTo>
                    <a:lnTo>
                      <a:pt x="153" y="676"/>
                    </a:lnTo>
                    <a:lnTo>
                      <a:pt x="102" y="816"/>
                    </a:lnTo>
                    <a:lnTo>
                      <a:pt x="38" y="1110"/>
                    </a:lnTo>
                    <a:lnTo>
                      <a:pt x="13" y="1390"/>
                    </a:lnTo>
                    <a:lnTo>
                      <a:pt x="0" y="1543"/>
                    </a:lnTo>
                    <a:lnTo>
                      <a:pt x="0" y="1684"/>
                    </a:lnTo>
                    <a:lnTo>
                      <a:pt x="13" y="1837"/>
                    </a:lnTo>
                    <a:lnTo>
                      <a:pt x="26" y="1990"/>
                    </a:lnTo>
                    <a:lnTo>
                      <a:pt x="64" y="2143"/>
                    </a:lnTo>
                    <a:lnTo>
                      <a:pt x="102" y="2296"/>
                    </a:lnTo>
                    <a:lnTo>
                      <a:pt x="192" y="2168"/>
                    </a:lnTo>
                    <a:lnTo>
                      <a:pt x="281" y="2028"/>
                    </a:lnTo>
                    <a:lnTo>
                      <a:pt x="345" y="1888"/>
                    </a:lnTo>
                    <a:lnTo>
                      <a:pt x="396" y="1760"/>
                    </a:lnTo>
                    <a:lnTo>
                      <a:pt x="447" y="1620"/>
                    </a:lnTo>
                    <a:lnTo>
                      <a:pt x="485" y="1480"/>
                    </a:lnTo>
                    <a:lnTo>
                      <a:pt x="549" y="1186"/>
                    </a:lnTo>
                    <a:lnTo>
                      <a:pt x="587" y="906"/>
                    </a:lnTo>
                    <a:lnTo>
                      <a:pt x="600" y="753"/>
                    </a:lnTo>
                    <a:lnTo>
                      <a:pt x="600" y="612"/>
                    </a:lnTo>
                    <a:lnTo>
                      <a:pt x="587" y="459"/>
                    </a:lnTo>
                    <a:lnTo>
                      <a:pt x="574" y="306"/>
                    </a:lnTo>
                    <a:lnTo>
                      <a:pt x="536" y="153"/>
                    </a:lnTo>
                    <a:lnTo>
                      <a:pt x="498"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15;p41">
                <a:extLst>
                  <a:ext uri="{FF2B5EF4-FFF2-40B4-BE49-F238E27FC236}">
                    <a16:creationId xmlns:a16="http://schemas.microsoft.com/office/drawing/2014/main" id="{D10777B2-FBF7-4FC6-A6EF-61D2B5E90455}"/>
                  </a:ext>
                </a:extLst>
              </p:cNvPr>
              <p:cNvSpPr/>
              <p:nvPr/>
            </p:nvSpPr>
            <p:spPr>
              <a:xfrm>
                <a:off x="2906575" y="2003800"/>
                <a:ext cx="27450" cy="22025"/>
              </a:xfrm>
              <a:custGeom>
                <a:avLst/>
                <a:gdLst/>
                <a:ahLst/>
                <a:cxnLst/>
                <a:rect l="l" t="t" r="r" b="b"/>
                <a:pathLst>
                  <a:path w="1098" h="881" extrusionOk="0">
                    <a:moveTo>
                      <a:pt x="1097" y="1"/>
                    </a:moveTo>
                    <a:lnTo>
                      <a:pt x="893" y="52"/>
                    </a:lnTo>
                    <a:lnTo>
                      <a:pt x="727" y="116"/>
                    </a:lnTo>
                    <a:lnTo>
                      <a:pt x="574" y="180"/>
                    </a:lnTo>
                    <a:lnTo>
                      <a:pt x="434" y="269"/>
                    </a:lnTo>
                    <a:lnTo>
                      <a:pt x="294" y="384"/>
                    </a:lnTo>
                    <a:lnTo>
                      <a:pt x="179" y="511"/>
                    </a:lnTo>
                    <a:lnTo>
                      <a:pt x="128" y="588"/>
                    </a:lnTo>
                    <a:lnTo>
                      <a:pt x="77" y="677"/>
                    </a:lnTo>
                    <a:lnTo>
                      <a:pt x="39" y="766"/>
                    </a:lnTo>
                    <a:lnTo>
                      <a:pt x="0" y="868"/>
                    </a:lnTo>
                    <a:lnTo>
                      <a:pt x="102" y="881"/>
                    </a:lnTo>
                    <a:lnTo>
                      <a:pt x="307" y="881"/>
                    </a:lnTo>
                    <a:lnTo>
                      <a:pt x="409" y="855"/>
                    </a:lnTo>
                    <a:lnTo>
                      <a:pt x="498" y="817"/>
                    </a:lnTo>
                    <a:lnTo>
                      <a:pt x="574" y="779"/>
                    </a:lnTo>
                    <a:lnTo>
                      <a:pt x="740" y="690"/>
                    </a:lnTo>
                    <a:lnTo>
                      <a:pt x="880" y="562"/>
                    </a:lnTo>
                    <a:lnTo>
                      <a:pt x="931" y="498"/>
                    </a:lnTo>
                    <a:lnTo>
                      <a:pt x="995" y="409"/>
                    </a:lnTo>
                    <a:lnTo>
                      <a:pt x="1046" y="320"/>
                    </a:lnTo>
                    <a:lnTo>
                      <a:pt x="1072" y="231"/>
                    </a:lnTo>
                    <a:lnTo>
                      <a:pt x="1097" y="116"/>
                    </a:lnTo>
                    <a:lnTo>
                      <a:pt x="1097"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416;p41">
                <a:extLst>
                  <a:ext uri="{FF2B5EF4-FFF2-40B4-BE49-F238E27FC236}">
                    <a16:creationId xmlns:a16="http://schemas.microsoft.com/office/drawing/2014/main" id="{9A1A5D44-301A-48FD-8C35-561834F74595}"/>
                  </a:ext>
                </a:extLst>
              </p:cNvPr>
              <p:cNvSpPr/>
              <p:nvPr/>
            </p:nvSpPr>
            <p:spPr>
              <a:xfrm>
                <a:off x="3789750" y="501150"/>
                <a:ext cx="539475" cy="581575"/>
              </a:xfrm>
              <a:custGeom>
                <a:avLst/>
                <a:gdLst/>
                <a:ahLst/>
                <a:cxnLst/>
                <a:rect l="l" t="t" r="r" b="b"/>
                <a:pathLst>
                  <a:path w="21579" h="23263" extrusionOk="0">
                    <a:moveTo>
                      <a:pt x="8494" y="0"/>
                    </a:moveTo>
                    <a:lnTo>
                      <a:pt x="8137" y="13"/>
                    </a:lnTo>
                    <a:lnTo>
                      <a:pt x="7780" y="26"/>
                    </a:lnTo>
                    <a:lnTo>
                      <a:pt x="7423" y="52"/>
                    </a:lnTo>
                    <a:lnTo>
                      <a:pt x="7078" y="77"/>
                    </a:lnTo>
                    <a:lnTo>
                      <a:pt x="6747" y="128"/>
                    </a:lnTo>
                    <a:lnTo>
                      <a:pt x="6415" y="166"/>
                    </a:lnTo>
                    <a:lnTo>
                      <a:pt x="6084" y="230"/>
                    </a:lnTo>
                    <a:lnTo>
                      <a:pt x="5765" y="294"/>
                    </a:lnTo>
                    <a:lnTo>
                      <a:pt x="5459" y="358"/>
                    </a:lnTo>
                    <a:lnTo>
                      <a:pt x="5153" y="434"/>
                    </a:lnTo>
                    <a:lnTo>
                      <a:pt x="4859" y="523"/>
                    </a:lnTo>
                    <a:lnTo>
                      <a:pt x="4579" y="600"/>
                    </a:lnTo>
                    <a:lnTo>
                      <a:pt x="4298" y="702"/>
                    </a:lnTo>
                    <a:lnTo>
                      <a:pt x="4030" y="791"/>
                    </a:lnTo>
                    <a:lnTo>
                      <a:pt x="3788" y="906"/>
                    </a:lnTo>
                    <a:lnTo>
                      <a:pt x="3546" y="1008"/>
                    </a:lnTo>
                    <a:lnTo>
                      <a:pt x="3303" y="1123"/>
                    </a:lnTo>
                    <a:lnTo>
                      <a:pt x="3086" y="1238"/>
                    </a:lnTo>
                    <a:lnTo>
                      <a:pt x="2882" y="1352"/>
                    </a:lnTo>
                    <a:lnTo>
                      <a:pt x="2691" y="1480"/>
                    </a:lnTo>
                    <a:lnTo>
                      <a:pt x="2525" y="1607"/>
                    </a:lnTo>
                    <a:lnTo>
                      <a:pt x="2360" y="1735"/>
                    </a:lnTo>
                    <a:lnTo>
                      <a:pt x="2206" y="1862"/>
                    </a:lnTo>
                    <a:lnTo>
                      <a:pt x="2079" y="2003"/>
                    </a:lnTo>
                    <a:lnTo>
                      <a:pt x="1964" y="2130"/>
                    </a:lnTo>
                    <a:lnTo>
                      <a:pt x="1862" y="2271"/>
                    </a:lnTo>
                    <a:lnTo>
                      <a:pt x="1773" y="2411"/>
                    </a:lnTo>
                    <a:lnTo>
                      <a:pt x="1645" y="2717"/>
                    </a:lnTo>
                    <a:lnTo>
                      <a:pt x="1492" y="3112"/>
                    </a:lnTo>
                    <a:lnTo>
                      <a:pt x="1339" y="3610"/>
                    </a:lnTo>
                    <a:lnTo>
                      <a:pt x="1173" y="4171"/>
                    </a:lnTo>
                    <a:lnTo>
                      <a:pt x="1020" y="4809"/>
                    </a:lnTo>
                    <a:lnTo>
                      <a:pt x="855" y="5510"/>
                    </a:lnTo>
                    <a:lnTo>
                      <a:pt x="702" y="6262"/>
                    </a:lnTo>
                    <a:lnTo>
                      <a:pt x="549" y="7066"/>
                    </a:lnTo>
                    <a:lnTo>
                      <a:pt x="408" y="7908"/>
                    </a:lnTo>
                    <a:lnTo>
                      <a:pt x="293" y="8788"/>
                    </a:lnTo>
                    <a:lnTo>
                      <a:pt x="179" y="9680"/>
                    </a:lnTo>
                    <a:lnTo>
                      <a:pt x="102" y="10599"/>
                    </a:lnTo>
                    <a:lnTo>
                      <a:pt x="38" y="11504"/>
                    </a:lnTo>
                    <a:lnTo>
                      <a:pt x="0" y="12422"/>
                    </a:lnTo>
                    <a:lnTo>
                      <a:pt x="0" y="12881"/>
                    </a:lnTo>
                    <a:lnTo>
                      <a:pt x="0" y="13328"/>
                    </a:lnTo>
                    <a:lnTo>
                      <a:pt x="13" y="13774"/>
                    </a:lnTo>
                    <a:lnTo>
                      <a:pt x="38" y="14220"/>
                    </a:lnTo>
                    <a:lnTo>
                      <a:pt x="77" y="14782"/>
                    </a:lnTo>
                    <a:lnTo>
                      <a:pt x="140" y="15317"/>
                    </a:lnTo>
                    <a:lnTo>
                      <a:pt x="204" y="15853"/>
                    </a:lnTo>
                    <a:lnTo>
                      <a:pt x="306" y="16363"/>
                    </a:lnTo>
                    <a:lnTo>
                      <a:pt x="408" y="16848"/>
                    </a:lnTo>
                    <a:lnTo>
                      <a:pt x="549" y="17320"/>
                    </a:lnTo>
                    <a:lnTo>
                      <a:pt x="702" y="17779"/>
                    </a:lnTo>
                    <a:lnTo>
                      <a:pt x="867" y="18200"/>
                    </a:lnTo>
                    <a:lnTo>
                      <a:pt x="1071" y="18620"/>
                    </a:lnTo>
                    <a:lnTo>
                      <a:pt x="1288" y="19016"/>
                    </a:lnTo>
                    <a:lnTo>
                      <a:pt x="1505" y="19398"/>
                    </a:lnTo>
                    <a:lnTo>
                      <a:pt x="1735" y="19743"/>
                    </a:lnTo>
                    <a:lnTo>
                      <a:pt x="1964" y="20074"/>
                    </a:lnTo>
                    <a:lnTo>
                      <a:pt x="2194" y="20380"/>
                    </a:lnTo>
                    <a:lnTo>
                      <a:pt x="2436" y="20661"/>
                    </a:lnTo>
                    <a:lnTo>
                      <a:pt x="2678" y="20916"/>
                    </a:lnTo>
                    <a:lnTo>
                      <a:pt x="3023" y="21260"/>
                    </a:lnTo>
                    <a:lnTo>
                      <a:pt x="3367" y="21554"/>
                    </a:lnTo>
                    <a:lnTo>
                      <a:pt x="3711" y="21821"/>
                    </a:lnTo>
                    <a:lnTo>
                      <a:pt x="4043" y="22051"/>
                    </a:lnTo>
                    <a:lnTo>
                      <a:pt x="4362" y="22242"/>
                    </a:lnTo>
                    <a:lnTo>
                      <a:pt x="4681" y="22408"/>
                    </a:lnTo>
                    <a:lnTo>
                      <a:pt x="4974" y="22548"/>
                    </a:lnTo>
                    <a:lnTo>
                      <a:pt x="5242" y="22663"/>
                    </a:lnTo>
                    <a:lnTo>
                      <a:pt x="5510" y="22765"/>
                    </a:lnTo>
                    <a:lnTo>
                      <a:pt x="5739" y="22842"/>
                    </a:lnTo>
                    <a:lnTo>
                      <a:pt x="5943" y="22893"/>
                    </a:lnTo>
                    <a:lnTo>
                      <a:pt x="6109" y="22931"/>
                    </a:lnTo>
                    <a:lnTo>
                      <a:pt x="6351" y="22982"/>
                    </a:lnTo>
                    <a:lnTo>
                      <a:pt x="6441" y="22995"/>
                    </a:lnTo>
                    <a:lnTo>
                      <a:pt x="7244" y="23135"/>
                    </a:lnTo>
                    <a:lnTo>
                      <a:pt x="7435" y="23186"/>
                    </a:lnTo>
                    <a:lnTo>
                      <a:pt x="7665" y="23224"/>
                    </a:lnTo>
                    <a:lnTo>
                      <a:pt x="7971" y="23250"/>
                    </a:lnTo>
                    <a:lnTo>
                      <a:pt x="8226" y="23263"/>
                    </a:lnTo>
                    <a:lnTo>
                      <a:pt x="8507" y="23263"/>
                    </a:lnTo>
                    <a:lnTo>
                      <a:pt x="8813" y="23250"/>
                    </a:lnTo>
                    <a:lnTo>
                      <a:pt x="9157" y="23224"/>
                    </a:lnTo>
                    <a:lnTo>
                      <a:pt x="9514" y="23173"/>
                    </a:lnTo>
                    <a:lnTo>
                      <a:pt x="9897" y="23097"/>
                    </a:lnTo>
                    <a:lnTo>
                      <a:pt x="10305" y="22995"/>
                    </a:lnTo>
                    <a:lnTo>
                      <a:pt x="10738" y="22854"/>
                    </a:lnTo>
                    <a:lnTo>
                      <a:pt x="11134" y="22701"/>
                    </a:lnTo>
                    <a:lnTo>
                      <a:pt x="11542" y="22523"/>
                    </a:lnTo>
                    <a:lnTo>
                      <a:pt x="11963" y="22306"/>
                    </a:lnTo>
                    <a:lnTo>
                      <a:pt x="12396" y="22064"/>
                    </a:lnTo>
                    <a:lnTo>
                      <a:pt x="12830" y="21770"/>
                    </a:lnTo>
                    <a:lnTo>
                      <a:pt x="13047" y="21605"/>
                    </a:lnTo>
                    <a:lnTo>
                      <a:pt x="13264" y="21439"/>
                    </a:lnTo>
                    <a:lnTo>
                      <a:pt x="13493" y="21260"/>
                    </a:lnTo>
                    <a:lnTo>
                      <a:pt x="13710" y="21069"/>
                    </a:lnTo>
                    <a:lnTo>
                      <a:pt x="13940" y="20865"/>
                    </a:lnTo>
                    <a:lnTo>
                      <a:pt x="14169" y="20648"/>
                    </a:lnTo>
                    <a:lnTo>
                      <a:pt x="14437" y="20355"/>
                    </a:lnTo>
                    <a:lnTo>
                      <a:pt x="14705" y="20036"/>
                    </a:lnTo>
                    <a:lnTo>
                      <a:pt x="14960" y="19704"/>
                    </a:lnTo>
                    <a:lnTo>
                      <a:pt x="15215" y="19335"/>
                    </a:lnTo>
                    <a:lnTo>
                      <a:pt x="15444" y="18977"/>
                    </a:lnTo>
                    <a:lnTo>
                      <a:pt x="15661" y="18608"/>
                    </a:lnTo>
                    <a:lnTo>
                      <a:pt x="15878" y="18212"/>
                    </a:lnTo>
                    <a:lnTo>
                      <a:pt x="16082" y="17817"/>
                    </a:lnTo>
                    <a:lnTo>
                      <a:pt x="16273" y="17396"/>
                    </a:lnTo>
                    <a:lnTo>
                      <a:pt x="16465" y="16975"/>
                    </a:lnTo>
                    <a:lnTo>
                      <a:pt x="16656" y="16542"/>
                    </a:lnTo>
                    <a:lnTo>
                      <a:pt x="16822" y="16095"/>
                    </a:lnTo>
                    <a:lnTo>
                      <a:pt x="17077" y="15419"/>
                    </a:lnTo>
                    <a:lnTo>
                      <a:pt x="17306" y="15611"/>
                    </a:lnTo>
                    <a:lnTo>
                      <a:pt x="17510" y="15764"/>
                    </a:lnTo>
                    <a:lnTo>
                      <a:pt x="17727" y="15904"/>
                    </a:lnTo>
                    <a:lnTo>
                      <a:pt x="17931" y="16019"/>
                    </a:lnTo>
                    <a:lnTo>
                      <a:pt x="18135" y="16108"/>
                    </a:lnTo>
                    <a:lnTo>
                      <a:pt x="18327" y="16184"/>
                    </a:lnTo>
                    <a:lnTo>
                      <a:pt x="18518" y="16223"/>
                    </a:lnTo>
                    <a:lnTo>
                      <a:pt x="18709" y="16248"/>
                    </a:lnTo>
                    <a:lnTo>
                      <a:pt x="18952" y="16248"/>
                    </a:lnTo>
                    <a:lnTo>
                      <a:pt x="19066" y="16235"/>
                    </a:lnTo>
                    <a:lnTo>
                      <a:pt x="19181" y="16223"/>
                    </a:lnTo>
                    <a:lnTo>
                      <a:pt x="19296" y="16184"/>
                    </a:lnTo>
                    <a:lnTo>
                      <a:pt x="19411" y="16159"/>
                    </a:lnTo>
                    <a:lnTo>
                      <a:pt x="19628" y="16057"/>
                    </a:lnTo>
                    <a:lnTo>
                      <a:pt x="19832" y="15942"/>
                    </a:lnTo>
                    <a:lnTo>
                      <a:pt x="20023" y="15789"/>
                    </a:lnTo>
                    <a:lnTo>
                      <a:pt x="20201" y="15623"/>
                    </a:lnTo>
                    <a:lnTo>
                      <a:pt x="20380" y="15432"/>
                    </a:lnTo>
                    <a:lnTo>
                      <a:pt x="20546" y="15215"/>
                    </a:lnTo>
                    <a:lnTo>
                      <a:pt x="20699" y="14986"/>
                    </a:lnTo>
                    <a:lnTo>
                      <a:pt x="20839" y="14743"/>
                    </a:lnTo>
                    <a:lnTo>
                      <a:pt x="20967" y="14488"/>
                    </a:lnTo>
                    <a:lnTo>
                      <a:pt x="21081" y="14208"/>
                    </a:lnTo>
                    <a:lnTo>
                      <a:pt x="21183" y="13927"/>
                    </a:lnTo>
                    <a:lnTo>
                      <a:pt x="21273" y="13647"/>
                    </a:lnTo>
                    <a:lnTo>
                      <a:pt x="21362" y="13353"/>
                    </a:lnTo>
                    <a:lnTo>
                      <a:pt x="21426" y="13060"/>
                    </a:lnTo>
                    <a:lnTo>
                      <a:pt x="21490" y="12754"/>
                    </a:lnTo>
                    <a:lnTo>
                      <a:pt x="21528" y="12461"/>
                    </a:lnTo>
                    <a:lnTo>
                      <a:pt x="21553" y="12167"/>
                    </a:lnTo>
                    <a:lnTo>
                      <a:pt x="21579" y="11874"/>
                    </a:lnTo>
                    <a:lnTo>
                      <a:pt x="21579" y="11581"/>
                    </a:lnTo>
                    <a:lnTo>
                      <a:pt x="21566" y="11313"/>
                    </a:lnTo>
                    <a:lnTo>
                      <a:pt x="21541" y="11045"/>
                    </a:lnTo>
                    <a:lnTo>
                      <a:pt x="21502" y="10790"/>
                    </a:lnTo>
                    <a:lnTo>
                      <a:pt x="21439" y="10548"/>
                    </a:lnTo>
                    <a:lnTo>
                      <a:pt x="21375" y="10331"/>
                    </a:lnTo>
                    <a:lnTo>
                      <a:pt x="21285" y="10127"/>
                    </a:lnTo>
                    <a:lnTo>
                      <a:pt x="21196" y="9935"/>
                    </a:lnTo>
                    <a:lnTo>
                      <a:pt x="21081" y="9770"/>
                    </a:lnTo>
                    <a:lnTo>
                      <a:pt x="20941" y="9642"/>
                    </a:lnTo>
                    <a:lnTo>
                      <a:pt x="20877" y="9578"/>
                    </a:lnTo>
                    <a:lnTo>
                      <a:pt x="20801" y="9527"/>
                    </a:lnTo>
                    <a:lnTo>
                      <a:pt x="20686" y="9463"/>
                    </a:lnTo>
                    <a:lnTo>
                      <a:pt x="20559" y="9412"/>
                    </a:lnTo>
                    <a:lnTo>
                      <a:pt x="20431" y="9387"/>
                    </a:lnTo>
                    <a:lnTo>
                      <a:pt x="20291" y="9374"/>
                    </a:lnTo>
                    <a:lnTo>
                      <a:pt x="20010" y="9361"/>
                    </a:lnTo>
                    <a:lnTo>
                      <a:pt x="19755" y="9374"/>
                    </a:lnTo>
                    <a:lnTo>
                      <a:pt x="19513" y="9387"/>
                    </a:lnTo>
                    <a:lnTo>
                      <a:pt x="19283" y="9425"/>
                    </a:lnTo>
                    <a:lnTo>
                      <a:pt x="19079" y="9463"/>
                    </a:lnTo>
                    <a:lnTo>
                      <a:pt x="18901" y="9514"/>
                    </a:lnTo>
                    <a:lnTo>
                      <a:pt x="18722" y="9565"/>
                    </a:lnTo>
                    <a:lnTo>
                      <a:pt x="18569" y="9629"/>
                    </a:lnTo>
                    <a:lnTo>
                      <a:pt x="18671" y="8953"/>
                    </a:lnTo>
                    <a:lnTo>
                      <a:pt x="18773" y="8303"/>
                    </a:lnTo>
                    <a:lnTo>
                      <a:pt x="18850" y="7704"/>
                    </a:lnTo>
                    <a:lnTo>
                      <a:pt x="18901" y="7155"/>
                    </a:lnTo>
                    <a:lnTo>
                      <a:pt x="18939" y="6670"/>
                    </a:lnTo>
                    <a:lnTo>
                      <a:pt x="18952" y="6237"/>
                    </a:lnTo>
                    <a:lnTo>
                      <a:pt x="18952" y="5880"/>
                    </a:lnTo>
                    <a:lnTo>
                      <a:pt x="18939" y="5586"/>
                    </a:lnTo>
                    <a:lnTo>
                      <a:pt x="18913" y="5421"/>
                    </a:lnTo>
                    <a:lnTo>
                      <a:pt x="18862" y="5242"/>
                    </a:lnTo>
                    <a:lnTo>
                      <a:pt x="18799" y="5064"/>
                    </a:lnTo>
                    <a:lnTo>
                      <a:pt x="18722" y="4885"/>
                    </a:lnTo>
                    <a:lnTo>
                      <a:pt x="18620" y="4694"/>
                    </a:lnTo>
                    <a:lnTo>
                      <a:pt x="18505" y="4502"/>
                    </a:lnTo>
                    <a:lnTo>
                      <a:pt x="18378" y="4311"/>
                    </a:lnTo>
                    <a:lnTo>
                      <a:pt x="18225" y="4120"/>
                    </a:lnTo>
                    <a:lnTo>
                      <a:pt x="18059" y="3916"/>
                    </a:lnTo>
                    <a:lnTo>
                      <a:pt x="17880" y="3724"/>
                    </a:lnTo>
                    <a:lnTo>
                      <a:pt x="17689" y="3520"/>
                    </a:lnTo>
                    <a:lnTo>
                      <a:pt x="17472" y="3329"/>
                    </a:lnTo>
                    <a:lnTo>
                      <a:pt x="17255" y="3125"/>
                    </a:lnTo>
                    <a:lnTo>
                      <a:pt x="17013" y="2921"/>
                    </a:lnTo>
                    <a:lnTo>
                      <a:pt x="16771" y="2730"/>
                    </a:lnTo>
                    <a:lnTo>
                      <a:pt x="16503" y="2538"/>
                    </a:lnTo>
                    <a:lnTo>
                      <a:pt x="16235" y="2347"/>
                    </a:lnTo>
                    <a:lnTo>
                      <a:pt x="15955" y="2156"/>
                    </a:lnTo>
                    <a:lnTo>
                      <a:pt x="15661" y="1977"/>
                    </a:lnTo>
                    <a:lnTo>
                      <a:pt x="15355" y="1799"/>
                    </a:lnTo>
                    <a:lnTo>
                      <a:pt x="15036" y="1620"/>
                    </a:lnTo>
                    <a:lnTo>
                      <a:pt x="14718" y="1454"/>
                    </a:lnTo>
                    <a:lnTo>
                      <a:pt x="14386" y="1301"/>
                    </a:lnTo>
                    <a:lnTo>
                      <a:pt x="14042" y="1148"/>
                    </a:lnTo>
                    <a:lnTo>
                      <a:pt x="13684" y="995"/>
                    </a:lnTo>
                    <a:lnTo>
                      <a:pt x="13327" y="855"/>
                    </a:lnTo>
                    <a:lnTo>
                      <a:pt x="12970" y="727"/>
                    </a:lnTo>
                    <a:lnTo>
                      <a:pt x="12600" y="613"/>
                    </a:lnTo>
                    <a:lnTo>
                      <a:pt x="12218" y="498"/>
                    </a:lnTo>
                    <a:lnTo>
                      <a:pt x="11835" y="396"/>
                    </a:lnTo>
                    <a:lnTo>
                      <a:pt x="11453" y="307"/>
                    </a:lnTo>
                    <a:lnTo>
                      <a:pt x="11057" y="230"/>
                    </a:lnTo>
                    <a:lnTo>
                      <a:pt x="10687" y="166"/>
                    </a:lnTo>
                    <a:lnTo>
                      <a:pt x="10318" y="115"/>
                    </a:lnTo>
                    <a:lnTo>
                      <a:pt x="9948" y="77"/>
                    </a:lnTo>
                    <a:lnTo>
                      <a:pt x="9578" y="39"/>
                    </a:lnTo>
                    <a:lnTo>
                      <a:pt x="9208" y="13"/>
                    </a:lnTo>
                    <a:lnTo>
                      <a:pt x="8851" y="0"/>
                    </a:lnTo>
                    <a:close/>
                  </a:path>
                </a:pathLst>
              </a:custGeom>
              <a:solidFill>
                <a:srgbClr val="C76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17;p41">
                <a:extLst>
                  <a:ext uri="{FF2B5EF4-FFF2-40B4-BE49-F238E27FC236}">
                    <a16:creationId xmlns:a16="http://schemas.microsoft.com/office/drawing/2014/main" id="{A7D92070-F598-4F98-852C-2B34C719EB2A}"/>
                  </a:ext>
                </a:extLst>
              </p:cNvPr>
              <p:cNvSpPr/>
              <p:nvPr/>
            </p:nvSpPr>
            <p:spPr>
              <a:xfrm>
                <a:off x="3789750" y="501150"/>
                <a:ext cx="539475" cy="581575"/>
              </a:xfrm>
              <a:custGeom>
                <a:avLst/>
                <a:gdLst/>
                <a:ahLst/>
                <a:cxnLst/>
                <a:rect l="l" t="t" r="r" b="b"/>
                <a:pathLst>
                  <a:path w="21579" h="23263" fill="none" extrusionOk="0">
                    <a:moveTo>
                      <a:pt x="18709" y="16248"/>
                    </a:moveTo>
                    <a:lnTo>
                      <a:pt x="18709" y="16248"/>
                    </a:lnTo>
                    <a:lnTo>
                      <a:pt x="18518" y="16223"/>
                    </a:lnTo>
                    <a:lnTo>
                      <a:pt x="18327" y="16184"/>
                    </a:lnTo>
                    <a:lnTo>
                      <a:pt x="18135" y="16108"/>
                    </a:lnTo>
                    <a:lnTo>
                      <a:pt x="17931" y="16019"/>
                    </a:lnTo>
                    <a:lnTo>
                      <a:pt x="17727" y="15904"/>
                    </a:lnTo>
                    <a:lnTo>
                      <a:pt x="17510" y="15764"/>
                    </a:lnTo>
                    <a:lnTo>
                      <a:pt x="17306" y="15611"/>
                    </a:lnTo>
                    <a:lnTo>
                      <a:pt x="17077" y="15419"/>
                    </a:lnTo>
                    <a:lnTo>
                      <a:pt x="17077" y="15419"/>
                    </a:lnTo>
                    <a:lnTo>
                      <a:pt x="16822" y="16095"/>
                    </a:lnTo>
                    <a:lnTo>
                      <a:pt x="16822" y="16095"/>
                    </a:lnTo>
                    <a:lnTo>
                      <a:pt x="16656" y="16542"/>
                    </a:lnTo>
                    <a:lnTo>
                      <a:pt x="16465" y="16975"/>
                    </a:lnTo>
                    <a:lnTo>
                      <a:pt x="16273" y="17396"/>
                    </a:lnTo>
                    <a:lnTo>
                      <a:pt x="16082" y="17817"/>
                    </a:lnTo>
                    <a:lnTo>
                      <a:pt x="15878" y="18212"/>
                    </a:lnTo>
                    <a:lnTo>
                      <a:pt x="15661" y="18608"/>
                    </a:lnTo>
                    <a:lnTo>
                      <a:pt x="15444" y="18977"/>
                    </a:lnTo>
                    <a:lnTo>
                      <a:pt x="15215" y="19335"/>
                    </a:lnTo>
                    <a:lnTo>
                      <a:pt x="15215" y="19335"/>
                    </a:lnTo>
                    <a:lnTo>
                      <a:pt x="14960" y="19704"/>
                    </a:lnTo>
                    <a:lnTo>
                      <a:pt x="14705" y="20036"/>
                    </a:lnTo>
                    <a:lnTo>
                      <a:pt x="14437" y="20355"/>
                    </a:lnTo>
                    <a:lnTo>
                      <a:pt x="14169" y="20648"/>
                    </a:lnTo>
                    <a:lnTo>
                      <a:pt x="14169" y="20648"/>
                    </a:lnTo>
                    <a:lnTo>
                      <a:pt x="13940" y="20865"/>
                    </a:lnTo>
                    <a:lnTo>
                      <a:pt x="13710" y="21069"/>
                    </a:lnTo>
                    <a:lnTo>
                      <a:pt x="13493" y="21260"/>
                    </a:lnTo>
                    <a:lnTo>
                      <a:pt x="13264" y="21439"/>
                    </a:lnTo>
                    <a:lnTo>
                      <a:pt x="13047" y="21605"/>
                    </a:lnTo>
                    <a:lnTo>
                      <a:pt x="12830" y="21770"/>
                    </a:lnTo>
                    <a:lnTo>
                      <a:pt x="12396" y="22064"/>
                    </a:lnTo>
                    <a:lnTo>
                      <a:pt x="11963" y="22306"/>
                    </a:lnTo>
                    <a:lnTo>
                      <a:pt x="11542" y="22523"/>
                    </a:lnTo>
                    <a:lnTo>
                      <a:pt x="11134" y="22701"/>
                    </a:lnTo>
                    <a:lnTo>
                      <a:pt x="10738" y="22854"/>
                    </a:lnTo>
                    <a:lnTo>
                      <a:pt x="10738" y="22854"/>
                    </a:lnTo>
                    <a:lnTo>
                      <a:pt x="10305" y="22995"/>
                    </a:lnTo>
                    <a:lnTo>
                      <a:pt x="9897" y="23097"/>
                    </a:lnTo>
                    <a:lnTo>
                      <a:pt x="9514" y="23173"/>
                    </a:lnTo>
                    <a:lnTo>
                      <a:pt x="9157" y="23224"/>
                    </a:lnTo>
                    <a:lnTo>
                      <a:pt x="8813" y="23250"/>
                    </a:lnTo>
                    <a:lnTo>
                      <a:pt x="8507" y="23263"/>
                    </a:lnTo>
                    <a:lnTo>
                      <a:pt x="8226" y="23263"/>
                    </a:lnTo>
                    <a:lnTo>
                      <a:pt x="7971" y="23250"/>
                    </a:lnTo>
                    <a:lnTo>
                      <a:pt x="7971" y="23250"/>
                    </a:lnTo>
                    <a:lnTo>
                      <a:pt x="7665" y="23224"/>
                    </a:lnTo>
                    <a:lnTo>
                      <a:pt x="7435" y="23186"/>
                    </a:lnTo>
                    <a:lnTo>
                      <a:pt x="7244" y="23135"/>
                    </a:lnTo>
                    <a:lnTo>
                      <a:pt x="6441" y="22995"/>
                    </a:lnTo>
                    <a:lnTo>
                      <a:pt x="6441" y="22995"/>
                    </a:lnTo>
                    <a:lnTo>
                      <a:pt x="6351" y="22982"/>
                    </a:lnTo>
                    <a:lnTo>
                      <a:pt x="6109" y="22931"/>
                    </a:lnTo>
                    <a:lnTo>
                      <a:pt x="5943" y="22893"/>
                    </a:lnTo>
                    <a:lnTo>
                      <a:pt x="5739" y="22842"/>
                    </a:lnTo>
                    <a:lnTo>
                      <a:pt x="5510" y="22765"/>
                    </a:lnTo>
                    <a:lnTo>
                      <a:pt x="5242" y="22663"/>
                    </a:lnTo>
                    <a:lnTo>
                      <a:pt x="4974" y="22548"/>
                    </a:lnTo>
                    <a:lnTo>
                      <a:pt x="4681" y="22408"/>
                    </a:lnTo>
                    <a:lnTo>
                      <a:pt x="4362" y="22242"/>
                    </a:lnTo>
                    <a:lnTo>
                      <a:pt x="4043" y="22051"/>
                    </a:lnTo>
                    <a:lnTo>
                      <a:pt x="3711" y="21821"/>
                    </a:lnTo>
                    <a:lnTo>
                      <a:pt x="3367" y="21554"/>
                    </a:lnTo>
                    <a:lnTo>
                      <a:pt x="3023" y="21260"/>
                    </a:lnTo>
                    <a:lnTo>
                      <a:pt x="2678" y="20916"/>
                    </a:lnTo>
                    <a:lnTo>
                      <a:pt x="2678" y="20916"/>
                    </a:lnTo>
                    <a:lnTo>
                      <a:pt x="2436" y="20661"/>
                    </a:lnTo>
                    <a:lnTo>
                      <a:pt x="2194" y="20380"/>
                    </a:lnTo>
                    <a:lnTo>
                      <a:pt x="1964" y="20074"/>
                    </a:lnTo>
                    <a:lnTo>
                      <a:pt x="1735" y="19743"/>
                    </a:lnTo>
                    <a:lnTo>
                      <a:pt x="1505" y="19398"/>
                    </a:lnTo>
                    <a:lnTo>
                      <a:pt x="1288" y="19016"/>
                    </a:lnTo>
                    <a:lnTo>
                      <a:pt x="1071" y="18620"/>
                    </a:lnTo>
                    <a:lnTo>
                      <a:pt x="867" y="18200"/>
                    </a:lnTo>
                    <a:lnTo>
                      <a:pt x="867" y="18200"/>
                    </a:lnTo>
                    <a:lnTo>
                      <a:pt x="702" y="17779"/>
                    </a:lnTo>
                    <a:lnTo>
                      <a:pt x="549" y="17320"/>
                    </a:lnTo>
                    <a:lnTo>
                      <a:pt x="408" y="16848"/>
                    </a:lnTo>
                    <a:lnTo>
                      <a:pt x="306" y="16363"/>
                    </a:lnTo>
                    <a:lnTo>
                      <a:pt x="204" y="15853"/>
                    </a:lnTo>
                    <a:lnTo>
                      <a:pt x="140" y="15317"/>
                    </a:lnTo>
                    <a:lnTo>
                      <a:pt x="77" y="14782"/>
                    </a:lnTo>
                    <a:lnTo>
                      <a:pt x="38" y="14220"/>
                    </a:lnTo>
                    <a:lnTo>
                      <a:pt x="38" y="14220"/>
                    </a:lnTo>
                    <a:lnTo>
                      <a:pt x="13" y="13774"/>
                    </a:lnTo>
                    <a:lnTo>
                      <a:pt x="0" y="13328"/>
                    </a:lnTo>
                    <a:lnTo>
                      <a:pt x="0" y="12881"/>
                    </a:lnTo>
                    <a:lnTo>
                      <a:pt x="0" y="12422"/>
                    </a:lnTo>
                    <a:lnTo>
                      <a:pt x="38" y="11504"/>
                    </a:lnTo>
                    <a:lnTo>
                      <a:pt x="102" y="10599"/>
                    </a:lnTo>
                    <a:lnTo>
                      <a:pt x="179" y="9680"/>
                    </a:lnTo>
                    <a:lnTo>
                      <a:pt x="293" y="8788"/>
                    </a:lnTo>
                    <a:lnTo>
                      <a:pt x="408" y="7908"/>
                    </a:lnTo>
                    <a:lnTo>
                      <a:pt x="549" y="7066"/>
                    </a:lnTo>
                    <a:lnTo>
                      <a:pt x="702" y="6262"/>
                    </a:lnTo>
                    <a:lnTo>
                      <a:pt x="855" y="5510"/>
                    </a:lnTo>
                    <a:lnTo>
                      <a:pt x="1020" y="4809"/>
                    </a:lnTo>
                    <a:lnTo>
                      <a:pt x="1173" y="4171"/>
                    </a:lnTo>
                    <a:lnTo>
                      <a:pt x="1339" y="3610"/>
                    </a:lnTo>
                    <a:lnTo>
                      <a:pt x="1492" y="3112"/>
                    </a:lnTo>
                    <a:lnTo>
                      <a:pt x="1645" y="2717"/>
                    </a:lnTo>
                    <a:lnTo>
                      <a:pt x="1773" y="2411"/>
                    </a:lnTo>
                    <a:lnTo>
                      <a:pt x="1773" y="2411"/>
                    </a:lnTo>
                    <a:lnTo>
                      <a:pt x="1862" y="2271"/>
                    </a:lnTo>
                    <a:lnTo>
                      <a:pt x="1964" y="2130"/>
                    </a:lnTo>
                    <a:lnTo>
                      <a:pt x="1964" y="2130"/>
                    </a:lnTo>
                    <a:lnTo>
                      <a:pt x="2079" y="2003"/>
                    </a:lnTo>
                    <a:lnTo>
                      <a:pt x="2206" y="1862"/>
                    </a:lnTo>
                    <a:lnTo>
                      <a:pt x="2360" y="1735"/>
                    </a:lnTo>
                    <a:lnTo>
                      <a:pt x="2525" y="1607"/>
                    </a:lnTo>
                    <a:lnTo>
                      <a:pt x="2691" y="1480"/>
                    </a:lnTo>
                    <a:lnTo>
                      <a:pt x="2882" y="1352"/>
                    </a:lnTo>
                    <a:lnTo>
                      <a:pt x="3086" y="1238"/>
                    </a:lnTo>
                    <a:lnTo>
                      <a:pt x="3303" y="1123"/>
                    </a:lnTo>
                    <a:lnTo>
                      <a:pt x="3546" y="1008"/>
                    </a:lnTo>
                    <a:lnTo>
                      <a:pt x="3788" y="906"/>
                    </a:lnTo>
                    <a:lnTo>
                      <a:pt x="4030" y="791"/>
                    </a:lnTo>
                    <a:lnTo>
                      <a:pt x="4298" y="702"/>
                    </a:lnTo>
                    <a:lnTo>
                      <a:pt x="4579" y="600"/>
                    </a:lnTo>
                    <a:lnTo>
                      <a:pt x="4859" y="523"/>
                    </a:lnTo>
                    <a:lnTo>
                      <a:pt x="5153" y="434"/>
                    </a:lnTo>
                    <a:lnTo>
                      <a:pt x="5459" y="358"/>
                    </a:lnTo>
                    <a:lnTo>
                      <a:pt x="5765" y="294"/>
                    </a:lnTo>
                    <a:lnTo>
                      <a:pt x="6084" y="230"/>
                    </a:lnTo>
                    <a:lnTo>
                      <a:pt x="6415" y="166"/>
                    </a:lnTo>
                    <a:lnTo>
                      <a:pt x="6747" y="128"/>
                    </a:lnTo>
                    <a:lnTo>
                      <a:pt x="7078" y="77"/>
                    </a:lnTo>
                    <a:lnTo>
                      <a:pt x="7423" y="52"/>
                    </a:lnTo>
                    <a:lnTo>
                      <a:pt x="7780" y="26"/>
                    </a:lnTo>
                    <a:lnTo>
                      <a:pt x="8137" y="13"/>
                    </a:lnTo>
                    <a:lnTo>
                      <a:pt x="8494" y="0"/>
                    </a:lnTo>
                    <a:lnTo>
                      <a:pt x="8851" y="0"/>
                    </a:lnTo>
                    <a:lnTo>
                      <a:pt x="9208" y="13"/>
                    </a:lnTo>
                    <a:lnTo>
                      <a:pt x="9578" y="39"/>
                    </a:lnTo>
                    <a:lnTo>
                      <a:pt x="9948" y="77"/>
                    </a:lnTo>
                    <a:lnTo>
                      <a:pt x="10318" y="115"/>
                    </a:lnTo>
                    <a:lnTo>
                      <a:pt x="10687" y="166"/>
                    </a:lnTo>
                    <a:lnTo>
                      <a:pt x="11057" y="230"/>
                    </a:lnTo>
                    <a:lnTo>
                      <a:pt x="11057" y="230"/>
                    </a:lnTo>
                    <a:lnTo>
                      <a:pt x="11453" y="307"/>
                    </a:lnTo>
                    <a:lnTo>
                      <a:pt x="11835" y="396"/>
                    </a:lnTo>
                    <a:lnTo>
                      <a:pt x="12218" y="498"/>
                    </a:lnTo>
                    <a:lnTo>
                      <a:pt x="12600" y="613"/>
                    </a:lnTo>
                    <a:lnTo>
                      <a:pt x="12970" y="727"/>
                    </a:lnTo>
                    <a:lnTo>
                      <a:pt x="13327" y="855"/>
                    </a:lnTo>
                    <a:lnTo>
                      <a:pt x="13684" y="995"/>
                    </a:lnTo>
                    <a:lnTo>
                      <a:pt x="14042" y="1148"/>
                    </a:lnTo>
                    <a:lnTo>
                      <a:pt x="14386" y="1301"/>
                    </a:lnTo>
                    <a:lnTo>
                      <a:pt x="14718" y="1454"/>
                    </a:lnTo>
                    <a:lnTo>
                      <a:pt x="15036" y="1620"/>
                    </a:lnTo>
                    <a:lnTo>
                      <a:pt x="15355" y="1799"/>
                    </a:lnTo>
                    <a:lnTo>
                      <a:pt x="15661" y="1977"/>
                    </a:lnTo>
                    <a:lnTo>
                      <a:pt x="15955" y="2156"/>
                    </a:lnTo>
                    <a:lnTo>
                      <a:pt x="16235" y="2347"/>
                    </a:lnTo>
                    <a:lnTo>
                      <a:pt x="16503" y="2538"/>
                    </a:lnTo>
                    <a:lnTo>
                      <a:pt x="16771" y="2730"/>
                    </a:lnTo>
                    <a:lnTo>
                      <a:pt x="17013" y="2921"/>
                    </a:lnTo>
                    <a:lnTo>
                      <a:pt x="17255" y="3125"/>
                    </a:lnTo>
                    <a:lnTo>
                      <a:pt x="17472" y="3329"/>
                    </a:lnTo>
                    <a:lnTo>
                      <a:pt x="17689" y="3520"/>
                    </a:lnTo>
                    <a:lnTo>
                      <a:pt x="17880" y="3724"/>
                    </a:lnTo>
                    <a:lnTo>
                      <a:pt x="18059" y="3916"/>
                    </a:lnTo>
                    <a:lnTo>
                      <a:pt x="18225" y="4120"/>
                    </a:lnTo>
                    <a:lnTo>
                      <a:pt x="18378" y="4311"/>
                    </a:lnTo>
                    <a:lnTo>
                      <a:pt x="18505" y="4502"/>
                    </a:lnTo>
                    <a:lnTo>
                      <a:pt x="18620" y="4694"/>
                    </a:lnTo>
                    <a:lnTo>
                      <a:pt x="18722" y="4885"/>
                    </a:lnTo>
                    <a:lnTo>
                      <a:pt x="18799" y="5064"/>
                    </a:lnTo>
                    <a:lnTo>
                      <a:pt x="18862" y="5242"/>
                    </a:lnTo>
                    <a:lnTo>
                      <a:pt x="18913" y="5421"/>
                    </a:lnTo>
                    <a:lnTo>
                      <a:pt x="18939" y="5586"/>
                    </a:lnTo>
                    <a:lnTo>
                      <a:pt x="18939" y="5586"/>
                    </a:lnTo>
                    <a:lnTo>
                      <a:pt x="18952" y="5880"/>
                    </a:lnTo>
                    <a:lnTo>
                      <a:pt x="18952" y="6237"/>
                    </a:lnTo>
                    <a:lnTo>
                      <a:pt x="18939" y="6670"/>
                    </a:lnTo>
                    <a:lnTo>
                      <a:pt x="18901" y="7155"/>
                    </a:lnTo>
                    <a:lnTo>
                      <a:pt x="18850" y="7704"/>
                    </a:lnTo>
                    <a:lnTo>
                      <a:pt x="18773" y="8303"/>
                    </a:lnTo>
                    <a:lnTo>
                      <a:pt x="18671" y="8953"/>
                    </a:lnTo>
                    <a:lnTo>
                      <a:pt x="18569" y="9629"/>
                    </a:lnTo>
                    <a:lnTo>
                      <a:pt x="18569" y="9629"/>
                    </a:lnTo>
                    <a:lnTo>
                      <a:pt x="18722" y="9565"/>
                    </a:lnTo>
                    <a:lnTo>
                      <a:pt x="18901" y="9514"/>
                    </a:lnTo>
                    <a:lnTo>
                      <a:pt x="19079" y="9463"/>
                    </a:lnTo>
                    <a:lnTo>
                      <a:pt x="19283" y="9425"/>
                    </a:lnTo>
                    <a:lnTo>
                      <a:pt x="19513" y="9387"/>
                    </a:lnTo>
                    <a:lnTo>
                      <a:pt x="19755" y="9374"/>
                    </a:lnTo>
                    <a:lnTo>
                      <a:pt x="20010" y="9361"/>
                    </a:lnTo>
                    <a:lnTo>
                      <a:pt x="20291" y="9374"/>
                    </a:lnTo>
                    <a:lnTo>
                      <a:pt x="20291" y="9374"/>
                    </a:lnTo>
                    <a:lnTo>
                      <a:pt x="20431" y="9387"/>
                    </a:lnTo>
                    <a:lnTo>
                      <a:pt x="20559" y="9412"/>
                    </a:lnTo>
                    <a:lnTo>
                      <a:pt x="20686" y="9463"/>
                    </a:lnTo>
                    <a:lnTo>
                      <a:pt x="20801" y="9527"/>
                    </a:lnTo>
                    <a:lnTo>
                      <a:pt x="20801" y="9527"/>
                    </a:lnTo>
                    <a:lnTo>
                      <a:pt x="20877" y="9578"/>
                    </a:lnTo>
                    <a:lnTo>
                      <a:pt x="20941" y="9642"/>
                    </a:lnTo>
                    <a:lnTo>
                      <a:pt x="21081" y="9770"/>
                    </a:lnTo>
                    <a:lnTo>
                      <a:pt x="21196" y="9935"/>
                    </a:lnTo>
                    <a:lnTo>
                      <a:pt x="21285" y="10127"/>
                    </a:lnTo>
                    <a:lnTo>
                      <a:pt x="21375" y="10331"/>
                    </a:lnTo>
                    <a:lnTo>
                      <a:pt x="21439" y="10548"/>
                    </a:lnTo>
                    <a:lnTo>
                      <a:pt x="21502" y="10790"/>
                    </a:lnTo>
                    <a:lnTo>
                      <a:pt x="21541" y="11045"/>
                    </a:lnTo>
                    <a:lnTo>
                      <a:pt x="21566" y="11313"/>
                    </a:lnTo>
                    <a:lnTo>
                      <a:pt x="21579" y="11581"/>
                    </a:lnTo>
                    <a:lnTo>
                      <a:pt x="21579" y="11874"/>
                    </a:lnTo>
                    <a:lnTo>
                      <a:pt x="21553" y="12167"/>
                    </a:lnTo>
                    <a:lnTo>
                      <a:pt x="21528" y="12461"/>
                    </a:lnTo>
                    <a:lnTo>
                      <a:pt x="21490" y="12754"/>
                    </a:lnTo>
                    <a:lnTo>
                      <a:pt x="21426" y="13060"/>
                    </a:lnTo>
                    <a:lnTo>
                      <a:pt x="21362" y="13353"/>
                    </a:lnTo>
                    <a:lnTo>
                      <a:pt x="21273" y="13647"/>
                    </a:lnTo>
                    <a:lnTo>
                      <a:pt x="21183" y="13927"/>
                    </a:lnTo>
                    <a:lnTo>
                      <a:pt x="21081" y="14208"/>
                    </a:lnTo>
                    <a:lnTo>
                      <a:pt x="20967" y="14488"/>
                    </a:lnTo>
                    <a:lnTo>
                      <a:pt x="20839" y="14743"/>
                    </a:lnTo>
                    <a:lnTo>
                      <a:pt x="20699" y="14986"/>
                    </a:lnTo>
                    <a:lnTo>
                      <a:pt x="20546" y="15215"/>
                    </a:lnTo>
                    <a:lnTo>
                      <a:pt x="20380" y="15432"/>
                    </a:lnTo>
                    <a:lnTo>
                      <a:pt x="20201" y="15623"/>
                    </a:lnTo>
                    <a:lnTo>
                      <a:pt x="20023" y="15789"/>
                    </a:lnTo>
                    <a:lnTo>
                      <a:pt x="19832" y="15942"/>
                    </a:lnTo>
                    <a:lnTo>
                      <a:pt x="19628" y="16057"/>
                    </a:lnTo>
                    <a:lnTo>
                      <a:pt x="19411" y="16159"/>
                    </a:lnTo>
                    <a:lnTo>
                      <a:pt x="19296" y="16184"/>
                    </a:lnTo>
                    <a:lnTo>
                      <a:pt x="19181" y="16223"/>
                    </a:lnTo>
                    <a:lnTo>
                      <a:pt x="19066" y="16235"/>
                    </a:lnTo>
                    <a:lnTo>
                      <a:pt x="18952" y="16248"/>
                    </a:lnTo>
                    <a:lnTo>
                      <a:pt x="18837" y="16248"/>
                    </a:lnTo>
                    <a:lnTo>
                      <a:pt x="18709" y="162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18;p41">
                <a:extLst>
                  <a:ext uri="{FF2B5EF4-FFF2-40B4-BE49-F238E27FC236}">
                    <a16:creationId xmlns:a16="http://schemas.microsoft.com/office/drawing/2014/main" id="{6CDBE320-8206-42B0-8778-B49D00ED41AE}"/>
                  </a:ext>
                </a:extLst>
              </p:cNvPr>
              <p:cNvSpPr/>
              <p:nvPr/>
            </p:nvSpPr>
            <p:spPr>
              <a:xfrm>
                <a:off x="4014850" y="847400"/>
                <a:ext cx="205350" cy="225125"/>
              </a:xfrm>
              <a:custGeom>
                <a:avLst/>
                <a:gdLst/>
                <a:ahLst/>
                <a:cxnLst/>
                <a:rect l="l" t="t" r="r" b="b"/>
                <a:pathLst>
                  <a:path w="8214" h="9005" extrusionOk="0">
                    <a:moveTo>
                      <a:pt x="4719" y="1"/>
                    </a:moveTo>
                    <a:lnTo>
                      <a:pt x="4476" y="26"/>
                    </a:lnTo>
                    <a:lnTo>
                      <a:pt x="4221" y="52"/>
                    </a:lnTo>
                    <a:lnTo>
                      <a:pt x="3979" y="103"/>
                    </a:lnTo>
                    <a:lnTo>
                      <a:pt x="3737" y="154"/>
                    </a:lnTo>
                    <a:lnTo>
                      <a:pt x="3494" y="217"/>
                    </a:lnTo>
                    <a:lnTo>
                      <a:pt x="3265" y="294"/>
                    </a:lnTo>
                    <a:lnTo>
                      <a:pt x="3035" y="383"/>
                    </a:lnTo>
                    <a:lnTo>
                      <a:pt x="2819" y="485"/>
                    </a:lnTo>
                    <a:lnTo>
                      <a:pt x="2602" y="600"/>
                    </a:lnTo>
                    <a:lnTo>
                      <a:pt x="2398" y="715"/>
                    </a:lnTo>
                    <a:lnTo>
                      <a:pt x="2194" y="842"/>
                    </a:lnTo>
                    <a:lnTo>
                      <a:pt x="2002" y="983"/>
                    </a:lnTo>
                    <a:lnTo>
                      <a:pt x="1811" y="1136"/>
                    </a:lnTo>
                    <a:lnTo>
                      <a:pt x="1632" y="1289"/>
                    </a:lnTo>
                    <a:lnTo>
                      <a:pt x="1454" y="1454"/>
                    </a:lnTo>
                    <a:lnTo>
                      <a:pt x="1288" y="1633"/>
                    </a:lnTo>
                    <a:lnTo>
                      <a:pt x="1135" y="1812"/>
                    </a:lnTo>
                    <a:lnTo>
                      <a:pt x="982" y="2003"/>
                    </a:lnTo>
                    <a:lnTo>
                      <a:pt x="842" y="2194"/>
                    </a:lnTo>
                    <a:lnTo>
                      <a:pt x="714" y="2398"/>
                    </a:lnTo>
                    <a:lnTo>
                      <a:pt x="599" y="2602"/>
                    </a:lnTo>
                    <a:lnTo>
                      <a:pt x="485" y="2819"/>
                    </a:lnTo>
                    <a:lnTo>
                      <a:pt x="383" y="3049"/>
                    </a:lnTo>
                    <a:lnTo>
                      <a:pt x="293" y="3265"/>
                    </a:lnTo>
                    <a:lnTo>
                      <a:pt x="217" y="3508"/>
                    </a:lnTo>
                    <a:lnTo>
                      <a:pt x="153" y="3737"/>
                    </a:lnTo>
                    <a:lnTo>
                      <a:pt x="102" y="3980"/>
                    </a:lnTo>
                    <a:lnTo>
                      <a:pt x="51" y="4222"/>
                    </a:lnTo>
                    <a:lnTo>
                      <a:pt x="26" y="4477"/>
                    </a:lnTo>
                    <a:lnTo>
                      <a:pt x="0" y="4732"/>
                    </a:lnTo>
                    <a:lnTo>
                      <a:pt x="0" y="4987"/>
                    </a:lnTo>
                    <a:lnTo>
                      <a:pt x="0" y="5255"/>
                    </a:lnTo>
                    <a:lnTo>
                      <a:pt x="26" y="5523"/>
                    </a:lnTo>
                    <a:lnTo>
                      <a:pt x="77" y="5803"/>
                    </a:lnTo>
                    <a:lnTo>
                      <a:pt x="128" y="6084"/>
                    </a:lnTo>
                    <a:lnTo>
                      <a:pt x="204" y="6365"/>
                    </a:lnTo>
                    <a:lnTo>
                      <a:pt x="293" y="6632"/>
                    </a:lnTo>
                    <a:lnTo>
                      <a:pt x="395" y="6913"/>
                    </a:lnTo>
                    <a:lnTo>
                      <a:pt x="497" y="7181"/>
                    </a:lnTo>
                    <a:lnTo>
                      <a:pt x="625" y="7449"/>
                    </a:lnTo>
                    <a:lnTo>
                      <a:pt x="765" y="7704"/>
                    </a:lnTo>
                    <a:lnTo>
                      <a:pt x="906" y="7946"/>
                    </a:lnTo>
                    <a:lnTo>
                      <a:pt x="1059" y="8188"/>
                    </a:lnTo>
                    <a:lnTo>
                      <a:pt x="1212" y="8418"/>
                    </a:lnTo>
                    <a:lnTo>
                      <a:pt x="1377" y="8622"/>
                    </a:lnTo>
                    <a:lnTo>
                      <a:pt x="1556" y="8826"/>
                    </a:lnTo>
                    <a:lnTo>
                      <a:pt x="1734" y="9004"/>
                    </a:lnTo>
                    <a:lnTo>
                      <a:pt x="2130" y="8851"/>
                    </a:lnTo>
                    <a:lnTo>
                      <a:pt x="2538" y="8673"/>
                    </a:lnTo>
                    <a:lnTo>
                      <a:pt x="2959" y="8456"/>
                    </a:lnTo>
                    <a:lnTo>
                      <a:pt x="3392" y="8214"/>
                    </a:lnTo>
                    <a:lnTo>
                      <a:pt x="3826" y="7920"/>
                    </a:lnTo>
                    <a:lnTo>
                      <a:pt x="4043" y="7755"/>
                    </a:lnTo>
                    <a:lnTo>
                      <a:pt x="4260" y="7589"/>
                    </a:lnTo>
                    <a:lnTo>
                      <a:pt x="4489" y="7410"/>
                    </a:lnTo>
                    <a:lnTo>
                      <a:pt x="4706" y="7219"/>
                    </a:lnTo>
                    <a:lnTo>
                      <a:pt x="4936" y="7015"/>
                    </a:lnTo>
                    <a:lnTo>
                      <a:pt x="5152" y="6798"/>
                    </a:lnTo>
                    <a:lnTo>
                      <a:pt x="5395" y="6543"/>
                    </a:lnTo>
                    <a:lnTo>
                      <a:pt x="5624" y="6275"/>
                    </a:lnTo>
                    <a:lnTo>
                      <a:pt x="5854" y="5995"/>
                    </a:lnTo>
                    <a:lnTo>
                      <a:pt x="6071" y="5701"/>
                    </a:lnTo>
                    <a:lnTo>
                      <a:pt x="6287" y="5383"/>
                    </a:lnTo>
                    <a:lnTo>
                      <a:pt x="6491" y="5051"/>
                    </a:lnTo>
                    <a:lnTo>
                      <a:pt x="6683" y="4707"/>
                    </a:lnTo>
                    <a:lnTo>
                      <a:pt x="6887" y="4350"/>
                    </a:lnTo>
                    <a:lnTo>
                      <a:pt x="7065" y="3992"/>
                    </a:lnTo>
                    <a:lnTo>
                      <a:pt x="7244" y="3610"/>
                    </a:lnTo>
                    <a:lnTo>
                      <a:pt x="7422" y="3227"/>
                    </a:lnTo>
                    <a:lnTo>
                      <a:pt x="7588" y="2832"/>
                    </a:lnTo>
                    <a:lnTo>
                      <a:pt x="7754" y="2424"/>
                    </a:lnTo>
                    <a:lnTo>
                      <a:pt x="7907" y="2016"/>
                    </a:lnTo>
                    <a:lnTo>
                      <a:pt x="8213" y="1187"/>
                    </a:lnTo>
                    <a:lnTo>
                      <a:pt x="8047" y="1046"/>
                    </a:lnTo>
                    <a:lnTo>
                      <a:pt x="7869" y="919"/>
                    </a:lnTo>
                    <a:lnTo>
                      <a:pt x="7690" y="804"/>
                    </a:lnTo>
                    <a:lnTo>
                      <a:pt x="7512" y="689"/>
                    </a:lnTo>
                    <a:lnTo>
                      <a:pt x="7320" y="587"/>
                    </a:lnTo>
                    <a:lnTo>
                      <a:pt x="7129" y="485"/>
                    </a:lnTo>
                    <a:lnTo>
                      <a:pt x="6938" y="396"/>
                    </a:lnTo>
                    <a:lnTo>
                      <a:pt x="6734" y="319"/>
                    </a:lnTo>
                    <a:lnTo>
                      <a:pt x="6530" y="243"/>
                    </a:lnTo>
                    <a:lnTo>
                      <a:pt x="6313" y="179"/>
                    </a:lnTo>
                    <a:lnTo>
                      <a:pt x="6096" y="128"/>
                    </a:lnTo>
                    <a:lnTo>
                      <a:pt x="5879" y="77"/>
                    </a:lnTo>
                    <a:lnTo>
                      <a:pt x="5662" y="39"/>
                    </a:lnTo>
                    <a:lnTo>
                      <a:pt x="5433" y="13"/>
                    </a:lnTo>
                    <a:lnTo>
                      <a:pt x="5216" y="1"/>
                    </a:lnTo>
                    <a:close/>
                  </a:path>
                </a:pathLst>
              </a:custGeom>
              <a:solidFill>
                <a:srgbClr val="D47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19;p41">
                <a:extLst>
                  <a:ext uri="{FF2B5EF4-FFF2-40B4-BE49-F238E27FC236}">
                    <a16:creationId xmlns:a16="http://schemas.microsoft.com/office/drawing/2014/main" id="{F642CFE8-294A-4B24-83A3-7B03038B6815}"/>
                  </a:ext>
                </a:extLst>
              </p:cNvPr>
              <p:cNvSpPr/>
              <p:nvPr/>
            </p:nvSpPr>
            <p:spPr>
              <a:xfrm>
                <a:off x="3790700" y="856650"/>
                <a:ext cx="77500" cy="167400"/>
              </a:xfrm>
              <a:custGeom>
                <a:avLst/>
                <a:gdLst/>
                <a:ahLst/>
                <a:cxnLst/>
                <a:rect l="l" t="t" r="r" b="b"/>
                <a:pathLst>
                  <a:path w="3100" h="6696" extrusionOk="0">
                    <a:moveTo>
                      <a:pt x="0" y="0"/>
                    </a:moveTo>
                    <a:lnTo>
                      <a:pt x="39" y="562"/>
                    </a:lnTo>
                    <a:lnTo>
                      <a:pt x="102" y="1097"/>
                    </a:lnTo>
                    <a:lnTo>
                      <a:pt x="166" y="1633"/>
                    </a:lnTo>
                    <a:lnTo>
                      <a:pt x="268" y="2143"/>
                    </a:lnTo>
                    <a:lnTo>
                      <a:pt x="370" y="2628"/>
                    </a:lnTo>
                    <a:lnTo>
                      <a:pt x="511" y="3100"/>
                    </a:lnTo>
                    <a:lnTo>
                      <a:pt x="664" y="3546"/>
                    </a:lnTo>
                    <a:lnTo>
                      <a:pt x="829" y="3980"/>
                    </a:lnTo>
                    <a:lnTo>
                      <a:pt x="1033" y="4400"/>
                    </a:lnTo>
                    <a:lnTo>
                      <a:pt x="1250" y="4796"/>
                    </a:lnTo>
                    <a:lnTo>
                      <a:pt x="1467" y="5178"/>
                    </a:lnTo>
                    <a:lnTo>
                      <a:pt x="1697" y="5523"/>
                    </a:lnTo>
                    <a:lnTo>
                      <a:pt x="1926" y="5854"/>
                    </a:lnTo>
                    <a:lnTo>
                      <a:pt x="2156" y="6160"/>
                    </a:lnTo>
                    <a:lnTo>
                      <a:pt x="2398" y="6441"/>
                    </a:lnTo>
                    <a:lnTo>
                      <a:pt x="2640" y="6696"/>
                    </a:lnTo>
                    <a:lnTo>
                      <a:pt x="2742" y="6454"/>
                    </a:lnTo>
                    <a:lnTo>
                      <a:pt x="2832" y="6211"/>
                    </a:lnTo>
                    <a:lnTo>
                      <a:pt x="2921" y="5956"/>
                    </a:lnTo>
                    <a:lnTo>
                      <a:pt x="2985" y="5701"/>
                    </a:lnTo>
                    <a:lnTo>
                      <a:pt x="3036" y="5433"/>
                    </a:lnTo>
                    <a:lnTo>
                      <a:pt x="3074" y="5166"/>
                    </a:lnTo>
                    <a:lnTo>
                      <a:pt x="3099" y="4898"/>
                    </a:lnTo>
                    <a:lnTo>
                      <a:pt x="3099" y="4617"/>
                    </a:lnTo>
                    <a:lnTo>
                      <a:pt x="3087" y="4222"/>
                    </a:lnTo>
                    <a:lnTo>
                      <a:pt x="3048" y="3852"/>
                    </a:lnTo>
                    <a:lnTo>
                      <a:pt x="2972" y="3482"/>
                    </a:lnTo>
                    <a:lnTo>
                      <a:pt x="2870" y="3112"/>
                    </a:lnTo>
                    <a:lnTo>
                      <a:pt x="2755" y="2768"/>
                    </a:lnTo>
                    <a:lnTo>
                      <a:pt x="2602" y="2436"/>
                    </a:lnTo>
                    <a:lnTo>
                      <a:pt x="2424" y="2105"/>
                    </a:lnTo>
                    <a:lnTo>
                      <a:pt x="2232" y="1799"/>
                    </a:lnTo>
                    <a:lnTo>
                      <a:pt x="2015" y="1505"/>
                    </a:lnTo>
                    <a:lnTo>
                      <a:pt x="1786" y="1238"/>
                    </a:lnTo>
                    <a:lnTo>
                      <a:pt x="1531" y="982"/>
                    </a:lnTo>
                    <a:lnTo>
                      <a:pt x="1250" y="740"/>
                    </a:lnTo>
                    <a:lnTo>
                      <a:pt x="957" y="523"/>
                    </a:lnTo>
                    <a:lnTo>
                      <a:pt x="651" y="319"/>
                    </a:lnTo>
                    <a:lnTo>
                      <a:pt x="332" y="154"/>
                    </a:lnTo>
                    <a:lnTo>
                      <a:pt x="0" y="0"/>
                    </a:lnTo>
                    <a:close/>
                  </a:path>
                </a:pathLst>
              </a:custGeom>
              <a:solidFill>
                <a:srgbClr val="D47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20;p41">
                <a:extLst>
                  <a:ext uri="{FF2B5EF4-FFF2-40B4-BE49-F238E27FC236}">
                    <a16:creationId xmlns:a16="http://schemas.microsoft.com/office/drawing/2014/main" id="{9AA8E8BF-09CB-44E6-9D3E-EBD50C2E15DE}"/>
                  </a:ext>
                </a:extLst>
              </p:cNvPr>
              <p:cNvSpPr/>
              <p:nvPr/>
            </p:nvSpPr>
            <p:spPr>
              <a:xfrm>
                <a:off x="4231975" y="781075"/>
                <a:ext cx="73675" cy="82925"/>
              </a:xfrm>
              <a:custGeom>
                <a:avLst/>
                <a:gdLst/>
                <a:ahLst/>
                <a:cxnLst/>
                <a:rect l="l" t="t" r="r" b="b"/>
                <a:pathLst>
                  <a:path w="2947" h="3317" extrusionOk="0">
                    <a:moveTo>
                      <a:pt x="1926" y="1"/>
                    </a:moveTo>
                    <a:lnTo>
                      <a:pt x="1798" y="14"/>
                    </a:lnTo>
                    <a:lnTo>
                      <a:pt x="1671" y="26"/>
                    </a:lnTo>
                    <a:lnTo>
                      <a:pt x="1556" y="65"/>
                    </a:lnTo>
                    <a:lnTo>
                      <a:pt x="1441" y="103"/>
                    </a:lnTo>
                    <a:lnTo>
                      <a:pt x="1339" y="154"/>
                    </a:lnTo>
                    <a:lnTo>
                      <a:pt x="1224" y="205"/>
                    </a:lnTo>
                    <a:lnTo>
                      <a:pt x="1046" y="345"/>
                    </a:lnTo>
                    <a:lnTo>
                      <a:pt x="867" y="486"/>
                    </a:lnTo>
                    <a:lnTo>
                      <a:pt x="701" y="651"/>
                    </a:lnTo>
                    <a:lnTo>
                      <a:pt x="561" y="817"/>
                    </a:lnTo>
                    <a:lnTo>
                      <a:pt x="421" y="996"/>
                    </a:lnTo>
                    <a:lnTo>
                      <a:pt x="306" y="1187"/>
                    </a:lnTo>
                    <a:lnTo>
                      <a:pt x="204" y="1378"/>
                    </a:lnTo>
                    <a:lnTo>
                      <a:pt x="115" y="1595"/>
                    </a:lnTo>
                    <a:lnTo>
                      <a:pt x="64" y="1812"/>
                    </a:lnTo>
                    <a:lnTo>
                      <a:pt x="26" y="2029"/>
                    </a:lnTo>
                    <a:lnTo>
                      <a:pt x="0" y="2246"/>
                    </a:lnTo>
                    <a:lnTo>
                      <a:pt x="0" y="2462"/>
                    </a:lnTo>
                    <a:lnTo>
                      <a:pt x="13" y="2679"/>
                    </a:lnTo>
                    <a:lnTo>
                      <a:pt x="26" y="2896"/>
                    </a:lnTo>
                    <a:lnTo>
                      <a:pt x="89" y="3317"/>
                    </a:lnTo>
                    <a:lnTo>
                      <a:pt x="140" y="2896"/>
                    </a:lnTo>
                    <a:lnTo>
                      <a:pt x="204" y="2475"/>
                    </a:lnTo>
                    <a:lnTo>
                      <a:pt x="242" y="2284"/>
                    </a:lnTo>
                    <a:lnTo>
                      <a:pt x="281" y="2080"/>
                    </a:lnTo>
                    <a:lnTo>
                      <a:pt x="344" y="1888"/>
                    </a:lnTo>
                    <a:lnTo>
                      <a:pt x="421" y="1710"/>
                    </a:lnTo>
                    <a:lnTo>
                      <a:pt x="510" y="1544"/>
                    </a:lnTo>
                    <a:lnTo>
                      <a:pt x="612" y="1378"/>
                    </a:lnTo>
                    <a:lnTo>
                      <a:pt x="727" y="1212"/>
                    </a:lnTo>
                    <a:lnTo>
                      <a:pt x="855" y="1059"/>
                    </a:lnTo>
                    <a:lnTo>
                      <a:pt x="995" y="919"/>
                    </a:lnTo>
                    <a:lnTo>
                      <a:pt x="1135" y="792"/>
                    </a:lnTo>
                    <a:lnTo>
                      <a:pt x="1288" y="664"/>
                    </a:lnTo>
                    <a:lnTo>
                      <a:pt x="1441" y="562"/>
                    </a:lnTo>
                    <a:lnTo>
                      <a:pt x="1518" y="511"/>
                    </a:lnTo>
                    <a:lnTo>
                      <a:pt x="1594" y="473"/>
                    </a:lnTo>
                    <a:lnTo>
                      <a:pt x="1683" y="447"/>
                    </a:lnTo>
                    <a:lnTo>
                      <a:pt x="1773" y="422"/>
                    </a:lnTo>
                    <a:lnTo>
                      <a:pt x="1849" y="409"/>
                    </a:lnTo>
                    <a:lnTo>
                      <a:pt x="1939" y="396"/>
                    </a:lnTo>
                    <a:lnTo>
                      <a:pt x="2028" y="396"/>
                    </a:lnTo>
                    <a:lnTo>
                      <a:pt x="2104" y="409"/>
                    </a:lnTo>
                    <a:lnTo>
                      <a:pt x="2181" y="422"/>
                    </a:lnTo>
                    <a:lnTo>
                      <a:pt x="2257" y="447"/>
                    </a:lnTo>
                    <a:lnTo>
                      <a:pt x="2334" y="486"/>
                    </a:lnTo>
                    <a:lnTo>
                      <a:pt x="2398" y="524"/>
                    </a:lnTo>
                    <a:lnTo>
                      <a:pt x="2461" y="575"/>
                    </a:lnTo>
                    <a:lnTo>
                      <a:pt x="2512" y="639"/>
                    </a:lnTo>
                    <a:lnTo>
                      <a:pt x="2551" y="702"/>
                    </a:lnTo>
                    <a:lnTo>
                      <a:pt x="2589" y="792"/>
                    </a:lnTo>
                    <a:lnTo>
                      <a:pt x="2627" y="868"/>
                    </a:lnTo>
                    <a:lnTo>
                      <a:pt x="2653" y="957"/>
                    </a:lnTo>
                    <a:lnTo>
                      <a:pt x="2678" y="1149"/>
                    </a:lnTo>
                    <a:lnTo>
                      <a:pt x="2691" y="1353"/>
                    </a:lnTo>
                    <a:lnTo>
                      <a:pt x="2678" y="1557"/>
                    </a:lnTo>
                    <a:lnTo>
                      <a:pt x="2678" y="1761"/>
                    </a:lnTo>
                    <a:lnTo>
                      <a:pt x="2653" y="1965"/>
                    </a:lnTo>
                    <a:lnTo>
                      <a:pt x="2602" y="2169"/>
                    </a:lnTo>
                    <a:lnTo>
                      <a:pt x="2538" y="2373"/>
                    </a:lnTo>
                    <a:lnTo>
                      <a:pt x="2602" y="2284"/>
                    </a:lnTo>
                    <a:lnTo>
                      <a:pt x="2665" y="2194"/>
                    </a:lnTo>
                    <a:lnTo>
                      <a:pt x="2716" y="2092"/>
                    </a:lnTo>
                    <a:lnTo>
                      <a:pt x="2755" y="1990"/>
                    </a:lnTo>
                    <a:lnTo>
                      <a:pt x="2819" y="1786"/>
                    </a:lnTo>
                    <a:lnTo>
                      <a:pt x="2882" y="1582"/>
                    </a:lnTo>
                    <a:lnTo>
                      <a:pt x="2921" y="1366"/>
                    </a:lnTo>
                    <a:lnTo>
                      <a:pt x="2946" y="1149"/>
                    </a:lnTo>
                    <a:lnTo>
                      <a:pt x="2946" y="1034"/>
                    </a:lnTo>
                    <a:lnTo>
                      <a:pt x="2946" y="919"/>
                    </a:lnTo>
                    <a:lnTo>
                      <a:pt x="2921" y="804"/>
                    </a:lnTo>
                    <a:lnTo>
                      <a:pt x="2895" y="677"/>
                    </a:lnTo>
                    <a:lnTo>
                      <a:pt x="2857" y="562"/>
                    </a:lnTo>
                    <a:lnTo>
                      <a:pt x="2793" y="447"/>
                    </a:lnTo>
                    <a:lnTo>
                      <a:pt x="2729" y="345"/>
                    </a:lnTo>
                    <a:lnTo>
                      <a:pt x="2627" y="256"/>
                    </a:lnTo>
                    <a:lnTo>
                      <a:pt x="2525" y="167"/>
                    </a:lnTo>
                    <a:lnTo>
                      <a:pt x="2423" y="103"/>
                    </a:lnTo>
                    <a:lnTo>
                      <a:pt x="2296" y="52"/>
                    </a:lnTo>
                    <a:lnTo>
                      <a:pt x="2181" y="26"/>
                    </a:lnTo>
                    <a:lnTo>
                      <a:pt x="2053"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21;p41">
                <a:extLst>
                  <a:ext uri="{FF2B5EF4-FFF2-40B4-BE49-F238E27FC236}">
                    <a16:creationId xmlns:a16="http://schemas.microsoft.com/office/drawing/2014/main" id="{46E507E9-C944-4979-B8E6-DD363B8E782F}"/>
                  </a:ext>
                </a:extLst>
              </p:cNvPr>
              <p:cNvSpPr/>
              <p:nvPr/>
            </p:nvSpPr>
            <p:spPr>
              <a:xfrm>
                <a:off x="4247575" y="807225"/>
                <a:ext cx="29050" cy="60600"/>
              </a:xfrm>
              <a:custGeom>
                <a:avLst/>
                <a:gdLst/>
                <a:ahLst/>
                <a:cxnLst/>
                <a:rect l="l" t="t" r="r" b="b"/>
                <a:pathLst>
                  <a:path w="1162" h="2424" extrusionOk="0">
                    <a:moveTo>
                      <a:pt x="294" y="1"/>
                    </a:moveTo>
                    <a:lnTo>
                      <a:pt x="192" y="13"/>
                    </a:lnTo>
                    <a:lnTo>
                      <a:pt x="90" y="52"/>
                    </a:lnTo>
                    <a:lnTo>
                      <a:pt x="1" y="103"/>
                    </a:lnTo>
                    <a:lnTo>
                      <a:pt x="90" y="115"/>
                    </a:lnTo>
                    <a:lnTo>
                      <a:pt x="179" y="128"/>
                    </a:lnTo>
                    <a:lnTo>
                      <a:pt x="269" y="166"/>
                    </a:lnTo>
                    <a:lnTo>
                      <a:pt x="345" y="205"/>
                    </a:lnTo>
                    <a:lnTo>
                      <a:pt x="409" y="256"/>
                    </a:lnTo>
                    <a:lnTo>
                      <a:pt x="473" y="307"/>
                    </a:lnTo>
                    <a:lnTo>
                      <a:pt x="575" y="422"/>
                    </a:lnTo>
                    <a:lnTo>
                      <a:pt x="651" y="562"/>
                    </a:lnTo>
                    <a:lnTo>
                      <a:pt x="702" y="702"/>
                    </a:lnTo>
                    <a:lnTo>
                      <a:pt x="728" y="868"/>
                    </a:lnTo>
                    <a:lnTo>
                      <a:pt x="753" y="1034"/>
                    </a:lnTo>
                    <a:lnTo>
                      <a:pt x="753" y="1200"/>
                    </a:lnTo>
                    <a:lnTo>
                      <a:pt x="753" y="1378"/>
                    </a:lnTo>
                    <a:lnTo>
                      <a:pt x="753" y="1557"/>
                    </a:lnTo>
                    <a:lnTo>
                      <a:pt x="728" y="1722"/>
                    </a:lnTo>
                    <a:lnTo>
                      <a:pt x="702" y="1901"/>
                    </a:lnTo>
                    <a:lnTo>
                      <a:pt x="651" y="2079"/>
                    </a:lnTo>
                    <a:lnTo>
                      <a:pt x="600" y="2258"/>
                    </a:lnTo>
                    <a:lnTo>
                      <a:pt x="511" y="2424"/>
                    </a:lnTo>
                    <a:lnTo>
                      <a:pt x="600" y="2373"/>
                    </a:lnTo>
                    <a:lnTo>
                      <a:pt x="690" y="2322"/>
                    </a:lnTo>
                    <a:lnTo>
                      <a:pt x="766" y="2245"/>
                    </a:lnTo>
                    <a:lnTo>
                      <a:pt x="830" y="2169"/>
                    </a:lnTo>
                    <a:lnTo>
                      <a:pt x="894" y="2092"/>
                    </a:lnTo>
                    <a:lnTo>
                      <a:pt x="945" y="2003"/>
                    </a:lnTo>
                    <a:lnTo>
                      <a:pt x="996" y="1914"/>
                    </a:lnTo>
                    <a:lnTo>
                      <a:pt x="1034" y="1812"/>
                    </a:lnTo>
                    <a:lnTo>
                      <a:pt x="1098" y="1620"/>
                    </a:lnTo>
                    <a:lnTo>
                      <a:pt x="1149" y="1416"/>
                    </a:lnTo>
                    <a:lnTo>
                      <a:pt x="1162" y="1212"/>
                    </a:lnTo>
                    <a:lnTo>
                      <a:pt x="1162" y="995"/>
                    </a:lnTo>
                    <a:lnTo>
                      <a:pt x="1123" y="791"/>
                    </a:lnTo>
                    <a:lnTo>
                      <a:pt x="1098" y="677"/>
                    </a:lnTo>
                    <a:lnTo>
                      <a:pt x="1059" y="575"/>
                    </a:lnTo>
                    <a:lnTo>
                      <a:pt x="1021" y="473"/>
                    </a:lnTo>
                    <a:lnTo>
                      <a:pt x="957" y="371"/>
                    </a:lnTo>
                    <a:lnTo>
                      <a:pt x="894" y="281"/>
                    </a:lnTo>
                    <a:lnTo>
                      <a:pt x="804" y="205"/>
                    </a:lnTo>
                    <a:lnTo>
                      <a:pt x="715" y="128"/>
                    </a:lnTo>
                    <a:lnTo>
                      <a:pt x="613" y="77"/>
                    </a:lnTo>
                    <a:lnTo>
                      <a:pt x="511" y="39"/>
                    </a:lnTo>
                    <a:lnTo>
                      <a:pt x="396" y="13"/>
                    </a:lnTo>
                    <a:lnTo>
                      <a:pt x="294" y="1"/>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22;p41">
                <a:extLst>
                  <a:ext uri="{FF2B5EF4-FFF2-40B4-BE49-F238E27FC236}">
                    <a16:creationId xmlns:a16="http://schemas.microsoft.com/office/drawing/2014/main" id="{2639FFBC-4BF3-4108-AA74-B084F820B4D0}"/>
                  </a:ext>
                </a:extLst>
              </p:cNvPr>
              <p:cNvSpPr/>
              <p:nvPr/>
            </p:nvSpPr>
            <p:spPr>
              <a:xfrm>
                <a:off x="4003675" y="919150"/>
                <a:ext cx="29675" cy="14375"/>
              </a:xfrm>
              <a:custGeom>
                <a:avLst/>
                <a:gdLst/>
                <a:ahLst/>
                <a:cxnLst/>
                <a:rect l="l" t="t" r="r" b="b"/>
                <a:pathLst>
                  <a:path w="1187" h="575" extrusionOk="0">
                    <a:moveTo>
                      <a:pt x="1187" y="0"/>
                    </a:moveTo>
                    <a:lnTo>
                      <a:pt x="1034" y="64"/>
                    </a:lnTo>
                    <a:lnTo>
                      <a:pt x="881" y="128"/>
                    </a:lnTo>
                    <a:lnTo>
                      <a:pt x="587" y="268"/>
                    </a:lnTo>
                    <a:lnTo>
                      <a:pt x="294" y="395"/>
                    </a:lnTo>
                    <a:lnTo>
                      <a:pt x="141" y="472"/>
                    </a:lnTo>
                    <a:lnTo>
                      <a:pt x="1" y="549"/>
                    </a:lnTo>
                    <a:lnTo>
                      <a:pt x="77" y="561"/>
                    </a:lnTo>
                    <a:lnTo>
                      <a:pt x="166" y="574"/>
                    </a:lnTo>
                    <a:lnTo>
                      <a:pt x="256" y="561"/>
                    </a:lnTo>
                    <a:lnTo>
                      <a:pt x="345" y="549"/>
                    </a:lnTo>
                    <a:lnTo>
                      <a:pt x="511" y="510"/>
                    </a:lnTo>
                    <a:lnTo>
                      <a:pt x="677" y="446"/>
                    </a:lnTo>
                    <a:lnTo>
                      <a:pt x="817" y="357"/>
                    </a:lnTo>
                    <a:lnTo>
                      <a:pt x="957" y="255"/>
                    </a:lnTo>
                    <a:lnTo>
                      <a:pt x="1034" y="204"/>
                    </a:lnTo>
                    <a:lnTo>
                      <a:pt x="1085" y="140"/>
                    </a:lnTo>
                    <a:lnTo>
                      <a:pt x="1136" y="77"/>
                    </a:lnTo>
                    <a:lnTo>
                      <a:pt x="1187"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23;p41">
                <a:extLst>
                  <a:ext uri="{FF2B5EF4-FFF2-40B4-BE49-F238E27FC236}">
                    <a16:creationId xmlns:a16="http://schemas.microsoft.com/office/drawing/2014/main" id="{B2124F4E-6555-4199-A400-EEDD7A88797F}"/>
                  </a:ext>
                </a:extLst>
              </p:cNvPr>
              <p:cNvSpPr/>
              <p:nvPr/>
            </p:nvSpPr>
            <p:spPr>
              <a:xfrm>
                <a:off x="3961275" y="875150"/>
                <a:ext cx="85475" cy="48800"/>
              </a:xfrm>
              <a:custGeom>
                <a:avLst/>
                <a:gdLst/>
                <a:ahLst/>
                <a:cxnLst/>
                <a:rect l="l" t="t" r="r" b="b"/>
                <a:pathLst>
                  <a:path w="3419" h="1952" extrusionOk="0">
                    <a:moveTo>
                      <a:pt x="3418" y="0"/>
                    </a:moveTo>
                    <a:lnTo>
                      <a:pt x="3049" y="357"/>
                    </a:lnTo>
                    <a:lnTo>
                      <a:pt x="2870" y="523"/>
                    </a:lnTo>
                    <a:lnTo>
                      <a:pt x="2679" y="676"/>
                    </a:lnTo>
                    <a:lnTo>
                      <a:pt x="2487" y="829"/>
                    </a:lnTo>
                    <a:lnTo>
                      <a:pt x="2283" y="969"/>
                    </a:lnTo>
                    <a:lnTo>
                      <a:pt x="2079" y="1110"/>
                    </a:lnTo>
                    <a:lnTo>
                      <a:pt x="1875" y="1224"/>
                    </a:lnTo>
                    <a:lnTo>
                      <a:pt x="1658" y="1339"/>
                    </a:lnTo>
                    <a:lnTo>
                      <a:pt x="1442" y="1441"/>
                    </a:lnTo>
                    <a:lnTo>
                      <a:pt x="1212" y="1531"/>
                    </a:lnTo>
                    <a:lnTo>
                      <a:pt x="982" y="1607"/>
                    </a:lnTo>
                    <a:lnTo>
                      <a:pt x="753" y="1684"/>
                    </a:lnTo>
                    <a:lnTo>
                      <a:pt x="511" y="1735"/>
                    </a:lnTo>
                    <a:lnTo>
                      <a:pt x="0" y="1849"/>
                    </a:lnTo>
                    <a:lnTo>
                      <a:pt x="256" y="1900"/>
                    </a:lnTo>
                    <a:lnTo>
                      <a:pt x="523" y="1939"/>
                    </a:lnTo>
                    <a:lnTo>
                      <a:pt x="651" y="1951"/>
                    </a:lnTo>
                    <a:lnTo>
                      <a:pt x="791" y="1951"/>
                    </a:lnTo>
                    <a:lnTo>
                      <a:pt x="919" y="1939"/>
                    </a:lnTo>
                    <a:lnTo>
                      <a:pt x="1059" y="1926"/>
                    </a:lnTo>
                    <a:lnTo>
                      <a:pt x="1187" y="1900"/>
                    </a:lnTo>
                    <a:lnTo>
                      <a:pt x="1314" y="1875"/>
                    </a:lnTo>
                    <a:lnTo>
                      <a:pt x="1582" y="1811"/>
                    </a:lnTo>
                    <a:lnTo>
                      <a:pt x="1824" y="1709"/>
                    </a:lnTo>
                    <a:lnTo>
                      <a:pt x="2067" y="1582"/>
                    </a:lnTo>
                    <a:lnTo>
                      <a:pt x="2296" y="1441"/>
                    </a:lnTo>
                    <a:lnTo>
                      <a:pt x="2513" y="1275"/>
                    </a:lnTo>
                    <a:lnTo>
                      <a:pt x="2717" y="1110"/>
                    </a:lnTo>
                    <a:lnTo>
                      <a:pt x="2895" y="906"/>
                    </a:lnTo>
                    <a:lnTo>
                      <a:pt x="3061" y="702"/>
                    </a:lnTo>
                    <a:lnTo>
                      <a:pt x="3202" y="472"/>
                    </a:lnTo>
                    <a:lnTo>
                      <a:pt x="3329" y="242"/>
                    </a:lnTo>
                    <a:lnTo>
                      <a:pt x="3418"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24;p41">
                <a:extLst>
                  <a:ext uri="{FF2B5EF4-FFF2-40B4-BE49-F238E27FC236}">
                    <a16:creationId xmlns:a16="http://schemas.microsoft.com/office/drawing/2014/main" id="{44211178-8370-41BB-9EF4-D72D7831DF09}"/>
                  </a:ext>
                </a:extLst>
              </p:cNvPr>
              <p:cNvSpPr/>
              <p:nvPr/>
            </p:nvSpPr>
            <p:spPr>
              <a:xfrm>
                <a:off x="3919200" y="740925"/>
                <a:ext cx="29350" cy="140300"/>
              </a:xfrm>
              <a:custGeom>
                <a:avLst/>
                <a:gdLst/>
                <a:ahLst/>
                <a:cxnLst/>
                <a:rect l="l" t="t" r="r" b="b"/>
                <a:pathLst>
                  <a:path w="1174" h="5612" extrusionOk="0">
                    <a:moveTo>
                      <a:pt x="701" y="0"/>
                    </a:moveTo>
                    <a:lnTo>
                      <a:pt x="689" y="383"/>
                    </a:lnTo>
                    <a:lnTo>
                      <a:pt x="663" y="765"/>
                    </a:lnTo>
                    <a:lnTo>
                      <a:pt x="625" y="1135"/>
                    </a:lnTo>
                    <a:lnTo>
                      <a:pt x="574" y="1505"/>
                    </a:lnTo>
                    <a:lnTo>
                      <a:pt x="510" y="1875"/>
                    </a:lnTo>
                    <a:lnTo>
                      <a:pt x="434" y="2232"/>
                    </a:lnTo>
                    <a:lnTo>
                      <a:pt x="344" y="2602"/>
                    </a:lnTo>
                    <a:lnTo>
                      <a:pt x="230" y="2946"/>
                    </a:lnTo>
                    <a:lnTo>
                      <a:pt x="128" y="3316"/>
                    </a:lnTo>
                    <a:lnTo>
                      <a:pt x="77" y="3507"/>
                    </a:lnTo>
                    <a:lnTo>
                      <a:pt x="38" y="3711"/>
                    </a:lnTo>
                    <a:lnTo>
                      <a:pt x="13" y="3915"/>
                    </a:lnTo>
                    <a:lnTo>
                      <a:pt x="0" y="4119"/>
                    </a:lnTo>
                    <a:lnTo>
                      <a:pt x="13" y="4323"/>
                    </a:lnTo>
                    <a:lnTo>
                      <a:pt x="51" y="4540"/>
                    </a:lnTo>
                    <a:lnTo>
                      <a:pt x="89" y="4642"/>
                    </a:lnTo>
                    <a:lnTo>
                      <a:pt x="128" y="4744"/>
                    </a:lnTo>
                    <a:lnTo>
                      <a:pt x="166" y="4834"/>
                    </a:lnTo>
                    <a:lnTo>
                      <a:pt x="230" y="4923"/>
                    </a:lnTo>
                    <a:lnTo>
                      <a:pt x="344" y="5089"/>
                    </a:lnTo>
                    <a:lnTo>
                      <a:pt x="497" y="5229"/>
                    </a:lnTo>
                    <a:lnTo>
                      <a:pt x="650" y="5356"/>
                    </a:lnTo>
                    <a:lnTo>
                      <a:pt x="816" y="5458"/>
                    </a:lnTo>
                    <a:lnTo>
                      <a:pt x="995" y="5548"/>
                    </a:lnTo>
                    <a:lnTo>
                      <a:pt x="1173" y="5611"/>
                    </a:lnTo>
                    <a:lnTo>
                      <a:pt x="1020" y="5497"/>
                    </a:lnTo>
                    <a:lnTo>
                      <a:pt x="880" y="5369"/>
                    </a:lnTo>
                    <a:lnTo>
                      <a:pt x="752" y="5242"/>
                    </a:lnTo>
                    <a:lnTo>
                      <a:pt x="638" y="5101"/>
                    </a:lnTo>
                    <a:lnTo>
                      <a:pt x="536" y="4948"/>
                    </a:lnTo>
                    <a:lnTo>
                      <a:pt x="459" y="4795"/>
                    </a:lnTo>
                    <a:lnTo>
                      <a:pt x="408" y="4629"/>
                    </a:lnTo>
                    <a:lnTo>
                      <a:pt x="370" y="4464"/>
                    </a:lnTo>
                    <a:lnTo>
                      <a:pt x="357" y="4298"/>
                    </a:lnTo>
                    <a:lnTo>
                      <a:pt x="357" y="4132"/>
                    </a:lnTo>
                    <a:lnTo>
                      <a:pt x="383" y="3954"/>
                    </a:lnTo>
                    <a:lnTo>
                      <a:pt x="421" y="3788"/>
                    </a:lnTo>
                    <a:lnTo>
                      <a:pt x="510" y="3431"/>
                    </a:lnTo>
                    <a:lnTo>
                      <a:pt x="625" y="3074"/>
                    </a:lnTo>
                    <a:lnTo>
                      <a:pt x="727" y="2704"/>
                    </a:lnTo>
                    <a:lnTo>
                      <a:pt x="816" y="2321"/>
                    </a:lnTo>
                    <a:lnTo>
                      <a:pt x="867" y="1926"/>
                    </a:lnTo>
                    <a:lnTo>
                      <a:pt x="893" y="1543"/>
                    </a:lnTo>
                    <a:lnTo>
                      <a:pt x="893" y="1148"/>
                    </a:lnTo>
                    <a:lnTo>
                      <a:pt x="880" y="957"/>
                    </a:lnTo>
                    <a:lnTo>
                      <a:pt x="854" y="765"/>
                    </a:lnTo>
                    <a:lnTo>
                      <a:pt x="829" y="574"/>
                    </a:lnTo>
                    <a:lnTo>
                      <a:pt x="803" y="383"/>
                    </a:lnTo>
                    <a:lnTo>
                      <a:pt x="752" y="191"/>
                    </a:lnTo>
                    <a:lnTo>
                      <a:pt x="701"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25;p41">
                <a:extLst>
                  <a:ext uri="{FF2B5EF4-FFF2-40B4-BE49-F238E27FC236}">
                    <a16:creationId xmlns:a16="http://schemas.microsoft.com/office/drawing/2014/main" id="{1C80BE0C-1B89-4225-AB68-702B0F16284C}"/>
                  </a:ext>
                </a:extLst>
              </p:cNvPr>
              <p:cNvSpPr/>
              <p:nvPr/>
            </p:nvSpPr>
            <p:spPr>
              <a:xfrm>
                <a:off x="3971800" y="871000"/>
                <a:ext cx="14375" cy="11500"/>
              </a:xfrm>
              <a:custGeom>
                <a:avLst/>
                <a:gdLst/>
                <a:ahLst/>
                <a:cxnLst/>
                <a:rect l="l" t="t" r="r" b="b"/>
                <a:pathLst>
                  <a:path w="575" h="460" extrusionOk="0">
                    <a:moveTo>
                      <a:pt x="345" y="0"/>
                    </a:moveTo>
                    <a:lnTo>
                      <a:pt x="243" y="26"/>
                    </a:lnTo>
                    <a:lnTo>
                      <a:pt x="166" y="51"/>
                    </a:lnTo>
                    <a:lnTo>
                      <a:pt x="90" y="115"/>
                    </a:lnTo>
                    <a:lnTo>
                      <a:pt x="39" y="192"/>
                    </a:lnTo>
                    <a:lnTo>
                      <a:pt x="26" y="243"/>
                    </a:lnTo>
                    <a:lnTo>
                      <a:pt x="13" y="294"/>
                    </a:lnTo>
                    <a:lnTo>
                      <a:pt x="0" y="357"/>
                    </a:lnTo>
                    <a:lnTo>
                      <a:pt x="13" y="434"/>
                    </a:lnTo>
                    <a:lnTo>
                      <a:pt x="141" y="459"/>
                    </a:lnTo>
                    <a:lnTo>
                      <a:pt x="230" y="459"/>
                    </a:lnTo>
                    <a:lnTo>
                      <a:pt x="319" y="434"/>
                    </a:lnTo>
                    <a:lnTo>
                      <a:pt x="383" y="408"/>
                    </a:lnTo>
                    <a:lnTo>
                      <a:pt x="447" y="357"/>
                    </a:lnTo>
                    <a:lnTo>
                      <a:pt x="498" y="294"/>
                    </a:lnTo>
                    <a:lnTo>
                      <a:pt x="536" y="192"/>
                    </a:lnTo>
                    <a:lnTo>
                      <a:pt x="574" y="77"/>
                    </a:lnTo>
                    <a:lnTo>
                      <a:pt x="510" y="39"/>
                    </a:lnTo>
                    <a:lnTo>
                      <a:pt x="447" y="13"/>
                    </a:lnTo>
                    <a:lnTo>
                      <a:pt x="396" y="13"/>
                    </a:lnTo>
                    <a:lnTo>
                      <a:pt x="345" y="0"/>
                    </a:lnTo>
                    <a:close/>
                  </a:path>
                </a:pathLst>
              </a:custGeom>
              <a:solidFill>
                <a:srgbClr val="BA4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26;p41">
                <a:extLst>
                  <a:ext uri="{FF2B5EF4-FFF2-40B4-BE49-F238E27FC236}">
                    <a16:creationId xmlns:a16="http://schemas.microsoft.com/office/drawing/2014/main" id="{6D72576D-D7D7-49D7-ABA6-27B56FBAA31E}"/>
                  </a:ext>
                </a:extLst>
              </p:cNvPr>
              <p:cNvSpPr/>
              <p:nvPr/>
            </p:nvSpPr>
            <p:spPr>
              <a:xfrm>
                <a:off x="4005275" y="769925"/>
                <a:ext cx="39875" cy="53600"/>
              </a:xfrm>
              <a:custGeom>
                <a:avLst/>
                <a:gdLst/>
                <a:ahLst/>
                <a:cxnLst/>
                <a:rect l="l" t="t" r="r" b="b"/>
                <a:pathLst>
                  <a:path w="1595" h="2144" extrusionOk="0">
                    <a:moveTo>
                      <a:pt x="804" y="1"/>
                    </a:moveTo>
                    <a:lnTo>
                      <a:pt x="727" y="13"/>
                    </a:lnTo>
                    <a:lnTo>
                      <a:pt x="638" y="26"/>
                    </a:lnTo>
                    <a:lnTo>
                      <a:pt x="562" y="52"/>
                    </a:lnTo>
                    <a:lnTo>
                      <a:pt x="498" y="90"/>
                    </a:lnTo>
                    <a:lnTo>
                      <a:pt x="421" y="128"/>
                    </a:lnTo>
                    <a:lnTo>
                      <a:pt x="358" y="192"/>
                    </a:lnTo>
                    <a:lnTo>
                      <a:pt x="294" y="243"/>
                    </a:lnTo>
                    <a:lnTo>
                      <a:pt x="243" y="319"/>
                    </a:lnTo>
                    <a:lnTo>
                      <a:pt x="192" y="396"/>
                    </a:lnTo>
                    <a:lnTo>
                      <a:pt x="141" y="472"/>
                    </a:lnTo>
                    <a:lnTo>
                      <a:pt x="102" y="562"/>
                    </a:lnTo>
                    <a:lnTo>
                      <a:pt x="64" y="651"/>
                    </a:lnTo>
                    <a:lnTo>
                      <a:pt x="39" y="753"/>
                    </a:lnTo>
                    <a:lnTo>
                      <a:pt x="26" y="855"/>
                    </a:lnTo>
                    <a:lnTo>
                      <a:pt x="13" y="957"/>
                    </a:lnTo>
                    <a:lnTo>
                      <a:pt x="0" y="1072"/>
                    </a:lnTo>
                    <a:lnTo>
                      <a:pt x="13" y="1187"/>
                    </a:lnTo>
                    <a:lnTo>
                      <a:pt x="26" y="1289"/>
                    </a:lnTo>
                    <a:lnTo>
                      <a:pt x="39" y="1391"/>
                    </a:lnTo>
                    <a:lnTo>
                      <a:pt x="64" y="1493"/>
                    </a:lnTo>
                    <a:lnTo>
                      <a:pt x="102" y="1582"/>
                    </a:lnTo>
                    <a:lnTo>
                      <a:pt x="141" y="1671"/>
                    </a:lnTo>
                    <a:lnTo>
                      <a:pt x="192" y="1748"/>
                    </a:lnTo>
                    <a:lnTo>
                      <a:pt x="243" y="1824"/>
                    </a:lnTo>
                    <a:lnTo>
                      <a:pt x="294" y="1888"/>
                    </a:lnTo>
                    <a:lnTo>
                      <a:pt x="358" y="1952"/>
                    </a:lnTo>
                    <a:lnTo>
                      <a:pt x="421" y="2003"/>
                    </a:lnTo>
                    <a:lnTo>
                      <a:pt x="498" y="2054"/>
                    </a:lnTo>
                    <a:lnTo>
                      <a:pt x="562" y="2092"/>
                    </a:lnTo>
                    <a:lnTo>
                      <a:pt x="638" y="2118"/>
                    </a:lnTo>
                    <a:lnTo>
                      <a:pt x="727" y="2130"/>
                    </a:lnTo>
                    <a:lnTo>
                      <a:pt x="804" y="2143"/>
                    </a:lnTo>
                    <a:lnTo>
                      <a:pt x="880" y="2130"/>
                    </a:lnTo>
                    <a:lnTo>
                      <a:pt x="970" y="2118"/>
                    </a:lnTo>
                    <a:lnTo>
                      <a:pt x="1046" y="2092"/>
                    </a:lnTo>
                    <a:lnTo>
                      <a:pt x="1110" y="2054"/>
                    </a:lnTo>
                    <a:lnTo>
                      <a:pt x="1186" y="2003"/>
                    </a:lnTo>
                    <a:lnTo>
                      <a:pt x="1250" y="1952"/>
                    </a:lnTo>
                    <a:lnTo>
                      <a:pt x="1314" y="1888"/>
                    </a:lnTo>
                    <a:lnTo>
                      <a:pt x="1365" y="1824"/>
                    </a:lnTo>
                    <a:lnTo>
                      <a:pt x="1416" y="1748"/>
                    </a:lnTo>
                    <a:lnTo>
                      <a:pt x="1467" y="1671"/>
                    </a:lnTo>
                    <a:lnTo>
                      <a:pt x="1505" y="1582"/>
                    </a:lnTo>
                    <a:lnTo>
                      <a:pt x="1544" y="1493"/>
                    </a:lnTo>
                    <a:lnTo>
                      <a:pt x="1569" y="1391"/>
                    </a:lnTo>
                    <a:lnTo>
                      <a:pt x="1582" y="1289"/>
                    </a:lnTo>
                    <a:lnTo>
                      <a:pt x="1595" y="1187"/>
                    </a:lnTo>
                    <a:lnTo>
                      <a:pt x="1595" y="1072"/>
                    </a:lnTo>
                    <a:lnTo>
                      <a:pt x="1595" y="957"/>
                    </a:lnTo>
                    <a:lnTo>
                      <a:pt x="1582" y="855"/>
                    </a:lnTo>
                    <a:lnTo>
                      <a:pt x="1569" y="753"/>
                    </a:lnTo>
                    <a:lnTo>
                      <a:pt x="1544" y="651"/>
                    </a:lnTo>
                    <a:lnTo>
                      <a:pt x="1505" y="562"/>
                    </a:lnTo>
                    <a:lnTo>
                      <a:pt x="1467" y="472"/>
                    </a:lnTo>
                    <a:lnTo>
                      <a:pt x="1416" y="396"/>
                    </a:lnTo>
                    <a:lnTo>
                      <a:pt x="1365" y="319"/>
                    </a:lnTo>
                    <a:lnTo>
                      <a:pt x="1314" y="243"/>
                    </a:lnTo>
                    <a:lnTo>
                      <a:pt x="1250" y="192"/>
                    </a:lnTo>
                    <a:lnTo>
                      <a:pt x="1186" y="128"/>
                    </a:lnTo>
                    <a:lnTo>
                      <a:pt x="1110" y="90"/>
                    </a:lnTo>
                    <a:lnTo>
                      <a:pt x="1046" y="52"/>
                    </a:lnTo>
                    <a:lnTo>
                      <a:pt x="970" y="26"/>
                    </a:lnTo>
                    <a:lnTo>
                      <a:pt x="880" y="13"/>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27;p41">
                <a:extLst>
                  <a:ext uri="{FF2B5EF4-FFF2-40B4-BE49-F238E27FC236}">
                    <a16:creationId xmlns:a16="http://schemas.microsoft.com/office/drawing/2014/main" id="{3003FB4E-F3AC-4FA0-A4AA-8601E2DDBC1C}"/>
                  </a:ext>
                </a:extLst>
              </p:cNvPr>
              <p:cNvSpPr/>
              <p:nvPr/>
            </p:nvSpPr>
            <p:spPr>
              <a:xfrm>
                <a:off x="3855425" y="769925"/>
                <a:ext cx="39875" cy="53600"/>
              </a:xfrm>
              <a:custGeom>
                <a:avLst/>
                <a:gdLst/>
                <a:ahLst/>
                <a:cxnLst/>
                <a:rect l="l" t="t" r="r" b="b"/>
                <a:pathLst>
                  <a:path w="1595" h="2144" extrusionOk="0">
                    <a:moveTo>
                      <a:pt x="804" y="1"/>
                    </a:moveTo>
                    <a:lnTo>
                      <a:pt x="715" y="13"/>
                    </a:lnTo>
                    <a:lnTo>
                      <a:pt x="638" y="26"/>
                    </a:lnTo>
                    <a:lnTo>
                      <a:pt x="562" y="52"/>
                    </a:lnTo>
                    <a:lnTo>
                      <a:pt x="485" y="90"/>
                    </a:lnTo>
                    <a:lnTo>
                      <a:pt x="421" y="128"/>
                    </a:lnTo>
                    <a:lnTo>
                      <a:pt x="357" y="192"/>
                    </a:lnTo>
                    <a:lnTo>
                      <a:pt x="294" y="243"/>
                    </a:lnTo>
                    <a:lnTo>
                      <a:pt x="230" y="319"/>
                    </a:lnTo>
                    <a:lnTo>
                      <a:pt x="179" y="396"/>
                    </a:lnTo>
                    <a:lnTo>
                      <a:pt x="141" y="472"/>
                    </a:lnTo>
                    <a:lnTo>
                      <a:pt x="102" y="562"/>
                    </a:lnTo>
                    <a:lnTo>
                      <a:pt x="64" y="651"/>
                    </a:lnTo>
                    <a:lnTo>
                      <a:pt x="39" y="753"/>
                    </a:lnTo>
                    <a:lnTo>
                      <a:pt x="13" y="855"/>
                    </a:lnTo>
                    <a:lnTo>
                      <a:pt x="13" y="957"/>
                    </a:lnTo>
                    <a:lnTo>
                      <a:pt x="0" y="1072"/>
                    </a:lnTo>
                    <a:lnTo>
                      <a:pt x="13" y="1187"/>
                    </a:lnTo>
                    <a:lnTo>
                      <a:pt x="13" y="1289"/>
                    </a:lnTo>
                    <a:lnTo>
                      <a:pt x="39" y="1391"/>
                    </a:lnTo>
                    <a:lnTo>
                      <a:pt x="64" y="1493"/>
                    </a:lnTo>
                    <a:lnTo>
                      <a:pt x="102" y="1582"/>
                    </a:lnTo>
                    <a:lnTo>
                      <a:pt x="141" y="1671"/>
                    </a:lnTo>
                    <a:lnTo>
                      <a:pt x="179" y="1748"/>
                    </a:lnTo>
                    <a:lnTo>
                      <a:pt x="230" y="1824"/>
                    </a:lnTo>
                    <a:lnTo>
                      <a:pt x="294" y="1888"/>
                    </a:lnTo>
                    <a:lnTo>
                      <a:pt x="357" y="1952"/>
                    </a:lnTo>
                    <a:lnTo>
                      <a:pt x="421" y="2003"/>
                    </a:lnTo>
                    <a:lnTo>
                      <a:pt x="485" y="2054"/>
                    </a:lnTo>
                    <a:lnTo>
                      <a:pt x="562" y="2092"/>
                    </a:lnTo>
                    <a:lnTo>
                      <a:pt x="638" y="2118"/>
                    </a:lnTo>
                    <a:lnTo>
                      <a:pt x="715" y="2130"/>
                    </a:lnTo>
                    <a:lnTo>
                      <a:pt x="804" y="2143"/>
                    </a:lnTo>
                    <a:lnTo>
                      <a:pt x="880" y="2130"/>
                    </a:lnTo>
                    <a:lnTo>
                      <a:pt x="957" y="2118"/>
                    </a:lnTo>
                    <a:lnTo>
                      <a:pt x="1033" y="2092"/>
                    </a:lnTo>
                    <a:lnTo>
                      <a:pt x="1110" y="2054"/>
                    </a:lnTo>
                    <a:lnTo>
                      <a:pt x="1174" y="2003"/>
                    </a:lnTo>
                    <a:lnTo>
                      <a:pt x="1250" y="1952"/>
                    </a:lnTo>
                    <a:lnTo>
                      <a:pt x="1301" y="1888"/>
                    </a:lnTo>
                    <a:lnTo>
                      <a:pt x="1365" y="1824"/>
                    </a:lnTo>
                    <a:lnTo>
                      <a:pt x="1416" y="1748"/>
                    </a:lnTo>
                    <a:lnTo>
                      <a:pt x="1454" y="1671"/>
                    </a:lnTo>
                    <a:lnTo>
                      <a:pt x="1505" y="1582"/>
                    </a:lnTo>
                    <a:lnTo>
                      <a:pt x="1531" y="1493"/>
                    </a:lnTo>
                    <a:lnTo>
                      <a:pt x="1556" y="1391"/>
                    </a:lnTo>
                    <a:lnTo>
                      <a:pt x="1582" y="1289"/>
                    </a:lnTo>
                    <a:lnTo>
                      <a:pt x="1595" y="1187"/>
                    </a:lnTo>
                    <a:lnTo>
                      <a:pt x="1595" y="1072"/>
                    </a:lnTo>
                    <a:lnTo>
                      <a:pt x="1595" y="957"/>
                    </a:lnTo>
                    <a:lnTo>
                      <a:pt x="1582" y="855"/>
                    </a:lnTo>
                    <a:lnTo>
                      <a:pt x="1556" y="753"/>
                    </a:lnTo>
                    <a:lnTo>
                      <a:pt x="1531" y="651"/>
                    </a:lnTo>
                    <a:lnTo>
                      <a:pt x="1505" y="562"/>
                    </a:lnTo>
                    <a:lnTo>
                      <a:pt x="1454" y="472"/>
                    </a:lnTo>
                    <a:lnTo>
                      <a:pt x="1416" y="396"/>
                    </a:lnTo>
                    <a:lnTo>
                      <a:pt x="1365" y="319"/>
                    </a:lnTo>
                    <a:lnTo>
                      <a:pt x="1301" y="243"/>
                    </a:lnTo>
                    <a:lnTo>
                      <a:pt x="1250" y="192"/>
                    </a:lnTo>
                    <a:lnTo>
                      <a:pt x="1174" y="128"/>
                    </a:lnTo>
                    <a:lnTo>
                      <a:pt x="1110" y="90"/>
                    </a:lnTo>
                    <a:lnTo>
                      <a:pt x="1033" y="52"/>
                    </a:lnTo>
                    <a:lnTo>
                      <a:pt x="957" y="26"/>
                    </a:lnTo>
                    <a:lnTo>
                      <a:pt x="880" y="13"/>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28;p41">
                <a:extLst>
                  <a:ext uri="{FF2B5EF4-FFF2-40B4-BE49-F238E27FC236}">
                    <a16:creationId xmlns:a16="http://schemas.microsoft.com/office/drawing/2014/main" id="{A0295614-3D1D-434E-9664-DE65C5316413}"/>
                  </a:ext>
                </a:extLst>
              </p:cNvPr>
              <p:cNvSpPr/>
              <p:nvPr/>
            </p:nvSpPr>
            <p:spPr>
              <a:xfrm>
                <a:off x="3985500" y="696600"/>
                <a:ext cx="109075" cy="38600"/>
              </a:xfrm>
              <a:custGeom>
                <a:avLst/>
                <a:gdLst/>
                <a:ahLst/>
                <a:cxnLst/>
                <a:rect l="l" t="t" r="r" b="b"/>
                <a:pathLst>
                  <a:path w="4363" h="1544" extrusionOk="0">
                    <a:moveTo>
                      <a:pt x="1110" y="0"/>
                    </a:moveTo>
                    <a:lnTo>
                      <a:pt x="842" y="26"/>
                    </a:lnTo>
                    <a:lnTo>
                      <a:pt x="575" y="64"/>
                    </a:lnTo>
                    <a:lnTo>
                      <a:pt x="281" y="128"/>
                    </a:lnTo>
                    <a:lnTo>
                      <a:pt x="218" y="166"/>
                    </a:lnTo>
                    <a:lnTo>
                      <a:pt x="154" y="204"/>
                    </a:lnTo>
                    <a:lnTo>
                      <a:pt x="90" y="255"/>
                    </a:lnTo>
                    <a:lnTo>
                      <a:pt x="52" y="319"/>
                    </a:lnTo>
                    <a:lnTo>
                      <a:pt x="26" y="396"/>
                    </a:lnTo>
                    <a:lnTo>
                      <a:pt x="1" y="472"/>
                    </a:lnTo>
                    <a:lnTo>
                      <a:pt x="1" y="549"/>
                    </a:lnTo>
                    <a:lnTo>
                      <a:pt x="13" y="625"/>
                    </a:lnTo>
                    <a:lnTo>
                      <a:pt x="39" y="689"/>
                    </a:lnTo>
                    <a:lnTo>
                      <a:pt x="77" y="740"/>
                    </a:lnTo>
                    <a:lnTo>
                      <a:pt x="128" y="791"/>
                    </a:lnTo>
                    <a:lnTo>
                      <a:pt x="179" y="842"/>
                    </a:lnTo>
                    <a:lnTo>
                      <a:pt x="230" y="868"/>
                    </a:lnTo>
                    <a:lnTo>
                      <a:pt x="294" y="893"/>
                    </a:lnTo>
                    <a:lnTo>
                      <a:pt x="358" y="906"/>
                    </a:lnTo>
                    <a:lnTo>
                      <a:pt x="473" y="906"/>
                    </a:lnTo>
                    <a:lnTo>
                      <a:pt x="906" y="868"/>
                    </a:lnTo>
                    <a:lnTo>
                      <a:pt x="1365" y="868"/>
                    </a:lnTo>
                    <a:lnTo>
                      <a:pt x="1595" y="880"/>
                    </a:lnTo>
                    <a:lnTo>
                      <a:pt x="1824" y="893"/>
                    </a:lnTo>
                    <a:lnTo>
                      <a:pt x="2271" y="944"/>
                    </a:lnTo>
                    <a:lnTo>
                      <a:pt x="2500" y="982"/>
                    </a:lnTo>
                    <a:lnTo>
                      <a:pt x="2730" y="1033"/>
                    </a:lnTo>
                    <a:lnTo>
                      <a:pt x="2947" y="1097"/>
                    </a:lnTo>
                    <a:lnTo>
                      <a:pt x="3176" y="1161"/>
                    </a:lnTo>
                    <a:lnTo>
                      <a:pt x="3393" y="1237"/>
                    </a:lnTo>
                    <a:lnTo>
                      <a:pt x="3610" y="1327"/>
                    </a:lnTo>
                    <a:lnTo>
                      <a:pt x="4056" y="1531"/>
                    </a:lnTo>
                    <a:lnTo>
                      <a:pt x="4069" y="1531"/>
                    </a:lnTo>
                    <a:lnTo>
                      <a:pt x="4107" y="1543"/>
                    </a:lnTo>
                    <a:lnTo>
                      <a:pt x="4184" y="1543"/>
                    </a:lnTo>
                    <a:lnTo>
                      <a:pt x="4222" y="1531"/>
                    </a:lnTo>
                    <a:lnTo>
                      <a:pt x="4260" y="1518"/>
                    </a:lnTo>
                    <a:lnTo>
                      <a:pt x="4299" y="1492"/>
                    </a:lnTo>
                    <a:lnTo>
                      <a:pt x="4324" y="1467"/>
                    </a:lnTo>
                    <a:lnTo>
                      <a:pt x="4337" y="1429"/>
                    </a:lnTo>
                    <a:lnTo>
                      <a:pt x="4362" y="1365"/>
                    </a:lnTo>
                    <a:lnTo>
                      <a:pt x="4350" y="1301"/>
                    </a:lnTo>
                    <a:lnTo>
                      <a:pt x="4337" y="1237"/>
                    </a:lnTo>
                    <a:lnTo>
                      <a:pt x="4286" y="1186"/>
                    </a:lnTo>
                    <a:lnTo>
                      <a:pt x="4095" y="1021"/>
                    </a:lnTo>
                    <a:lnTo>
                      <a:pt x="3890" y="855"/>
                    </a:lnTo>
                    <a:lnTo>
                      <a:pt x="3674" y="702"/>
                    </a:lnTo>
                    <a:lnTo>
                      <a:pt x="3431" y="574"/>
                    </a:lnTo>
                    <a:lnTo>
                      <a:pt x="3202" y="447"/>
                    </a:lnTo>
                    <a:lnTo>
                      <a:pt x="2959" y="332"/>
                    </a:lnTo>
                    <a:lnTo>
                      <a:pt x="2704" y="243"/>
                    </a:lnTo>
                    <a:lnTo>
                      <a:pt x="2449" y="166"/>
                    </a:lnTo>
                    <a:lnTo>
                      <a:pt x="2182" y="102"/>
                    </a:lnTo>
                    <a:lnTo>
                      <a:pt x="1914" y="51"/>
                    </a:lnTo>
                    <a:lnTo>
                      <a:pt x="1646" y="13"/>
                    </a:lnTo>
                    <a:lnTo>
                      <a:pt x="1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29;p41">
                <a:extLst>
                  <a:ext uri="{FF2B5EF4-FFF2-40B4-BE49-F238E27FC236}">
                    <a16:creationId xmlns:a16="http://schemas.microsoft.com/office/drawing/2014/main" id="{BC51D347-7EA3-49BA-979A-E57F8427F26C}"/>
                  </a:ext>
                </a:extLst>
              </p:cNvPr>
              <p:cNvSpPr/>
              <p:nvPr/>
            </p:nvSpPr>
            <p:spPr>
              <a:xfrm>
                <a:off x="3979450" y="700750"/>
                <a:ext cx="21075" cy="18500"/>
              </a:xfrm>
              <a:custGeom>
                <a:avLst/>
                <a:gdLst/>
                <a:ahLst/>
                <a:cxnLst/>
                <a:rect l="l" t="t" r="r" b="b"/>
                <a:pathLst>
                  <a:path w="843" h="740" extrusionOk="0">
                    <a:moveTo>
                      <a:pt x="64" y="0"/>
                    </a:moveTo>
                    <a:lnTo>
                      <a:pt x="26" y="13"/>
                    </a:lnTo>
                    <a:lnTo>
                      <a:pt x="13" y="51"/>
                    </a:lnTo>
                    <a:lnTo>
                      <a:pt x="0" y="102"/>
                    </a:lnTo>
                    <a:lnTo>
                      <a:pt x="0" y="166"/>
                    </a:lnTo>
                    <a:lnTo>
                      <a:pt x="0" y="230"/>
                    </a:lnTo>
                    <a:lnTo>
                      <a:pt x="13" y="281"/>
                    </a:lnTo>
                    <a:lnTo>
                      <a:pt x="64" y="395"/>
                    </a:lnTo>
                    <a:lnTo>
                      <a:pt x="102" y="446"/>
                    </a:lnTo>
                    <a:lnTo>
                      <a:pt x="141" y="497"/>
                    </a:lnTo>
                    <a:lnTo>
                      <a:pt x="243" y="574"/>
                    </a:lnTo>
                    <a:lnTo>
                      <a:pt x="345" y="638"/>
                    </a:lnTo>
                    <a:lnTo>
                      <a:pt x="447" y="689"/>
                    </a:lnTo>
                    <a:lnTo>
                      <a:pt x="562" y="727"/>
                    </a:lnTo>
                    <a:lnTo>
                      <a:pt x="574" y="727"/>
                    </a:lnTo>
                    <a:lnTo>
                      <a:pt x="613" y="740"/>
                    </a:lnTo>
                    <a:lnTo>
                      <a:pt x="651" y="740"/>
                    </a:lnTo>
                    <a:lnTo>
                      <a:pt x="689" y="727"/>
                    </a:lnTo>
                    <a:lnTo>
                      <a:pt x="727" y="714"/>
                    </a:lnTo>
                    <a:lnTo>
                      <a:pt x="766" y="689"/>
                    </a:lnTo>
                    <a:lnTo>
                      <a:pt x="791" y="663"/>
                    </a:lnTo>
                    <a:lnTo>
                      <a:pt x="817" y="625"/>
                    </a:lnTo>
                    <a:lnTo>
                      <a:pt x="829" y="587"/>
                    </a:lnTo>
                    <a:lnTo>
                      <a:pt x="842" y="548"/>
                    </a:lnTo>
                    <a:lnTo>
                      <a:pt x="842" y="510"/>
                    </a:lnTo>
                    <a:lnTo>
                      <a:pt x="829" y="472"/>
                    </a:lnTo>
                    <a:lnTo>
                      <a:pt x="817" y="434"/>
                    </a:lnTo>
                    <a:lnTo>
                      <a:pt x="791" y="395"/>
                    </a:lnTo>
                    <a:lnTo>
                      <a:pt x="766" y="370"/>
                    </a:lnTo>
                    <a:lnTo>
                      <a:pt x="727" y="344"/>
                    </a:lnTo>
                    <a:lnTo>
                      <a:pt x="689" y="332"/>
                    </a:lnTo>
                    <a:lnTo>
                      <a:pt x="613" y="319"/>
                    </a:lnTo>
                    <a:lnTo>
                      <a:pt x="460" y="319"/>
                    </a:lnTo>
                    <a:lnTo>
                      <a:pt x="383" y="306"/>
                    </a:lnTo>
                    <a:lnTo>
                      <a:pt x="306" y="281"/>
                    </a:lnTo>
                    <a:lnTo>
                      <a:pt x="255" y="255"/>
                    </a:lnTo>
                    <a:lnTo>
                      <a:pt x="204" y="204"/>
                    </a:lnTo>
                    <a:lnTo>
                      <a:pt x="166" y="140"/>
                    </a:lnTo>
                    <a:lnTo>
                      <a:pt x="141" y="64"/>
                    </a:lnTo>
                    <a:lnTo>
                      <a:pt x="141" y="51"/>
                    </a:lnTo>
                    <a:lnTo>
                      <a:pt x="128" y="26"/>
                    </a:lnTo>
                    <a:lnTo>
                      <a:pt x="115" y="13"/>
                    </a:lnTo>
                    <a:lnTo>
                      <a:pt x="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30;p41">
                <a:extLst>
                  <a:ext uri="{FF2B5EF4-FFF2-40B4-BE49-F238E27FC236}">
                    <a16:creationId xmlns:a16="http://schemas.microsoft.com/office/drawing/2014/main" id="{3F4F484D-2DF4-4930-9B69-E59092E8E65A}"/>
                  </a:ext>
                </a:extLst>
              </p:cNvPr>
              <p:cNvSpPr/>
              <p:nvPr/>
            </p:nvSpPr>
            <p:spPr>
              <a:xfrm>
                <a:off x="3800275" y="696600"/>
                <a:ext cx="108725" cy="38600"/>
              </a:xfrm>
              <a:custGeom>
                <a:avLst/>
                <a:gdLst/>
                <a:ahLst/>
                <a:cxnLst/>
                <a:rect l="l" t="t" r="r" b="b"/>
                <a:pathLst>
                  <a:path w="4349" h="1544" extrusionOk="0">
                    <a:moveTo>
                      <a:pt x="2972" y="0"/>
                    </a:moveTo>
                    <a:lnTo>
                      <a:pt x="2704" y="13"/>
                    </a:lnTo>
                    <a:lnTo>
                      <a:pt x="2436" y="51"/>
                    </a:lnTo>
                    <a:lnTo>
                      <a:pt x="2168" y="102"/>
                    </a:lnTo>
                    <a:lnTo>
                      <a:pt x="1900" y="166"/>
                    </a:lnTo>
                    <a:lnTo>
                      <a:pt x="1645" y="243"/>
                    </a:lnTo>
                    <a:lnTo>
                      <a:pt x="1403" y="332"/>
                    </a:lnTo>
                    <a:lnTo>
                      <a:pt x="1148" y="447"/>
                    </a:lnTo>
                    <a:lnTo>
                      <a:pt x="918" y="574"/>
                    </a:lnTo>
                    <a:lnTo>
                      <a:pt x="689" y="702"/>
                    </a:lnTo>
                    <a:lnTo>
                      <a:pt x="472" y="855"/>
                    </a:lnTo>
                    <a:lnTo>
                      <a:pt x="255" y="1021"/>
                    </a:lnTo>
                    <a:lnTo>
                      <a:pt x="64" y="1186"/>
                    </a:lnTo>
                    <a:lnTo>
                      <a:pt x="26" y="1237"/>
                    </a:lnTo>
                    <a:lnTo>
                      <a:pt x="0" y="1301"/>
                    </a:lnTo>
                    <a:lnTo>
                      <a:pt x="0" y="1365"/>
                    </a:lnTo>
                    <a:lnTo>
                      <a:pt x="13" y="1429"/>
                    </a:lnTo>
                    <a:lnTo>
                      <a:pt x="38" y="1467"/>
                    </a:lnTo>
                    <a:lnTo>
                      <a:pt x="64" y="1492"/>
                    </a:lnTo>
                    <a:lnTo>
                      <a:pt x="89" y="1518"/>
                    </a:lnTo>
                    <a:lnTo>
                      <a:pt x="128" y="1531"/>
                    </a:lnTo>
                    <a:lnTo>
                      <a:pt x="166" y="1543"/>
                    </a:lnTo>
                    <a:lnTo>
                      <a:pt x="242" y="1543"/>
                    </a:lnTo>
                    <a:lnTo>
                      <a:pt x="281" y="1531"/>
                    </a:lnTo>
                    <a:lnTo>
                      <a:pt x="293" y="1531"/>
                    </a:lnTo>
                    <a:lnTo>
                      <a:pt x="740" y="1327"/>
                    </a:lnTo>
                    <a:lnTo>
                      <a:pt x="957" y="1237"/>
                    </a:lnTo>
                    <a:lnTo>
                      <a:pt x="1173" y="1161"/>
                    </a:lnTo>
                    <a:lnTo>
                      <a:pt x="1403" y="1097"/>
                    </a:lnTo>
                    <a:lnTo>
                      <a:pt x="1620" y="1033"/>
                    </a:lnTo>
                    <a:lnTo>
                      <a:pt x="1849" y="982"/>
                    </a:lnTo>
                    <a:lnTo>
                      <a:pt x="2079" y="944"/>
                    </a:lnTo>
                    <a:lnTo>
                      <a:pt x="2538" y="893"/>
                    </a:lnTo>
                    <a:lnTo>
                      <a:pt x="2768" y="880"/>
                    </a:lnTo>
                    <a:lnTo>
                      <a:pt x="2997" y="868"/>
                    </a:lnTo>
                    <a:lnTo>
                      <a:pt x="3443" y="868"/>
                    </a:lnTo>
                    <a:lnTo>
                      <a:pt x="3877" y="906"/>
                    </a:lnTo>
                    <a:lnTo>
                      <a:pt x="3992" y="906"/>
                    </a:lnTo>
                    <a:lnTo>
                      <a:pt x="4056" y="893"/>
                    </a:lnTo>
                    <a:lnTo>
                      <a:pt x="4119" y="868"/>
                    </a:lnTo>
                    <a:lnTo>
                      <a:pt x="4183" y="842"/>
                    </a:lnTo>
                    <a:lnTo>
                      <a:pt x="4234" y="791"/>
                    </a:lnTo>
                    <a:lnTo>
                      <a:pt x="4272" y="740"/>
                    </a:lnTo>
                    <a:lnTo>
                      <a:pt x="4311" y="689"/>
                    </a:lnTo>
                    <a:lnTo>
                      <a:pt x="4336" y="625"/>
                    </a:lnTo>
                    <a:lnTo>
                      <a:pt x="4349" y="549"/>
                    </a:lnTo>
                    <a:lnTo>
                      <a:pt x="4349" y="472"/>
                    </a:lnTo>
                    <a:lnTo>
                      <a:pt x="4336" y="396"/>
                    </a:lnTo>
                    <a:lnTo>
                      <a:pt x="4298" y="319"/>
                    </a:lnTo>
                    <a:lnTo>
                      <a:pt x="4260" y="255"/>
                    </a:lnTo>
                    <a:lnTo>
                      <a:pt x="4209" y="204"/>
                    </a:lnTo>
                    <a:lnTo>
                      <a:pt x="4145" y="166"/>
                    </a:lnTo>
                    <a:lnTo>
                      <a:pt x="4068" y="128"/>
                    </a:lnTo>
                    <a:lnTo>
                      <a:pt x="3788" y="64"/>
                    </a:lnTo>
                    <a:lnTo>
                      <a:pt x="3507" y="26"/>
                    </a:lnTo>
                    <a:lnTo>
                      <a:pt x="3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31;p41">
                <a:extLst>
                  <a:ext uri="{FF2B5EF4-FFF2-40B4-BE49-F238E27FC236}">
                    <a16:creationId xmlns:a16="http://schemas.microsoft.com/office/drawing/2014/main" id="{AB6E8D7F-366B-40C8-A5AB-27AA3DC15C2C}"/>
                  </a:ext>
                </a:extLst>
              </p:cNvPr>
              <p:cNvSpPr/>
              <p:nvPr/>
            </p:nvSpPr>
            <p:spPr>
              <a:xfrm>
                <a:off x="3894000" y="700750"/>
                <a:ext cx="21075" cy="18500"/>
              </a:xfrm>
              <a:custGeom>
                <a:avLst/>
                <a:gdLst/>
                <a:ahLst/>
                <a:cxnLst/>
                <a:rect l="l" t="t" r="r" b="b"/>
                <a:pathLst>
                  <a:path w="843" h="740" extrusionOk="0">
                    <a:moveTo>
                      <a:pt x="753" y="0"/>
                    </a:moveTo>
                    <a:lnTo>
                      <a:pt x="727" y="13"/>
                    </a:lnTo>
                    <a:lnTo>
                      <a:pt x="715" y="26"/>
                    </a:lnTo>
                    <a:lnTo>
                      <a:pt x="702" y="51"/>
                    </a:lnTo>
                    <a:lnTo>
                      <a:pt x="702" y="64"/>
                    </a:lnTo>
                    <a:lnTo>
                      <a:pt x="676" y="140"/>
                    </a:lnTo>
                    <a:lnTo>
                      <a:pt x="638" y="204"/>
                    </a:lnTo>
                    <a:lnTo>
                      <a:pt x="587" y="255"/>
                    </a:lnTo>
                    <a:lnTo>
                      <a:pt x="536" y="281"/>
                    </a:lnTo>
                    <a:lnTo>
                      <a:pt x="460" y="306"/>
                    </a:lnTo>
                    <a:lnTo>
                      <a:pt x="396" y="319"/>
                    </a:lnTo>
                    <a:lnTo>
                      <a:pt x="230" y="319"/>
                    </a:lnTo>
                    <a:lnTo>
                      <a:pt x="154" y="332"/>
                    </a:lnTo>
                    <a:lnTo>
                      <a:pt x="115" y="344"/>
                    </a:lnTo>
                    <a:lnTo>
                      <a:pt x="77" y="370"/>
                    </a:lnTo>
                    <a:lnTo>
                      <a:pt x="52" y="395"/>
                    </a:lnTo>
                    <a:lnTo>
                      <a:pt x="26" y="434"/>
                    </a:lnTo>
                    <a:lnTo>
                      <a:pt x="13" y="472"/>
                    </a:lnTo>
                    <a:lnTo>
                      <a:pt x="1" y="510"/>
                    </a:lnTo>
                    <a:lnTo>
                      <a:pt x="1" y="548"/>
                    </a:lnTo>
                    <a:lnTo>
                      <a:pt x="13" y="587"/>
                    </a:lnTo>
                    <a:lnTo>
                      <a:pt x="26" y="625"/>
                    </a:lnTo>
                    <a:lnTo>
                      <a:pt x="52" y="663"/>
                    </a:lnTo>
                    <a:lnTo>
                      <a:pt x="90" y="689"/>
                    </a:lnTo>
                    <a:lnTo>
                      <a:pt x="115" y="714"/>
                    </a:lnTo>
                    <a:lnTo>
                      <a:pt x="154" y="727"/>
                    </a:lnTo>
                    <a:lnTo>
                      <a:pt x="192" y="740"/>
                    </a:lnTo>
                    <a:lnTo>
                      <a:pt x="230" y="740"/>
                    </a:lnTo>
                    <a:lnTo>
                      <a:pt x="281" y="727"/>
                    </a:lnTo>
                    <a:lnTo>
                      <a:pt x="294" y="727"/>
                    </a:lnTo>
                    <a:lnTo>
                      <a:pt x="396" y="689"/>
                    </a:lnTo>
                    <a:lnTo>
                      <a:pt x="498" y="638"/>
                    </a:lnTo>
                    <a:lnTo>
                      <a:pt x="600" y="574"/>
                    </a:lnTo>
                    <a:lnTo>
                      <a:pt x="702" y="497"/>
                    </a:lnTo>
                    <a:lnTo>
                      <a:pt x="740" y="446"/>
                    </a:lnTo>
                    <a:lnTo>
                      <a:pt x="778" y="395"/>
                    </a:lnTo>
                    <a:lnTo>
                      <a:pt x="829" y="281"/>
                    </a:lnTo>
                    <a:lnTo>
                      <a:pt x="842" y="230"/>
                    </a:lnTo>
                    <a:lnTo>
                      <a:pt x="842" y="166"/>
                    </a:lnTo>
                    <a:lnTo>
                      <a:pt x="842" y="102"/>
                    </a:lnTo>
                    <a:lnTo>
                      <a:pt x="829" y="51"/>
                    </a:lnTo>
                    <a:lnTo>
                      <a:pt x="817" y="13"/>
                    </a:lnTo>
                    <a:lnTo>
                      <a:pt x="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32;p41">
                <a:extLst>
                  <a:ext uri="{FF2B5EF4-FFF2-40B4-BE49-F238E27FC236}">
                    <a16:creationId xmlns:a16="http://schemas.microsoft.com/office/drawing/2014/main" id="{D43D7B60-1899-472D-8B4B-CAC9D8A46AFF}"/>
                  </a:ext>
                </a:extLst>
              </p:cNvPr>
              <p:cNvSpPr/>
              <p:nvPr/>
            </p:nvSpPr>
            <p:spPr>
              <a:xfrm>
                <a:off x="4210275" y="886625"/>
                <a:ext cx="47225" cy="115125"/>
              </a:xfrm>
              <a:custGeom>
                <a:avLst/>
                <a:gdLst/>
                <a:ahLst/>
                <a:cxnLst/>
                <a:rect l="l" t="t" r="r" b="b"/>
                <a:pathLst>
                  <a:path w="1889" h="4605" extrusionOk="0">
                    <a:moveTo>
                      <a:pt x="256" y="0"/>
                    </a:moveTo>
                    <a:lnTo>
                      <a:pt x="1" y="676"/>
                    </a:lnTo>
                    <a:lnTo>
                      <a:pt x="1" y="4604"/>
                    </a:lnTo>
                    <a:lnTo>
                      <a:pt x="116" y="4489"/>
                    </a:lnTo>
                    <a:lnTo>
                      <a:pt x="230" y="4336"/>
                    </a:lnTo>
                    <a:lnTo>
                      <a:pt x="345" y="4183"/>
                    </a:lnTo>
                    <a:lnTo>
                      <a:pt x="460" y="4005"/>
                    </a:lnTo>
                    <a:lnTo>
                      <a:pt x="702" y="3584"/>
                    </a:lnTo>
                    <a:lnTo>
                      <a:pt x="932" y="3125"/>
                    </a:lnTo>
                    <a:lnTo>
                      <a:pt x="1174" y="2602"/>
                    </a:lnTo>
                    <a:lnTo>
                      <a:pt x="1416" y="2041"/>
                    </a:lnTo>
                    <a:lnTo>
                      <a:pt x="1659" y="1441"/>
                    </a:lnTo>
                    <a:lnTo>
                      <a:pt x="1888" y="829"/>
                    </a:lnTo>
                    <a:lnTo>
                      <a:pt x="1697" y="804"/>
                    </a:lnTo>
                    <a:lnTo>
                      <a:pt x="1506" y="765"/>
                    </a:lnTo>
                    <a:lnTo>
                      <a:pt x="1314" y="689"/>
                    </a:lnTo>
                    <a:lnTo>
                      <a:pt x="1110" y="600"/>
                    </a:lnTo>
                    <a:lnTo>
                      <a:pt x="906" y="485"/>
                    </a:lnTo>
                    <a:lnTo>
                      <a:pt x="689" y="345"/>
                    </a:lnTo>
                    <a:lnTo>
                      <a:pt x="485" y="192"/>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33;p41">
                <a:extLst>
                  <a:ext uri="{FF2B5EF4-FFF2-40B4-BE49-F238E27FC236}">
                    <a16:creationId xmlns:a16="http://schemas.microsoft.com/office/drawing/2014/main" id="{571100FE-8C18-452D-9470-2D3889CD9A83}"/>
                  </a:ext>
                </a:extLst>
              </p:cNvPr>
              <p:cNvSpPr/>
              <p:nvPr/>
            </p:nvSpPr>
            <p:spPr>
              <a:xfrm>
                <a:off x="3780825" y="468300"/>
                <a:ext cx="537875" cy="345650"/>
              </a:xfrm>
              <a:custGeom>
                <a:avLst/>
                <a:gdLst/>
                <a:ahLst/>
                <a:cxnLst/>
                <a:rect l="l" t="t" r="r" b="b"/>
                <a:pathLst>
                  <a:path w="21515" h="13826" extrusionOk="0">
                    <a:moveTo>
                      <a:pt x="10534" y="1"/>
                    </a:moveTo>
                    <a:lnTo>
                      <a:pt x="10101" y="26"/>
                    </a:lnTo>
                    <a:lnTo>
                      <a:pt x="9272" y="77"/>
                    </a:lnTo>
                    <a:lnTo>
                      <a:pt x="8481" y="154"/>
                    </a:lnTo>
                    <a:lnTo>
                      <a:pt x="7754" y="243"/>
                    </a:lnTo>
                    <a:lnTo>
                      <a:pt x="7091" y="332"/>
                    </a:lnTo>
                    <a:lnTo>
                      <a:pt x="6504" y="447"/>
                    </a:lnTo>
                    <a:lnTo>
                      <a:pt x="6198" y="511"/>
                    </a:lnTo>
                    <a:lnTo>
                      <a:pt x="5892" y="588"/>
                    </a:lnTo>
                    <a:lnTo>
                      <a:pt x="5586" y="664"/>
                    </a:lnTo>
                    <a:lnTo>
                      <a:pt x="5305" y="753"/>
                    </a:lnTo>
                    <a:lnTo>
                      <a:pt x="5025" y="855"/>
                    </a:lnTo>
                    <a:lnTo>
                      <a:pt x="4757" y="957"/>
                    </a:lnTo>
                    <a:lnTo>
                      <a:pt x="4502" y="1072"/>
                    </a:lnTo>
                    <a:lnTo>
                      <a:pt x="4260" y="1187"/>
                    </a:lnTo>
                    <a:lnTo>
                      <a:pt x="3801" y="1417"/>
                    </a:lnTo>
                    <a:lnTo>
                      <a:pt x="3380" y="1659"/>
                    </a:lnTo>
                    <a:lnTo>
                      <a:pt x="3010" y="1888"/>
                    </a:lnTo>
                    <a:lnTo>
                      <a:pt x="2678" y="2118"/>
                    </a:lnTo>
                    <a:lnTo>
                      <a:pt x="2372" y="2258"/>
                    </a:lnTo>
                    <a:lnTo>
                      <a:pt x="2245" y="2322"/>
                    </a:lnTo>
                    <a:lnTo>
                      <a:pt x="2155" y="2386"/>
                    </a:lnTo>
                    <a:lnTo>
                      <a:pt x="2079" y="2450"/>
                    </a:lnTo>
                    <a:lnTo>
                      <a:pt x="1990" y="2526"/>
                    </a:lnTo>
                    <a:lnTo>
                      <a:pt x="1900" y="2628"/>
                    </a:lnTo>
                    <a:lnTo>
                      <a:pt x="1811" y="2756"/>
                    </a:lnTo>
                    <a:lnTo>
                      <a:pt x="1607" y="3062"/>
                    </a:lnTo>
                    <a:lnTo>
                      <a:pt x="1377" y="3457"/>
                    </a:lnTo>
                    <a:lnTo>
                      <a:pt x="1148" y="3916"/>
                    </a:lnTo>
                    <a:lnTo>
                      <a:pt x="1033" y="4171"/>
                    </a:lnTo>
                    <a:lnTo>
                      <a:pt x="931" y="4439"/>
                    </a:lnTo>
                    <a:lnTo>
                      <a:pt x="816" y="4720"/>
                    </a:lnTo>
                    <a:lnTo>
                      <a:pt x="702" y="5026"/>
                    </a:lnTo>
                    <a:lnTo>
                      <a:pt x="599" y="5345"/>
                    </a:lnTo>
                    <a:lnTo>
                      <a:pt x="497" y="5676"/>
                    </a:lnTo>
                    <a:lnTo>
                      <a:pt x="408" y="6020"/>
                    </a:lnTo>
                    <a:lnTo>
                      <a:pt x="319" y="6378"/>
                    </a:lnTo>
                    <a:lnTo>
                      <a:pt x="242" y="6747"/>
                    </a:lnTo>
                    <a:lnTo>
                      <a:pt x="179" y="7130"/>
                    </a:lnTo>
                    <a:lnTo>
                      <a:pt x="115" y="7513"/>
                    </a:lnTo>
                    <a:lnTo>
                      <a:pt x="64" y="7921"/>
                    </a:lnTo>
                    <a:lnTo>
                      <a:pt x="26" y="8329"/>
                    </a:lnTo>
                    <a:lnTo>
                      <a:pt x="13" y="8750"/>
                    </a:lnTo>
                    <a:lnTo>
                      <a:pt x="0" y="9183"/>
                    </a:lnTo>
                    <a:lnTo>
                      <a:pt x="0" y="9630"/>
                    </a:lnTo>
                    <a:lnTo>
                      <a:pt x="13" y="10076"/>
                    </a:lnTo>
                    <a:lnTo>
                      <a:pt x="51" y="10522"/>
                    </a:lnTo>
                    <a:lnTo>
                      <a:pt x="102" y="10982"/>
                    </a:lnTo>
                    <a:lnTo>
                      <a:pt x="179" y="11453"/>
                    </a:lnTo>
                    <a:lnTo>
                      <a:pt x="268" y="11925"/>
                    </a:lnTo>
                    <a:lnTo>
                      <a:pt x="383" y="12397"/>
                    </a:lnTo>
                    <a:lnTo>
                      <a:pt x="1543" y="7385"/>
                    </a:lnTo>
                    <a:lnTo>
                      <a:pt x="1964" y="7564"/>
                    </a:lnTo>
                    <a:lnTo>
                      <a:pt x="2959" y="7959"/>
                    </a:lnTo>
                    <a:lnTo>
                      <a:pt x="3533" y="8176"/>
                    </a:lnTo>
                    <a:lnTo>
                      <a:pt x="4094" y="8367"/>
                    </a:lnTo>
                    <a:lnTo>
                      <a:pt x="4579" y="8520"/>
                    </a:lnTo>
                    <a:lnTo>
                      <a:pt x="4783" y="8571"/>
                    </a:lnTo>
                    <a:lnTo>
                      <a:pt x="4948" y="8597"/>
                    </a:lnTo>
                    <a:lnTo>
                      <a:pt x="5050" y="8597"/>
                    </a:lnTo>
                    <a:lnTo>
                      <a:pt x="5178" y="8584"/>
                    </a:lnTo>
                    <a:lnTo>
                      <a:pt x="5548" y="8533"/>
                    </a:lnTo>
                    <a:lnTo>
                      <a:pt x="6032" y="8444"/>
                    </a:lnTo>
                    <a:lnTo>
                      <a:pt x="6606" y="8329"/>
                    </a:lnTo>
                    <a:lnTo>
                      <a:pt x="7996" y="8010"/>
                    </a:lnTo>
                    <a:lnTo>
                      <a:pt x="9540" y="7627"/>
                    </a:lnTo>
                    <a:lnTo>
                      <a:pt x="12422" y="6913"/>
                    </a:lnTo>
                    <a:lnTo>
                      <a:pt x="13429" y="6671"/>
                    </a:lnTo>
                    <a:lnTo>
                      <a:pt x="13748" y="6607"/>
                    </a:lnTo>
                    <a:lnTo>
                      <a:pt x="13927" y="6569"/>
                    </a:lnTo>
                    <a:lnTo>
                      <a:pt x="14386" y="6531"/>
                    </a:lnTo>
                    <a:lnTo>
                      <a:pt x="14628" y="6531"/>
                    </a:lnTo>
                    <a:lnTo>
                      <a:pt x="14883" y="6543"/>
                    </a:lnTo>
                    <a:lnTo>
                      <a:pt x="14998" y="6569"/>
                    </a:lnTo>
                    <a:lnTo>
                      <a:pt x="15113" y="6594"/>
                    </a:lnTo>
                    <a:lnTo>
                      <a:pt x="15215" y="6645"/>
                    </a:lnTo>
                    <a:lnTo>
                      <a:pt x="15317" y="6696"/>
                    </a:lnTo>
                    <a:lnTo>
                      <a:pt x="15393" y="6760"/>
                    </a:lnTo>
                    <a:lnTo>
                      <a:pt x="15470" y="6837"/>
                    </a:lnTo>
                    <a:lnTo>
                      <a:pt x="15534" y="6926"/>
                    </a:lnTo>
                    <a:lnTo>
                      <a:pt x="15572" y="7041"/>
                    </a:lnTo>
                    <a:lnTo>
                      <a:pt x="15546" y="7576"/>
                    </a:lnTo>
                    <a:lnTo>
                      <a:pt x="15521" y="8762"/>
                    </a:lnTo>
                    <a:lnTo>
                      <a:pt x="15508" y="9413"/>
                    </a:lnTo>
                    <a:lnTo>
                      <a:pt x="15521" y="9974"/>
                    </a:lnTo>
                    <a:lnTo>
                      <a:pt x="15534" y="10395"/>
                    </a:lnTo>
                    <a:lnTo>
                      <a:pt x="15546" y="10522"/>
                    </a:lnTo>
                    <a:lnTo>
                      <a:pt x="15572" y="10586"/>
                    </a:lnTo>
                    <a:lnTo>
                      <a:pt x="15623" y="10624"/>
                    </a:lnTo>
                    <a:lnTo>
                      <a:pt x="15699" y="10650"/>
                    </a:lnTo>
                    <a:lnTo>
                      <a:pt x="15852" y="10650"/>
                    </a:lnTo>
                    <a:lnTo>
                      <a:pt x="15993" y="10637"/>
                    </a:lnTo>
                    <a:lnTo>
                      <a:pt x="16044" y="10624"/>
                    </a:lnTo>
                    <a:lnTo>
                      <a:pt x="16044" y="11096"/>
                    </a:lnTo>
                    <a:lnTo>
                      <a:pt x="16044" y="11594"/>
                    </a:lnTo>
                    <a:lnTo>
                      <a:pt x="16069" y="12155"/>
                    </a:lnTo>
                    <a:lnTo>
                      <a:pt x="16095" y="12729"/>
                    </a:lnTo>
                    <a:lnTo>
                      <a:pt x="16120" y="12997"/>
                    </a:lnTo>
                    <a:lnTo>
                      <a:pt x="16159" y="13252"/>
                    </a:lnTo>
                    <a:lnTo>
                      <a:pt x="16197" y="13456"/>
                    </a:lnTo>
                    <a:lnTo>
                      <a:pt x="16235" y="13634"/>
                    </a:lnTo>
                    <a:lnTo>
                      <a:pt x="16286" y="13762"/>
                    </a:lnTo>
                    <a:lnTo>
                      <a:pt x="16312" y="13800"/>
                    </a:lnTo>
                    <a:lnTo>
                      <a:pt x="16350" y="13826"/>
                    </a:lnTo>
                    <a:lnTo>
                      <a:pt x="16414" y="13826"/>
                    </a:lnTo>
                    <a:lnTo>
                      <a:pt x="16516" y="13775"/>
                    </a:lnTo>
                    <a:lnTo>
                      <a:pt x="16643" y="13672"/>
                    </a:lnTo>
                    <a:lnTo>
                      <a:pt x="16796" y="13545"/>
                    </a:lnTo>
                    <a:lnTo>
                      <a:pt x="16975" y="13379"/>
                    </a:lnTo>
                    <a:lnTo>
                      <a:pt x="17153" y="13188"/>
                    </a:lnTo>
                    <a:lnTo>
                      <a:pt x="17574" y="12729"/>
                    </a:lnTo>
                    <a:lnTo>
                      <a:pt x="18008" y="12231"/>
                    </a:lnTo>
                    <a:lnTo>
                      <a:pt x="18429" y="11721"/>
                    </a:lnTo>
                    <a:lnTo>
                      <a:pt x="19143" y="10867"/>
                    </a:lnTo>
                    <a:lnTo>
                      <a:pt x="19283" y="10816"/>
                    </a:lnTo>
                    <a:lnTo>
                      <a:pt x="19436" y="10777"/>
                    </a:lnTo>
                    <a:lnTo>
                      <a:pt x="19615" y="10739"/>
                    </a:lnTo>
                    <a:lnTo>
                      <a:pt x="19793" y="10714"/>
                    </a:lnTo>
                    <a:lnTo>
                      <a:pt x="19985" y="10688"/>
                    </a:lnTo>
                    <a:lnTo>
                      <a:pt x="20189" y="10688"/>
                    </a:lnTo>
                    <a:lnTo>
                      <a:pt x="20418" y="10675"/>
                    </a:lnTo>
                    <a:lnTo>
                      <a:pt x="20648" y="10688"/>
                    </a:lnTo>
                    <a:lnTo>
                      <a:pt x="20788" y="10701"/>
                    </a:lnTo>
                    <a:lnTo>
                      <a:pt x="20916" y="10726"/>
                    </a:lnTo>
                    <a:lnTo>
                      <a:pt x="21043" y="10777"/>
                    </a:lnTo>
                    <a:lnTo>
                      <a:pt x="21158" y="10841"/>
                    </a:lnTo>
                    <a:lnTo>
                      <a:pt x="21234" y="10471"/>
                    </a:lnTo>
                    <a:lnTo>
                      <a:pt x="21311" y="10051"/>
                    </a:lnTo>
                    <a:lnTo>
                      <a:pt x="21387" y="9591"/>
                    </a:lnTo>
                    <a:lnTo>
                      <a:pt x="21451" y="9094"/>
                    </a:lnTo>
                    <a:lnTo>
                      <a:pt x="21489" y="8571"/>
                    </a:lnTo>
                    <a:lnTo>
                      <a:pt x="21515" y="8036"/>
                    </a:lnTo>
                    <a:lnTo>
                      <a:pt x="21502" y="7462"/>
                    </a:lnTo>
                    <a:lnTo>
                      <a:pt x="21489" y="7181"/>
                    </a:lnTo>
                    <a:lnTo>
                      <a:pt x="21477" y="6888"/>
                    </a:lnTo>
                    <a:lnTo>
                      <a:pt x="21438" y="6594"/>
                    </a:lnTo>
                    <a:lnTo>
                      <a:pt x="21400" y="6314"/>
                    </a:lnTo>
                    <a:lnTo>
                      <a:pt x="21349" y="6020"/>
                    </a:lnTo>
                    <a:lnTo>
                      <a:pt x="21285" y="5727"/>
                    </a:lnTo>
                    <a:lnTo>
                      <a:pt x="21222" y="5434"/>
                    </a:lnTo>
                    <a:lnTo>
                      <a:pt x="21132" y="5140"/>
                    </a:lnTo>
                    <a:lnTo>
                      <a:pt x="21030" y="4860"/>
                    </a:lnTo>
                    <a:lnTo>
                      <a:pt x="20928" y="4579"/>
                    </a:lnTo>
                    <a:lnTo>
                      <a:pt x="20801" y="4299"/>
                    </a:lnTo>
                    <a:lnTo>
                      <a:pt x="20660" y="4018"/>
                    </a:lnTo>
                    <a:lnTo>
                      <a:pt x="20507" y="3750"/>
                    </a:lnTo>
                    <a:lnTo>
                      <a:pt x="20342" y="3495"/>
                    </a:lnTo>
                    <a:lnTo>
                      <a:pt x="20150" y="3240"/>
                    </a:lnTo>
                    <a:lnTo>
                      <a:pt x="19959" y="2985"/>
                    </a:lnTo>
                    <a:lnTo>
                      <a:pt x="19729" y="2743"/>
                    </a:lnTo>
                    <a:lnTo>
                      <a:pt x="19500" y="2513"/>
                    </a:lnTo>
                    <a:lnTo>
                      <a:pt x="19156" y="2220"/>
                    </a:lnTo>
                    <a:lnTo>
                      <a:pt x="18811" y="1952"/>
                    </a:lnTo>
                    <a:lnTo>
                      <a:pt x="18441" y="1697"/>
                    </a:lnTo>
                    <a:lnTo>
                      <a:pt x="18059" y="1468"/>
                    </a:lnTo>
                    <a:lnTo>
                      <a:pt x="17663" y="1263"/>
                    </a:lnTo>
                    <a:lnTo>
                      <a:pt x="17243" y="1072"/>
                    </a:lnTo>
                    <a:lnTo>
                      <a:pt x="16834" y="906"/>
                    </a:lnTo>
                    <a:lnTo>
                      <a:pt x="16401" y="741"/>
                    </a:lnTo>
                    <a:lnTo>
                      <a:pt x="15967" y="613"/>
                    </a:lnTo>
                    <a:lnTo>
                      <a:pt x="15521" y="486"/>
                    </a:lnTo>
                    <a:lnTo>
                      <a:pt x="15075" y="384"/>
                    </a:lnTo>
                    <a:lnTo>
                      <a:pt x="14615" y="294"/>
                    </a:lnTo>
                    <a:lnTo>
                      <a:pt x="14156" y="205"/>
                    </a:lnTo>
                    <a:lnTo>
                      <a:pt x="13697" y="141"/>
                    </a:lnTo>
                    <a:lnTo>
                      <a:pt x="13238" y="90"/>
                    </a:lnTo>
                    <a:lnTo>
                      <a:pt x="12779" y="52"/>
                    </a:lnTo>
                    <a:lnTo>
                      <a:pt x="12320" y="26"/>
                    </a:lnTo>
                    <a:lnTo>
                      <a:pt x="11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34;p41">
                <a:extLst>
                  <a:ext uri="{FF2B5EF4-FFF2-40B4-BE49-F238E27FC236}">
                    <a16:creationId xmlns:a16="http://schemas.microsoft.com/office/drawing/2014/main" id="{CC07690C-3649-4E45-8E18-FB08AF0C0968}"/>
                  </a:ext>
                </a:extLst>
              </p:cNvPr>
              <p:cNvSpPr/>
              <p:nvPr/>
            </p:nvSpPr>
            <p:spPr>
              <a:xfrm>
                <a:off x="4309750" y="738675"/>
                <a:ext cx="25" cy="675"/>
              </a:xfrm>
              <a:custGeom>
                <a:avLst/>
                <a:gdLst/>
                <a:ahLst/>
                <a:cxnLst/>
                <a:rect l="l" t="t" r="r" b="b"/>
                <a:pathLst>
                  <a:path w="1" h="27" extrusionOk="0">
                    <a:moveTo>
                      <a:pt x="1" y="13"/>
                    </a:moveTo>
                    <a:lnTo>
                      <a:pt x="1" y="13"/>
                    </a:lnTo>
                    <a:lnTo>
                      <a:pt x="1" y="26"/>
                    </a:lnTo>
                    <a:lnTo>
                      <a:pt x="1" y="26"/>
                    </a:lnTo>
                    <a:lnTo>
                      <a:pt x="1" y="13"/>
                    </a:lnTo>
                    <a:close/>
                    <a:moveTo>
                      <a:pt x="1" y="13"/>
                    </a:moveTo>
                    <a:lnTo>
                      <a:pt x="1" y="13"/>
                    </a:lnTo>
                    <a:lnTo>
                      <a:pt x="1" y="13"/>
                    </a:lnTo>
                    <a:lnTo>
                      <a:pt x="1" y="13"/>
                    </a:lnTo>
                    <a:lnTo>
                      <a:pt x="1" y="13"/>
                    </a:lnTo>
                    <a:close/>
                    <a:moveTo>
                      <a:pt x="1" y="1"/>
                    </a:moveTo>
                    <a:lnTo>
                      <a:pt x="1" y="1"/>
                    </a:lnTo>
                    <a:lnTo>
                      <a:pt x="1" y="13"/>
                    </a:lnTo>
                    <a:lnTo>
                      <a:pt x="1" y="13"/>
                    </a:lnTo>
                    <a:lnTo>
                      <a:pt x="1" y="1"/>
                    </a:lnTo>
                    <a:close/>
                    <a:moveTo>
                      <a:pt x="1" y="1"/>
                    </a:moveTo>
                    <a:lnTo>
                      <a:pt x="1" y="1"/>
                    </a:lnTo>
                    <a:lnTo>
                      <a:pt x="1" y="1"/>
                    </a:lnTo>
                    <a:lnTo>
                      <a:pt x="1" y="1"/>
                    </a:lnTo>
                    <a:lnTo>
                      <a:pt x="1" y="1"/>
                    </a:lnTo>
                    <a:close/>
                  </a:path>
                </a:pathLst>
              </a:custGeom>
              <a:solidFill>
                <a:srgbClr val="A694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35;p41">
                <a:extLst>
                  <a:ext uri="{FF2B5EF4-FFF2-40B4-BE49-F238E27FC236}">
                    <a16:creationId xmlns:a16="http://schemas.microsoft.com/office/drawing/2014/main" id="{02818FEF-E8FE-4928-BEAE-14BB0CB858FE}"/>
                  </a:ext>
                </a:extLst>
              </p:cNvPr>
              <p:cNvSpPr/>
              <p:nvPr/>
            </p:nvSpPr>
            <p:spPr>
              <a:xfrm>
                <a:off x="4309750" y="739000"/>
                <a:ext cx="25" cy="350"/>
              </a:xfrm>
              <a:custGeom>
                <a:avLst/>
                <a:gdLst/>
                <a:ahLst/>
                <a:cxnLst/>
                <a:rect l="l" t="t" r="r" b="b"/>
                <a:pathLst>
                  <a:path w="1" h="14" fill="none" extrusionOk="0">
                    <a:moveTo>
                      <a:pt x="1" y="0"/>
                    </a:moveTo>
                    <a:lnTo>
                      <a:pt x="1" y="0"/>
                    </a:lnTo>
                    <a:lnTo>
                      <a:pt x="1" y="13"/>
                    </a:lnTo>
                    <a:lnTo>
                      <a:pt x="1" y="13"/>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36;p41">
                <a:extLst>
                  <a:ext uri="{FF2B5EF4-FFF2-40B4-BE49-F238E27FC236}">
                    <a16:creationId xmlns:a16="http://schemas.microsoft.com/office/drawing/2014/main" id="{E9693A8C-42D0-4C80-BE21-AF346D4EABE3}"/>
                  </a:ext>
                </a:extLst>
              </p:cNvPr>
              <p:cNvSpPr/>
              <p:nvPr/>
            </p:nvSpPr>
            <p:spPr>
              <a:xfrm>
                <a:off x="4309750" y="739000"/>
                <a:ext cx="25" cy="2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37;p41">
                <a:extLst>
                  <a:ext uri="{FF2B5EF4-FFF2-40B4-BE49-F238E27FC236}">
                    <a16:creationId xmlns:a16="http://schemas.microsoft.com/office/drawing/2014/main" id="{299D417F-C854-41DD-8DF2-D59B62B4085C}"/>
                  </a:ext>
                </a:extLst>
              </p:cNvPr>
              <p:cNvSpPr/>
              <p:nvPr/>
            </p:nvSpPr>
            <p:spPr>
              <a:xfrm>
                <a:off x="4309750" y="738675"/>
                <a:ext cx="25" cy="350"/>
              </a:xfrm>
              <a:custGeom>
                <a:avLst/>
                <a:gdLst/>
                <a:ahLst/>
                <a:cxnLst/>
                <a:rect l="l" t="t" r="r" b="b"/>
                <a:pathLst>
                  <a:path w="1" h="14" fill="none" extrusionOk="0">
                    <a:moveTo>
                      <a:pt x="1" y="1"/>
                    </a:moveTo>
                    <a:lnTo>
                      <a:pt x="1" y="1"/>
                    </a:lnTo>
                    <a:lnTo>
                      <a:pt x="1" y="13"/>
                    </a:lnTo>
                    <a:lnTo>
                      <a:pt x="1" y="1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38;p41">
                <a:extLst>
                  <a:ext uri="{FF2B5EF4-FFF2-40B4-BE49-F238E27FC236}">
                    <a16:creationId xmlns:a16="http://schemas.microsoft.com/office/drawing/2014/main" id="{00BA2E85-3ECE-4CDE-BA09-815DC02FE4EB}"/>
                  </a:ext>
                </a:extLst>
              </p:cNvPr>
              <p:cNvSpPr/>
              <p:nvPr/>
            </p:nvSpPr>
            <p:spPr>
              <a:xfrm>
                <a:off x="4309750" y="738675"/>
                <a:ext cx="25" cy="2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39;p41">
                <a:extLst>
                  <a:ext uri="{FF2B5EF4-FFF2-40B4-BE49-F238E27FC236}">
                    <a16:creationId xmlns:a16="http://schemas.microsoft.com/office/drawing/2014/main" id="{A0D2D665-CF5B-424F-8BE6-22FC23F6D324}"/>
                  </a:ext>
                </a:extLst>
              </p:cNvPr>
              <p:cNvSpPr/>
              <p:nvPr/>
            </p:nvSpPr>
            <p:spPr>
              <a:xfrm>
                <a:off x="3805050" y="652925"/>
                <a:ext cx="14375" cy="62500"/>
              </a:xfrm>
              <a:custGeom>
                <a:avLst/>
                <a:gdLst/>
                <a:ahLst/>
                <a:cxnLst/>
                <a:rect l="l" t="t" r="r" b="b"/>
                <a:pathLst>
                  <a:path w="575" h="2500" extrusionOk="0">
                    <a:moveTo>
                      <a:pt x="574" y="0"/>
                    </a:moveTo>
                    <a:lnTo>
                      <a:pt x="0" y="2500"/>
                    </a:lnTo>
                    <a:lnTo>
                      <a:pt x="0" y="2500"/>
                    </a:lnTo>
                    <a:lnTo>
                      <a:pt x="0" y="2500"/>
                    </a:lnTo>
                    <a:lnTo>
                      <a:pt x="574" y="0"/>
                    </a:lnTo>
                    <a:close/>
                  </a:path>
                </a:pathLst>
              </a:custGeom>
              <a:solidFill>
                <a:srgbClr val="D07A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40;p41">
                <a:extLst>
                  <a:ext uri="{FF2B5EF4-FFF2-40B4-BE49-F238E27FC236}">
                    <a16:creationId xmlns:a16="http://schemas.microsoft.com/office/drawing/2014/main" id="{9CCF9C2F-FEA0-463F-89BF-645D0A5099ED}"/>
                  </a:ext>
                </a:extLst>
              </p:cNvPr>
              <p:cNvSpPr/>
              <p:nvPr/>
            </p:nvSpPr>
            <p:spPr>
              <a:xfrm>
                <a:off x="3805050" y="652925"/>
                <a:ext cx="14375" cy="62500"/>
              </a:xfrm>
              <a:custGeom>
                <a:avLst/>
                <a:gdLst/>
                <a:ahLst/>
                <a:cxnLst/>
                <a:rect l="l" t="t" r="r" b="b"/>
                <a:pathLst>
                  <a:path w="575" h="2500" fill="none" extrusionOk="0">
                    <a:moveTo>
                      <a:pt x="574" y="0"/>
                    </a:moveTo>
                    <a:lnTo>
                      <a:pt x="0" y="2500"/>
                    </a:lnTo>
                    <a:lnTo>
                      <a:pt x="0" y="2500"/>
                    </a:lnTo>
                    <a:lnTo>
                      <a:pt x="0" y="2500"/>
                    </a:lnTo>
                    <a:lnTo>
                      <a:pt x="57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41;p41">
                <a:extLst>
                  <a:ext uri="{FF2B5EF4-FFF2-40B4-BE49-F238E27FC236}">
                    <a16:creationId xmlns:a16="http://schemas.microsoft.com/office/drawing/2014/main" id="{FA317AA4-55C5-4E52-9BC7-6FC431723A10}"/>
                  </a:ext>
                </a:extLst>
              </p:cNvPr>
              <p:cNvSpPr/>
              <p:nvPr/>
            </p:nvSpPr>
            <p:spPr>
              <a:xfrm>
                <a:off x="3780825" y="583100"/>
                <a:ext cx="537575" cy="230850"/>
              </a:xfrm>
              <a:custGeom>
                <a:avLst/>
                <a:gdLst/>
                <a:ahLst/>
                <a:cxnLst/>
                <a:rect l="l" t="t" r="r" b="b"/>
                <a:pathLst>
                  <a:path w="21503" h="9234" extrusionOk="0">
                    <a:moveTo>
                      <a:pt x="867" y="0"/>
                    </a:moveTo>
                    <a:lnTo>
                      <a:pt x="676" y="548"/>
                    </a:lnTo>
                    <a:lnTo>
                      <a:pt x="497" y="1135"/>
                    </a:lnTo>
                    <a:lnTo>
                      <a:pt x="408" y="1454"/>
                    </a:lnTo>
                    <a:lnTo>
                      <a:pt x="332" y="1773"/>
                    </a:lnTo>
                    <a:lnTo>
                      <a:pt x="268" y="2104"/>
                    </a:lnTo>
                    <a:lnTo>
                      <a:pt x="204" y="2449"/>
                    </a:lnTo>
                    <a:lnTo>
                      <a:pt x="140" y="2793"/>
                    </a:lnTo>
                    <a:lnTo>
                      <a:pt x="102" y="3150"/>
                    </a:lnTo>
                    <a:lnTo>
                      <a:pt x="51" y="3520"/>
                    </a:lnTo>
                    <a:lnTo>
                      <a:pt x="26" y="3903"/>
                    </a:lnTo>
                    <a:lnTo>
                      <a:pt x="13" y="4285"/>
                    </a:lnTo>
                    <a:lnTo>
                      <a:pt x="0" y="4668"/>
                    </a:lnTo>
                    <a:lnTo>
                      <a:pt x="13" y="5063"/>
                    </a:lnTo>
                    <a:lnTo>
                      <a:pt x="26" y="5471"/>
                    </a:lnTo>
                    <a:lnTo>
                      <a:pt x="485" y="5369"/>
                    </a:lnTo>
                    <a:lnTo>
                      <a:pt x="969" y="5293"/>
                    </a:lnTo>
                    <a:lnTo>
                      <a:pt x="1543" y="2793"/>
                    </a:lnTo>
                    <a:lnTo>
                      <a:pt x="1964" y="2972"/>
                    </a:lnTo>
                    <a:lnTo>
                      <a:pt x="2959" y="3367"/>
                    </a:lnTo>
                    <a:lnTo>
                      <a:pt x="3533" y="3584"/>
                    </a:lnTo>
                    <a:lnTo>
                      <a:pt x="4094" y="3775"/>
                    </a:lnTo>
                    <a:lnTo>
                      <a:pt x="4579" y="3928"/>
                    </a:lnTo>
                    <a:lnTo>
                      <a:pt x="4783" y="3979"/>
                    </a:lnTo>
                    <a:lnTo>
                      <a:pt x="4948" y="4005"/>
                    </a:lnTo>
                    <a:lnTo>
                      <a:pt x="5127" y="4005"/>
                    </a:lnTo>
                    <a:lnTo>
                      <a:pt x="5280" y="3992"/>
                    </a:lnTo>
                    <a:lnTo>
                      <a:pt x="5663" y="3928"/>
                    </a:lnTo>
                    <a:lnTo>
                      <a:pt x="6173" y="3826"/>
                    </a:lnTo>
                    <a:lnTo>
                      <a:pt x="6772" y="3699"/>
                    </a:lnTo>
                    <a:lnTo>
                      <a:pt x="8149" y="3380"/>
                    </a:lnTo>
                    <a:lnTo>
                      <a:pt x="9667" y="3010"/>
                    </a:lnTo>
                    <a:lnTo>
                      <a:pt x="12473" y="2308"/>
                    </a:lnTo>
                    <a:lnTo>
                      <a:pt x="13442" y="2079"/>
                    </a:lnTo>
                    <a:lnTo>
                      <a:pt x="13761" y="2002"/>
                    </a:lnTo>
                    <a:lnTo>
                      <a:pt x="13927" y="1977"/>
                    </a:lnTo>
                    <a:lnTo>
                      <a:pt x="14233" y="1951"/>
                    </a:lnTo>
                    <a:lnTo>
                      <a:pt x="14577" y="1939"/>
                    </a:lnTo>
                    <a:lnTo>
                      <a:pt x="14730" y="1939"/>
                    </a:lnTo>
                    <a:lnTo>
                      <a:pt x="14896" y="1964"/>
                    </a:lnTo>
                    <a:lnTo>
                      <a:pt x="15049" y="1990"/>
                    </a:lnTo>
                    <a:lnTo>
                      <a:pt x="15189" y="2041"/>
                    </a:lnTo>
                    <a:lnTo>
                      <a:pt x="15317" y="2104"/>
                    </a:lnTo>
                    <a:lnTo>
                      <a:pt x="15381" y="2143"/>
                    </a:lnTo>
                    <a:lnTo>
                      <a:pt x="15432" y="2194"/>
                    </a:lnTo>
                    <a:lnTo>
                      <a:pt x="15470" y="2245"/>
                    </a:lnTo>
                    <a:lnTo>
                      <a:pt x="15508" y="2308"/>
                    </a:lnTo>
                    <a:lnTo>
                      <a:pt x="15546" y="2372"/>
                    </a:lnTo>
                    <a:lnTo>
                      <a:pt x="15572" y="2449"/>
                    </a:lnTo>
                    <a:lnTo>
                      <a:pt x="15546" y="3341"/>
                    </a:lnTo>
                    <a:lnTo>
                      <a:pt x="15521" y="4170"/>
                    </a:lnTo>
                    <a:lnTo>
                      <a:pt x="15508" y="5012"/>
                    </a:lnTo>
                    <a:lnTo>
                      <a:pt x="15521" y="5382"/>
                    </a:lnTo>
                    <a:lnTo>
                      <a:pt x="15521" y="5688"/>
                    </a:lnTo>
                    <a:lnTo>
                      <a:pt x="15546" y="5892"/>
                    </a:lnTo>
                    <a:lnTo>
                      <a:pt x="15559" y="5956"/>
                    </a:lnTo>
                    <a:lnTo>
                      <a:pt x="15572" y="5994"/>
                    </a:lnTo>
                    <a:lnTo>
                      <a:pt x="15623" y="6020"/>
                    </a:lnTo>
                    <a:lnTo>
                      <a:pt x="15674" y="6045"/>
                    </a:lnTo>
                    <a:lnTo>
                      <a:pt x="15738" y="6058"/>
                    </a:lnTo>
                    <a:lnTo>
                      <a:pt x="15903" y="6058"/>
                    </a:lnTo>
                    <a:lnTo>
                      <a:pt x="15967" y="6045"/>
                    </a:lnTo>
                    <a:lnTo>
                      <a:pt x="16044" y="6032"/>
                    </a:lnTo>
                    <a:lnTo>
                      <a:pt x="16044" y="6351"/>
                    </a:lnTo>
                    <a:lnTo>
                      <a:pt x="16057" y="7104"/>
                    </a:lnTo>
                    <a:lnTo>
                      <a:pt x="16069" y="7563"/>
                    </a:lnTo>
                    <a:lnTo>
                      <a:pt x="16095" y="8035"/>
                    </a:lnTo>
                    <a:lnTo>
                      <a:pt x="16133" y="8468"/>
                    </a:lnTo>
                    <a:lnTo>
                      <a:pt x="16184" y="8825"/>
                    </a:lnTo>
                    <a:lnTo>
                      <a:pt x="16222" y="8978"/>
                    </a:lnTo>
                    <a:lnTo>
                      <a:pt x="16261" y="9093"/>
                    </a:lnTo>
                    <a:lnTo>
                      <a:pt x="16299" y="9183"/>
                    </a:lnTo>
                    <a:lnTo>
                      <a:pt x="16324" y="9208"/>
                    </a:lnTo>
                    <a:lnTo>
                      <a:pt x="16350" y="9234"/>
                    </a:lnTo>
                    <a:lnTo>
                      <a:pt x="16414" y="9234"/>
                    </a:lnTo>
                    <a:lnTo>
                      <a:pt x="16465" y="9208"/>
                    </a:lnTo>
                    <a:lnTo>
                      <a:pt x="16567" y="9144"/>
                    </a:lnTo>
                    <a:lnTo>
                      <a:pt x="16707" y="9029"/>
                    </a:lnTo>
                    <a:lnTo>
                      <a:pt x="16860" y="8889"/>
                    </a:lnTo>
                    <a:lnTo>
                      <a:pt x="17217" y="8519"/>
                    </a:lnTo>
                    <a:lnTo>
                      <a:pt x="17625" y="8073"/>
                    </a:lnTo>
                    <a:lnTo>
                      <a:pt x="18046" y="7588"/>
                    </a:lnTo>
                    <a:lnTo>
                      <a:pt x="18454" y="7104"/>
                    </a:lnTo>
                    <a:lnTo>
                      <a:pt x="19143" y="6275"/>
                    </a:lnTo>
                    <a:lnTo>
                      <a:pt x="19398" y="6198"/>
                    </a:lnTo>
                    <a:lnTo>
                      <a:pt x="19691" y="6134"/>
                    </a:lnTo>
                    <a:lnTo>
                      <a:pt x="20010" y="6096"/>
                    </a:lnTo>
                    <a:lnTo>
                      <a:pt x="20380" y="6083"/>
                    </a:lnTo>
                    <a:lnTo>
                      <a:pt x="20648" y="6096"/>
                    </a:lnTo>
                    <a:lnTo>
                      <a:pt x="20788" y="6109"/>
                    </a:lnTo>
                    <a:lnTo>
                      <a:pt x="20916" y="6134"/>
                    </a:lnTo>
                    <a:lnTo>
                      <a:pt x="21043" y="6185"/>
                    </a:lnTo>
                    <a:lnTo>
                      <a:pt x="21158" y="6249"/>
                    </a:lnTo>
                    <a:lnTo>
                      <a:pt x="21158" y="6236"/>
                    </a:lnTo>
                    <a:lnTo>
                      <a:pt x="21158" y="6224"/>
                    </a:lnTo>
                    <a:lnTo>
                      <a:pt x="21260" y="5777"/>
                    </a:lnTo>
                    <a:lnTo>
                      <a:pt x="21349" y="5280"/>
                    </a:lnTo>
                    <a:lnTo>
                      <a:pt x="21413" y="4732"/>
                    </a:lnTo>
                    <a:lnTo>
                      <a:pt x="21477" y="4132"/>
                    </a:lnTo>
                    <a:lnTo>
                      <a:pt x="21489" y="3826"/>
                    </a:lnTo>
                    <a:lnTo>
                      <a:pt x="21502" y="3507"/>
                    </a:lnTo>
                    <a:lnTo>
                      <a:pt x="21502" y="3188"/>
                    </a:lnTo>
                    <a:lnTo>
                      <a:pt x="21502" y="2857"/>
                    </a:lnTo>
                    <a:lnTo>
                      <a:pt x="21489" y="2525"/>
                    </a:lnTo>
                    <a:lnTo>
                      <a:pt x="21451" y="2194"/>
                    </a:lnTo>
                    <a:lnTo>
                      <a:pt x="21413" y="1849"/>
                    </a:lnTo>
                    <a:lnTo>
                      <a:pt x="21362" y="1518"/>
                    </a:lnTo>
                    <a:lnTo>
                      <a:pt x="20546" y="1594"/>
                    </a:lnTo>
                    <a:lnTo>
                      <a:pt x="19729" y="1658"/>
                    </a:lnTo>
                    <a:lnTo>
                      <a:pt x="18913" y="1684"/>
                    </a:lnTo>
                    <a:lnTo>
                      <a:pt x="18097" y="1696"/>
                    </a:lnTo>
                    <a:lnTo>
                      <a:pt x="17663" y="1696"/>
                    </a:lnTo>
                    <a:lnTo>
                      <a:pt x="16720" y="1671"/>
                    </a:lnTo>
                    <a:lnTo>
                      <a:pt x="15776" y="1633"/>
                    </a:lnTo>
                    <a:lnTo>
                      <a:pt x="14832" y="1582"/>
                    </a:lnTo>
                    <a:lnTo>
                      <a:pt x="13888" y="1518"/>
                    </a:lnTo>
                    <a:lnTo>
                      <a:pt x="12945" y="1441"/>
                    </a:lnTo>
                    <a:lnTo>
                      <a:pt x="11988" y="1352"/>
                    </a:lnTo>
                    <a:lnTo>
                      <a:pt x="10113" y="1148"/>
                    </a:lnTo>
                    <a:lnTo>
                      <a:pt x="9425" y="1071"/>
                    </a:lnTo>
                    <a:lnTo>
                      <a:pt x="8736" y="982"/>
                    </a:lnTo>
                    <a:lnTo>
                      <a:pt x="7359" y="791"/>
                    </a:lnTo>
                    <a:lnTo>
                      <a:pt x="5981" y="600"/>
                    </a:lnTo>
                    <a:lnTo>
                      <a:pt x="5293" y="510"/>
                    </a:lnTo>
                    <a:lnTo>
                      <a:pt x="4604" y="434"/>
                    </a:lnTo>
                    <a:lnTo>
                      <a:pt x="4336" y="395"/>
                    </a:lnTo>
                    <a:lnTo>
                      <a:pt x="3992" y="332"/>
                    </a:lnTo>
                    <a:lnTo>
                      <a:pt x="3125" y="191"/>
                    </a:lnTo>
                    <a:lnTo>
                      <a:pt x="2627" y="115"/>
                    </a:lnTo>
                    <a:lnTo>
                      <a:pt x="2130" y="51"/>
                    </a:lnTo>
                    <a:lnTo>
                      <a:pt x="1620" y="13"/>
                    </a:lnTo>
                    <a:lnTo>
                      <a:pt x="1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42;p41">
                <a:extLst>
                  <a:ext uri="{FF2B5EF4-FFF2-40B4-BE49-F238E27FC236}">
                    <a16:creationId xmlns:a16="http://schemas.microsoft.com/office/drawing/2014/main" id="{5EEAB1F5-A3C0-4652-862A-CD141AC8C30F}"/>
                  </a:ext>
                </a:extLst>
              </p:cNvPr>
              <p:cNvSpPr/>
              <p:nvPr/>
            </p:nvSpPr>
            <p:spPr>
              <a:xfrm>
                <a:off x="3780825" y="583100"/>
                <a:ext cx="537575" cy="230850"/>
              </a:xfrm>
              <a:custGeom>
                <a:avLst/>
                <a:gdLst/>
                <a:ahLst/>
                <a:cxnLst/>
                <a:rect l="l" t="t" r="r" b="b"/>
                <a:pathLst>
                  <a:path w="21503" h="9234" fill="none" extrusionOk="0">
                    <a:moveTo>
                      <a:pt x="1148" y="0"/>
                    </a:moveTo>
                    <a:lnTo>
                      <a:pt x="1148" y="0"/>
                    </a:lnTo>
                    <a:lnTo>
                      <a:pt x="867" y="0"/>
                    </a:lnTo>
                    <a:lnTo>
                      <a:pt x="867" y="0"/>
                    </a:lnTo>
                    <a:lnTo>
                      <a:pt x="676" y="548"/>
                    </a:lnTo>
                    <a:lnTo>
                      <a:pt x="497" y="1135"/>
                    </a:lnTo>
                    <a:lnTo>
                      <a:pt x="408" y="1454"/>
                    </a:lnTo>
                    <a:lnTo>
                      <a:pt x="332" y="1773"/>
                    </a:lnTo>
                    <a:lnTo>
                      <a:pt x="268" y="2104"/>
                    </a:lnTo>
                    <a:lnTo>
                      <a:pt x="204" y="2449"/>
                    </a:lnTo>
                    <a:lnTo>
                      <a:pt x="140" y="2793"/>
                    </a:lnTo>
                    <a:lnTo>
                      <a:pt x="102" y="3150"/>
                    </a:lnTo>
                    <a:lnTo>
                      <a:pt x="51" y="3520"/>
                    </a:lnTo>
                    <a:lnTo>
                      <a:pt x="26" y="3903"/>
                    </a:lnTo>
                    <a:lnTo>
                      <a:pt x="13" y="4285"/>
                    </a:lnTo>
                    <a:lnTo>
                      <a:pt x="0" y="4668"/>
                    </a:lnTo>
                    <a:lnTo>
                      <a:pt x="13" y="5063"/>
                    </a:lnTo>
                    <a:lnTo>
                      <a:pt x="26" y="5471"/>
                    </a:lnTo>
                    <a:lnTo>
                      <a:pt x="26" y="5471"/>
                    </a:lnTo>
                    <a:lnTo>
                      <a:pt x="485" y="5369"/>
                    </a:lnTo>
                    <a:lnTo>
                      <a:pt x="969" y="5293"/>
                    </a:lnTo>
                    <a:lnTo>
                      <a:pt x="1543" y="2793"/>
                    </a:lnTo>
                    <a:lnTo>
                      <a:pt x="1543" y="2793"/>
                    </a:lnTo>
                    <a:lnTo>
                      <a:pt x="1964" y="2972"/>
                    </a:lnTo>
                    <a:lnTo>
                      <a:pt x="2959" y="3367"/>
                    </a:lnTo>
                    <a:lnTo>
                      <a:pt x="3533" y="3584"/>
                    </a:lnTo>
                    <a:lnTo>
                      <a:pt x="4094" y="3775"/>
                    </a:lnTo>
                    <a:lnTo>
                      <a:pt x="4579" y="3928"/>
                    </a:lnTo>
                    <a:lnTo>
                      <a:pt x="4783" y="3979"/>
                    </a:lnTo>
                    <a:lnTo>
                      <a:pt x="4948" y="4005"/>
                    </a:lnTo>
                    <a:lnTo>
                      <a:pt x="4948" y="4005"/>
                    </a:lnTo>
                    <a:lnTo>
                      <a:pt x="5012" y="4005"/>
                    </a:lnTo>
                    <a:lnTo>
                      <a:pt x="5012" y="4005"/>
                    </a:lnTo>
                    <a:lnTo>
                      <a:pt x="5127" y="4005"/>
                    </a:lnTo>
                    <a:lnTo>
                      <a:pt x="5280" y="3992"/>
                    </a:lnTo>
                    <a:lnTo>
                      <a:pt x="5663" y="3928"/>
                    </a:lnTo>
                    <a:lnTo>
                      <a:pt x="6173" y="3826"/>
                    </a:lnTo>
                    <a:lnTo>
                      <a:pt x="6772" y="3699"/>
                    </a:lnTo>
                    <a:lnTo>
                      <a:pt x="8149" y="3380"/>
                    </a:lnTo>
                    <a:lnTo>
                      <a:pt x="9667" y="3010"/>
                    </a:lnTo>
                    <a:lnTo>
                      <a:pt x="12473" y="2308"/>
                    </a:lnTo>
                    <a:lnTo>
                      <a:pt x="13442" y="2079"/>
                    </a:lnTo>
                    <a:lnTo>
                      <a:pt x="13761" y="2002"/>
                    </a:lnTo>
                    <a:lnTo>
                      <a:pt x="13927" y="1977"/>
                    </a:lnTo>
                    <a:lnTo>
                      <a:pt x="13927" y="1977"/>
                    </a:lnTo>
                    <a:lnTo>
                      <a:pt x="14233" y="1951"/>
                    </a:lnTo>
                    <a:lnTo>
                      <a:pt x="14577" y="1939"/>
                    </a:lnTo>
                    <a:lnTo>
                      <a:pt x="14577" y="1939"/>
                    </a:lnTo>
                    <a:lnTo>
                      <a:pt x="14730" y="1939"/>
                    </a:lnTo>
                    <a:lnTo>
                      <a:pt x="14896" y="1964"/>
                    </a:lnTo>
                    <a:lnTo>
                      <a:pt x="15049" y="1990"/>
                    </a:lnTo>
                    <a:lnTo>
                      <a:pt x="15189" y="2041"/>
                    </a:lnTo>
                    <a:lnTo>
                      <a:pt x="15317" y="2104"/>
                    </a:lnTo>
                    <a:lnTo>
                      <a:pt x="15381" y="2143"/>
                    </a:lnTo>
                    <a:lnTo>
                      <a:pt x="15432" y="2194"/>
                    </a:lnTo>
                    <a:lnTo>
                      <a:pt x="15470" y="2245"/>
                    </a:lnTo>
                    <a:lnTo>
                      <a:pt x="15508" y="2308"/>
                    </a:lnTo>
                    <a:lnTo>
                      <a:pt x="15546" y="2372"/>
                    </a:lnTo>
                    <a:lnTo>
                      <a:pt x="15572" y="2449"/>
                    </a:lnTo>
                    <a:lnTo>
                      <a:pt x="15572" y="2449"/>
                    </a:lnTo>
                    <a:lnTo>
                      <a:pt x="15572" y="2449"/>
                    </a:lnTo>
                    <a:lnTo>
                      <a:pt x="15572" y="2449"/>
                    </a:lnTo>
                    <a:lnTo>
                      <a:pt x="15546" y="3341"/>
                    </a:lnTo>
                    <a:lnTo>
                      <a:pt x="15521" y="4170"/>
                    </a:lnTo>
                    <a:lnTo>
                      <a:pt x="15508" y="5012"/>
                    </a:lnTo>
                    <a:lnTo>
                      <a:pt x="15508" y="5012"/>
                    </a:lnTo>
                    <a:lnTo>
                      <a:pt x="15521" y="5382"/>
                    </a:lnTo>
                    <a:lnTo>
                      <a:pt x="15521" y="5688"/>
                    </a:lnTo>
                    <a:lnTo>
                      <a:pt x="15546" y="5892"/>
                    </a:lnTo>
                    <a:lnTo>
                      <a:pt x="15559" y="5956"/>
                    </a:lnTo>
                    <a:lnTo>
                      <a:pt x="15572" y="5994"/>
                    </a:lnTo>
                    <a:lnTo>
                      <a:pt x="15572" y="5994"/>
                    </a:lnTo>
                    <a:lnTo>
                      <a:pt x="15623" y="6020"/>
                    </a:lnTo>
                    <a:lnTo>
                      <a:pt x="15674" y="6045"/>
                    </a:lnTo>
                    <a:lnTo>
                      <a:pt x="15738" y="6058"/>
                    </a:lnTo>
                    <a:lnTo>
                      <a:pt x="15814" y="6058"/>
                    </a:lnTo>
                    <a:lnTo>
                      <a:pt x="15814" y="6058"/>
                    </a:lnTo>
                    <a:lnTo>
                      <a:pt x="15903" y="6058"/>
                    </a:lnTo>
                    <a:lnTo>
                      <a:pt x="15967" y="6045"/>
                    </a:lnTo>
                    <a:lnTo>
                      <a:pt x="16044" y="6032"/>
                    </a:lnTo>
                    <a:lnTo>
                      <a:pt x="16044" y="6032"/>
                    </a:lnTo>
                    <a:lnTo>
                      <a:pt x="16044" y="6032"/>
                    </a:lnTo>
                    <a:lnTo>
                      <a:pt x="16044" y="6032"/>
                    </a:lnTo>
                    <a:lnTo>
                      <a:pt x="16044" y="6351"/>
                    </a:lnTo>
                    <a:lnTo>
                      <a:pt x="16044" y="6351"/>
                    </a:lnTo>
                    <a:lnTo>
                      <a:pt x="16057" y="7104"/>
                    </a:lnTo>
                    <a:lnTo>
                      <a:pt x="16069" y="7563"/>
                    </a:lnTo>
                    <a:lnTo>
                      <a:pt x="16095" y="8035"/>
                    </a:lnTo>
                    <a:lnTo>
                      <a:pt x="16133" y="8468"/>
                    </a:lnTo>
                    <a:lnTo>
                      <a:pt x="16184" y="8825"/>
                    </a:lnTo>
                    <a:lnTo>
                      <a:pt x="16222" y="8978"/>
                    </a:lnTo>
                    <a:lnTo>
                      <a:pt x="16261" y="9093"/>
                    </a:lnTo>
                    <a:lnTo>
                      <a:pt x="16299" y="9183"/>
                    </a:lnTo>
                    <a:lnTo>
                      <a:pt x="16324" y="9208"/>
                    </a:lnTo>
                    <a:lnTo>
                      <a:pt x="16350" y="9234"/>
                    </a:lnTo>
                    <a:lnTo>
                      <a:pt x="16350" y="9234"/>
                    </a:lnTo>
                    <a:lnTo>
                      <a:pt x="16375" y="9234"/>
                    </a:lnTo>
                    <a:lnTo>
                      <a:pt x="16375" y="9234"/>
                    </a:lnTo>
                    <a:lnTo>
                      <a:pt x="16414" y="9234"/>
                    </a:lnTo>
                    <a:lnTo>
                      <a:pt x="16465" y="9208"/>
                    </a:lnTo>
                    <a:lnTo>
                      <a:pt x="16567" y="9144"/>
                    </a:lnTo>
                    <a:lnTo>
                      <a:pt x="16707" y="9029"/>
                    </a:lnTo>
                    <a:lnTo>
                      <a:pt x="16860" y="8889"/>
                    </a:lnTo>
                    <a:lnTo>
                      <a:pt x="17217" y="8519"/>
                    </a:lnTo>
                    <a:lnTo>
                      <a:pt x="17625" y="8073"/>
                    </a:lnTo>
                    <a:lnTo>
                      <a:pt x="18046" y="7588"/>
                    </a:lnTo>
                    <a:lnTo>
                      <a:pt x="18454" y="7104"/>
                    </a:lnTo>
                    <a:lnTo>
                      <a:pt x="19143" y="6275"/>
                    </a:lnTo>
                    <a:lnTo>
                      <a:pt x="19143" y="6275"/>
                    </a:lnTo>
                    <a:lnTo>
                      <a:pt x="19398" y="6198"/>
                    </a:lnTo>
                    <a:lnTo>
                      <a:pt x="19691" y="6134"/>
                    </a:lnTo>
                    <a:lnTo>
                      <a:pt x="20010" y="6096"/>
                    </a:lnTo>
                    <a:lnTo>
                      <a:pt x="20380" y="6083"/>
                    </a:lnTo>
                    <a:lnTo>
                      <a:pt x="20380" y="6083"/>
                    </a:lnTo>
                    <a:lnTo>
                      <a:pt x="20648" y="6096"/>
                    </a:lnTo>
                    <a:lnTo>
                      <a:pt x="20648" y="6096"/>
                    </a:lnTo>
                    <a:lnTo>
                      <a:pt x="20788" y="6109"/>
                    </a:lnTo>
                    <a:lnTo>
                      <a:pt x="20916" y="6134"/>
                    </a:lnTo>
                    <a:lnTo>
                      <a:pt x="21043" y="6185"/>
                    </a:lnTo>
                    <a:lnTo>
                      <a:pt x="21158" y="6249"/>
                    </a:lnTo>
                    <a:lnTo>
                      <a:pt x="21158" y="6249"/>
                    </a:lnTo>
                    <a:lnTo>
                      <a:pt x="21158" y="6249"/>
                    </a:lnTo>
                    <a:lnTo>
                      <a:pt x="21158" y="6236"/>
                    </a:lnTo>
                    <a:lnTo>
                      <a:pt x="21158" y="6236"/>
                    </a:lnTo>
                    <a:lnTo>
                      <a:pt x="21158" y="6236"/>
                    </a:lnTo>
                    <a:lnTo>
                      <a:pt x="21158" y="6236"/>
                    </a:lnTo>
                    <a:lnTo>
                      <a:pt x="21158" y="6236"/>
                    </a:lnTo>
                    <a:lnTo>
                      <a:pt x="21158" y="6236"/>
                    </a:lnTo>
                    <a:lnTo>
                      <a:pt x="21158" y="6236"/>
                    </a:lnTo>
                    <a:lnTo>
                      <a:pt x="21158" y="6236"/>
                    </a:lnTo>
                    <a:lnTo>
                      <a:pt x="21158" y="6224"/>
                    </a:lnTo>
                    <a:lnTo>
                      <a:pt x="21158" y="6224"/>
                    </a:lnTo>
                    <a:lnTo>
                      <a:pt x="21158" y="6224"/>
                    </a:lnTo>
                    <a:lnTo>
                      <a:pt x="21158" y="6224"/>
                    </a:lnTo>
                    <a:lnTo>
                      <a:pt x="21158" y="6224"/>
                    </a:lnTo>
                    <a:lnTo>
                      <a:pt x="21158" y="6224"/>
                    </a:lnTo>
                    <a:lnTo>
                      <a:pt x="21260" y="5777"/>
                    </a:lnTo>
                    <a:lnTo>
                      <a:pt x="21349" y="5280"/>
                    </a:lnTo>
                    <a:lnTo>
                      <a:pt x="21413" y="4732"/>
                    </a:lnTo>
                    <a:lnTo>
                      <a:pt x="21477" y="4132"/>
                    </a:lnTo>
                    <a:lnTo>
                      <a:pt x="21489" y="3826"/>
                    </a:lnTo>
                    <a:lnTo>
                      <a:pt x="21502" y="3507"/>
                    </a:lnTo>
                    <a:lnTo>
                      <a:pt x="21502" y="3188"/>
                    </a:lnTo>
                    <a:lnTo>
                      <a:pt x="21502" y="2857"/>
                    </a:lnTo>
                    <a:lnTo>
                      <a:pt x="21489" y="2525"/>
                    </a:lnTo>
                    <a:lnTo>
                      <a:pt x="21451" y="2194"/>
                    </a:lnTo>
                    <a:lnTo>
                      <a:pt x="21413" y="1849"/>
                    </a:lnTo>
                    <a:lnTo>
                      <a:pt x="21362" y="1518"/>
                    </a:lnTo>
                    <a:lnTo>
                      <a:pt x="21362" y="1518"/>
                    </a:lnTo>
                    <a:lnTo>
                      <a:pt x="20546" y="1594"/>
                    </a:lnTo>
                    <a:lnTo>
                      <a:pt x="19729" y="1658"/>
                    </a:lnTo>
                    <a:lnTo>
                      <a:pt x="18913" y="1684"/>
                    </a:lnTo>
                    <a:lnTo>
                      <a:pt x="18097" y="1696"/>
                    </a:lnTo>
                    <a:lnTo>
                      <a:pt x="18097" y="1696"/>
                    </a:lnTo>
                    <a:lnTo>
                      <a:pt x="17663" y="1696"/>
                    </a:lnTo>
                    <a:lnTo>
                      <a:pt x="17663" y="1696"/>
                    </a:lnTo>
                    <a:lnTo>
                      <a:pt x="16720" y="1671"/>
                    </a:lnTo>
                    <a:lnTo>
                      <a:pt x="15776" y="1633"/>
                    </a:lnTo>
                    <a:lnTo>
                      <a:pt x="14832" y="1582"/>
                    </a:lnTo>
                    <a:lnTo>
                      <a:pt x="13888" y="1518"/>
                    </a:lnTo>
                    <a:lnTo>
                      <a:pt x="12945" y="1441"/>
                    </a:lnTo>
                    <a:lnTo>
                      <a:pt x="11988" y="1352"/>
                    </a:lnTo>
                    <a:lnTo>
                      <a:pt x="10113" y="1148"/>
                    </a:lnTo>
                    <a:lnTo>
                      <a:pt x="10113" y="1148"/>
                    </a:lnTo>
                    <a:lnTo>
                      <a:pt x="9425" y="1071"/>
                    </a:lnTo>
                    <a:lnTo>
                      <a:pt x="8736" y="982"/>
                    </a:lnTo>
                    <a:lnTo>
                      <a:pt x="7359" y="791"/>
                    </a:lnTo>
                    <a:lnTo>
                      <a:pt x="5981" y="600"/>
                    </a:lnTo>
                    <a:lnTo>
                      <a:pt x="5293" y="510"/>
                    </a:lnTo>
                    <a:lnTo>
                      <a:pt x="4604" y="434"/>
                    </a:lnTo>
                    <a:lnTo>
                      <a:pt x="4604" y="434"/>
                    </a:lnTo>
                    <a:lnTo>
                      <a:pt x="4336" y="395"/>
                    </a:lnTo>
                    <a:lnTo>
                      <a:pt x="3992" y="332"/>
                    </a:lnTo>
                    <a:lnTo>
                      <a:pt x="3125" y="191"/>
                    </a:lnTo>
                    <a:lnTo>
                      <a:pt x="2627" y="115"/>
                    </a:lnTo>
                    <a:lnTo>
                      <a:pt x="2130" y="51"/>
                    </a:lnTo>
                    <a:lnTo>
                      <a:pt x="1620" y="13"/>
                    </a:lnTo>
                    <a:lnTo>
                      <a:pt x="114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43;p41">
                <a:extLst>
                  <a:ext uri="{FF2B5EF4-FFF2-40B4-BE49-F238E27FC236}">
                    <a16:creationId xmlns:a16="http://schemas.microsoft.com/office/drawing/2014/main" id="{C57F9542-3686-48B0-B3CA-EAEC14BEDC1A}"/>
                  </a:ext>
                </a:extLst>
              </p:cNvPr>
              <p:cNvSpPr/>
              <p:nvPr/>
            </p:nvSpPr>
            <p:spPr>
              <a:xfrm>
                <a:off x="3777950" y="532725"/>
                <a:ext cx="541400" cy="173150"/>
              </a:xfrm>
              <a:custGeom>
                <a:avLst/>
                <a:gdLst/>
                <a:ahLst/>
                <a:cxnLst/>
                <a:rect l="l" t="t" r="r" b="b"/>
                <a:pathLst>
                  <a:path w="21656" h="6926" extrusionOk="0">
                    <a:moveTo>
                      <a:pt x="19819" y="0"/>
                    </a:moveTo>
                    <a:lnTo>
                      <a:pt x="19615" y="115"/>
                    </a:lnTo>
                    <a:lnTo>
                      <a:pt x="19385" y="217"/>
                    </a:lnTo>
                    <a:lnTo>
                      <a:pt x="19143" y="319"/>
                    </a:lnTo>
                    <a:lnTo>
                      <a:pt x="18888" y="408"/>
                    </a:lnTo>
                    <a:lnTo>
                      <a:pt x="18340" y="599"/>
                    </a:lnTo>
                    <a:lnTo>
                      <a:pt x="17727" y="778"/>
                    </a:lnTo>
                    <a:lnTo>
                      <a:pt x="17077" y="931"/>
                    </a:lnTo>
                    <a:lnTo>
                      <a:pt x="16388" y="1084"/>
                    </a:lnTo>
                    <a:lnTo>
                      <a:pt x="15661" y="1237"/>
                    </a:lnTo>
                    <a:lnTo>
                      <a:pt x="14909" y="1365"/>
                    </a:lnTo>
                    <a:lnTo>
                      <a:pt x="14118" y="1479"/>
                    </a:lnTo>
                    <a:lnTo>
                      <a:pt x="13315" y="1594"/>
                    </a:lnTo>
                    <a:lnTo>
                      <a:pt x="12486" y="1696"/>
                    </a:lnTo>
                    <a:lnTo>
                      <a:pt x="11657" y="1798"/>
                    </a:lnTo>
                    <a:lnTo>
                      <a:pt x="10815" y="1875"/>
                    </a:lnTo>
                    <a:lnTo>
                      <a:pt x="9973" y="1964"/>
                    </a:lnTo>
                    <a:lnTo>
                      <a:pt x="8290" y="2092"/>
                    </a:lnTo>
                    <a:lnTo>
                      <a:pt x="6670" y="2194"/>
                    </a:lnTo>
                    <a:lnTo>
                      <a:pt x="5140" y="2283"/>
                    </a:lnTo>
                    <a:lnTo>
                      <a:pt x="3724" y="2334"/>
                    </a:lnTo>
                    <a:lnTo>
                      <a:pt x="2487" y="2385"/>
                    </a:lnTo>
                    <a:lnTo>
                      <a:pt x="676" y="2423"/>
                    </a:lnTo>
                    <a:lnTo>
                      <a:pt x="0" y="2436"/>
                    </a:lnTo>
                    <a:lnTo>
                      <a:pt x="90" y="6925"/>
                    </a:lnTo>
                    <a:lnTo>
                      <a:pt x="1505" y="6849"/>
                    </a:lnTo>
                    <a:lnTo>
                      <a:pt x="3048" y="6759"/>
                    </a:lnTo>
                    <a:lnTo>
                      <a:pt x="4974" y="6670"/>
                    </a:lnTo>
                    <a:lnTo>
                      <a:pt x="7155" y="6568"/>
                    </a:lnTo>
                    <a:lnTo>
                      <a:pt x="9438" y="6492"/>
                    </a:lnTo>
                    <a:lnTo>
                      <a:pt x="11682" y="6428"/>
                    </a:lnTo>
                    <a:lnTo>
                      <a:pt x="12754" y="6415"/>
                    </a:lnTo>
                    <a:lnTo>
                      <a:pt x="13761" y="6415"/>
                    </a:lnTo>
                    <a:lnTo>
                      <a:pt x="14246" y="6402"/>
                    </a:lnTo>
                    <a:lnTo>
                      <a:pt x="14705" y="6377"/>
                    </a:lnTo>
                    <a:lnTo>
                      <a:pt x="15164" y="6351"/>
                    </a:lnTo>
                    <a:lnTo>
                      <a:pt x="15598" y="6300"/>
                    </a:lnTo>
                    <a:lnTo>
                      <a:pt x="16018" y="6249"/>
                    </a:lnTo>
                    <a:lnTo>
                      <a:pt x="16427" y="6185"/>
                    </a:lnTo>
                    <a:lnTo>
                      <a:pt x="16809" y="6109"/>
                    </a:lnTo>
                    <a:lnTo>
                      <a:pt x="17192" y="6020"/>
                    </a:lnTo>
                    <a:lnTo>
                      <a:pt x="17549" y="5930"/>
                    </a:lnTo>
                    <a:lnTo>
                      <a:pt x="17893" y="5841"/>
                    </a:lnTo>
                    <a:lnTo>
                      <a:pt x="18225" y="5739"/>
                    </a:lnTo>
                    <a:lnTo>
                      <a:pt x="18544" y="5637"/>
                    </a:lnTo>
                    <a:lnTo>
                      <a:pt x="18850" y="5522"/>
                    </a:lnTo>
                    <a:lnTo>
                      <a:pt x="19130" y="5407"/>
                    </a:lnTo>
                    <a:lnTo>
                      <a:pt x="19653" y="5178"/>
                    </a:lnTo>
                    <a:lnTo>
                      <a:pt x="20125" y="4948"/>
                    </a:lnTo>
                    <a:lnTo>
                      <a:pt x="20520" y="4732"/>
                    </a:lnTo>
                    <a:lnTo>
                      <a:pt x="20865" y="4515"/>
                    </a:lnTo>
                    <a:lnTo>
                      <a:pt x="21145" y="4336"/>
                    </a:lnTo>
                    <a:lnTo>
                      <a:pt x="21375" y="4170"/>
                    </a:lnTo>
                    <a:lnTo>
                      <a:pt x="21528" y="4056"/>
                    </a:lnTo>
                    <a:lnTo>
                      <a:pt x="21655" y="3954"/>
                    </a:lnTo>
                    <a:lnTo>
                      <a:pt x="21553" y="3125"/>
                    </a:lnTo>
                    <a:lnTo>
                      <a:pt x="21490" y="2908"/>
                    </a:lnTo>
                    <a:lnTo>
                      <a:pt x="21413" y="2691"/>
                    </a:lnTo>
                    <a:lnTo>
                      <a:pt x="21337" y="2474"/>
                    </a:lnTo>
                    <a:lnTo>
                      <a:pt x="21247" y="2270"/>
                    </a:lnTo>
                    <a:lnTo>
                      <a:pt x="21056" y="1875"/>
                    </a:lnTo>
                    <a:lnTo>
                      <a:pt x="20852" y="1479"/>
                    </a:lnTo>
                    <a:lnTo>
                      <a:pt x="20622" y="1110"/>
                    </a:lnTo>
                    <a:lnTo>
                      <a:pt x="20367" y="740"/>
                    </a:lnTo>
                    <a:lnTo>
                      <a:pt x="20100" y="370"/>
                    </a:lnTo>
                    <a:lnTo>
                      <a:pt x="198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444;p41">
                <a:extLst>
                  <a:ext uri="{FF2B5EF4-FFF2-40B4-BE49-F238E27FC236}">
                    <a16:creationId xmlns:a16="http://schemas.microsoft.com/office/drawing/2014/main" id="{C473EA22-270B-474F-A624-5DE937D0723D}"/>
                  </a:ext>
                </a:extLst>
              </p:cNvPr>
              <p:cNvSpPr/>
              <p:nvPr/>
            </p:nvSpPr>
            <p:spPr>
              <a:xfrm>
                <a:off x="3650725" y="238125"/>
                <a:ext cx="695075" cy="423750"/>
              </a:xfrm>
              <a:custGeom>
                <a:avLst/>
                <a:gdLst/>
                <a:ahLst/>
                <a:cxnLst/>
                <a:rect l="l" t="t" r="r" b="b"/>
                <a:pathLst>
                  <a:path w="27803" h="16950" extrusionOk="0">
                    <a:moveTo>
                      <a:pt x="14680" y="0"/>
                    </a:moveTo>
                    <a:lnTo>
                      <a:pt x="14259" y="13"/>
                    </a:lnTo>
                    <a:lnTo>
                      <a:pt x="13838" y="38"/>
                    </a:lnTo>
                    <a:lnTo>
                      <a:pt x="13417" y="89"/>
                    </a:lnTo>
                    <a:lnTo>
                      <a:pt x="12996" y="153"/>
                    </a:lnTo>
                    <a:lnTo>
                      <a:pt x="12576" y="242"/>
                    </a:lnTo>
                    <a:lnTo>
                      <a:pt x="12167" y="332"/>
                    </a:lnTo>
                    <a:lnTo>
                      <a:pt x="11759" y="434"/>
                    </a:lnTo>
                    <a:lnTo>
                      <a:pt x="11364" y="548"/>
                    </a:lnTo>
                    <a:lnTo>
                      <a:pt x="10981" y="663"/>
                    </a:lnTo>
                    <a:lnTo>
                      <a:pt x="10599" y="791"/>
                    </a:lnTo>
                    <a:lnTo>
                      <a:pt x="10242" y="918"/>
                    </a:lnTo>
                    <a:lnTo>
                      <a:pt x="9885" y="1059"/>
                    </a:lnTo>
                    <a:lnTo>
                      <a:pt x="9221" y="1326"/>
                    </a:lnTo>
                    <a:lnTo>
                      <a:pt x="8635" y="1581"/>
                    </a:lnTo>
                    <a:lnTo>
                      <a:pt x="8125" y="1824"/>
                    </a:lnTo>
                    <a:lnTo>
                      <a:pt x="7716" y="2041"/>
                    </a:lnTo>
                    <a:lnTo>
                      <a:pt x="7410" y="2206"/>
                    </a:lnTo>
                    <a:lnTo>
                      <a:pt x="7143" y="2347"/>
                    </a:lnTo>
                    <a:lnTo>
                      <a:pt x="6620" y="2398"/>
                    </a:lnTo>
                    <a:lnTo>
                      <a:pt x="6135" y="2461"/>
                    </a:lnTo>
                    <a:lnTo>
                      <a:pt x="5676" y="2551"/>
                    </a:lnTo>
                    <a:lnTo>
                      <a:pt x="5255" y="2640"/>
                    </a:lnTo>
                    <a:lnTo>
                      <a:pt x="4860" y="2755"/>
                    </a:lnTo>
                    <a:lnTo>
                      <a:pt x="4490" y="2870"/>
                    </a:lnTo>
                    <a:lnTo>
                      <a:pt x="4158" y="3010"/>
                    </a:lnTo>
                    <a:lnTo>
                      <a:pt x="3852" y="3150"/>
                    </a:lnTo>
                    <a:lnTo>
                      <a:pt x="3572" y="3303"/>
                    </a:lnTo>
                    <a:lnTo>
                      <a:pt x="3317" y="3456"/>
                    </a:lnTo>
                    <a:lnTo>
                      <a:pt x="3087" y="3622"/>
                    </a:lnTo>
                    <a:lnTo>
                      <a:pt x="2883" y="3788"/>
                    </a:lnTo>
                    <a:lnTo>
                      <a:pt x="2704" y="3966"/>
                    </a:lnTo>
                    <a:lnTo>
                      <a:pt x="2539" y="4132"/>
                    </a:lnTo>
                    <a:lnTo>
                      <a:pt x="2386" y="4311"/>
                    </a:lnTo>
                    <a:lnTo>
                      <a:pt x="2258" y="4489"/>
                    </a:lnTo>
                    <a:lnTo>
                      <a:pt x="2156" y="4668"/>
                    </a:lnTo>
                    <a:lnTo>
                      <a:pt x="2054" y="4834"/>
                    </a:lnTo>
                    <a:lnTo>
                      <a:pt x="1977" y="5012"/>
                    </a:lnTo>
                    <a:lnTo>
                      <a:pt x="1914" y="5178"/>
                    </a:lnTo>
                    <a:lnTo>
                      <a:pt x="1850" y="5331"/>
                    </a:lnTo>
                    <a:lnTo>
                      <a:pt x="1812" y="5484"/>
                    </a:lnTo>
                    <a:lnTo>
                      <a:pt x="1748" y="5765"/>
                    </a:lnTo>
                    <a:lnTo>
                      <a:pt x="1722" y="5994"/>
                    </a:lnTo>
                    <a:lnTo>
                      <a:pt x="1710" y="6173"/>
                    </a:lnTo>
                    <a:lnTo>
                      <a:pt x="1710" y="6326"/>
                    </a:lnTo>
                    <a:lnTo>
                      <a:pt x="1582" y="6364"/>
                    </a:lnTo>
                    <a:lnTo>
                      <a:pt x="1455" y="6415"/>
                    </a:lnTo>
                    <a:lnTo>
                      <a:pt x="1340" y="6479"/>
                    </a:lnTo>
                    <a:lnTo>
                      <a:pt x="1225" y="6542"/>
                    </a:lnTo>
                    <a:lnTo>
                      <a:pt x="1110" y="6619"/>
                    </a:lnTo>
                    <a:lnTo>
                      <a:pt x="1008" y="6708"/>
                    </a:lnTo>
                    <a:lnTo>
                      <a:pt x="804" y="6887"/>
                    </a:lnTo>
                    <a:lnTo>
                      <a:pt x="626" y="7078"/>
                    </a:lnTo>
                    <a:lnTo>
                      <a:pt x="473" y="7295"/>
                    </a:lnTo>
                    <a:lnTo>
                      <a:pt x="332" y="7524"/>
                    </a:lnTo>
                    <a:lnTo>
                      <a:pt x="218" y="7780"/>
                    </a:lnTo>
                    <a:lnTo>
                      <a:pt x="128" y="8035"/>
                    </a:lnTo>
                    <a:lnTo>
                      <a:pt x="64" y="8290"/>
                    </a:lnTo>
                    <a:lnTo>
                      <a:pt x="13" y="8570"/>
                    </a:lnTo>
                    <a:lnTo>
                      <a:pt x="1" y="8838"/>
                    </a:lnTo>
                    <a:lnTo>
                      <a:pt x="13" y="9106"/>
                    </a:lnTo>
                    <a:lnTo>
                      <a:pt x="52" y="9374"/>
                    </a:lnTo>
                    <a:lnTo>
                      <a:pt x="116" y="9629"/>
                    </a:lnTo>
                    <a:lnTo>
                      <a:pt x="154" y="9756"/>
                    </a:lnTo>
                    <a:lnTo>
                      <a:pt x="205" y="9884"/>
                    </a:lnTo>
                    <a:lnTo>
                      <a:pt x="269" y="9999"/>
                    </a:lnTo>
                    <a:lnTo>
                      <a:pt x="345" y="10113"/>
                    </a:lnTo>
                    <a:lnTo>
                      <a:pt x="422" y="10228"/>
                    </a:lnTo>
                    <a:lnTo>
                      <a:pt x="524" y="10343"/>
                    </a:lnTo>
                    <a:lnTo>
                      <a:pt x="626" y="10445"/>
                    </a:lnTo>
                    <a:lnTo>
                      <a:pt x="740" y="10547"/>
                    </a:lnTo>
                    <a:lnTo>
                      <a:pt x="995" y="10751"/>
                    </a:lnTo>
                    <a:lnTo>
                      <a:pt x="1263" y="10930"/>
                    </a:lnTo>
                    <a:lnTo>
                      <a:pt x="1557" y="11095"/>
                    </a:lnTo>
                    <a:lnTo>
                      <a:pt x="1850" y="11248"/>
                    </a:lnTo>
                    <a:lnTo>
                      <a:pt x="2156" y="11389"/>
                    </a:lnTo>
                    <a:lnTo>
                      <a:pt x="2449" y="11504"/>
                    </a:lnTo>
                    <a:lnTo>
                      <a:pt x="2730" y="11618"/>
                    </a:lnTo>
                    <a:lnTo>
                      <a:pt x="3215" y="11784"/>
                    </a:lnTo>
                    <a:lnTo>
                      <a:pt x="3546" y="11886"/>
                    </a:lnTo>
                    <a:lnTo>
                      <a:pt x="3674" y="11912"/>
                    </a:lnTo>
                    <a:lnTo>
                      <a:pt x="3763" y="12026"/>
                    </a:lnTo>
                    <a:lnTo>
                      <a:pt x="3852" y="12154"/>
                    </a:lnTo>
                    <a:lnTo>
                      <a:pt x="4069" y="12511"/>
                    </a:lnTo>
                    <a:lnTo>
                      <a:pt x="4299" y="12945"/>
                    </a:lnTo>
                    <a:lnTo>
                      <a:pt x="4515" y="13391"/>
                    </a:lnTo>
                    <a:lnTo>
                      <a:pt x="4885" y="14182"/>
                    </a:lnTo>
                    <a:lnTo>
                      <a:pt x="5038" y="14526"/>
                    </a:lnTo>
                    <a:lnTo>
                      <a:pt x="5472" y="14590"/>
                    </a:lnTo>
                    <a:lnTo>
                      <a:pt x="5931" y="14628"/>
                    </a:lnTo>
                    <a:lnTo>
                      <a:pt x="6403" y="14654"/>
                    </a:lnTo>
                    <a:lnTo>
                      <a:pt x="6875" y="14666"/>
                    </a:lnTo>
                    <a:lnTo>
                      <a:pt x="7359" y="14654"/>
                    </a:lnTo>
                    <a:lnTo>
                      <a:pt x="7831" y="14641"/>
                    </a:lnTo>
                    <a:lnTo>
                      <a:pt x="8303" y="14615"/>
                    </a:lnTo>
                    <a:lnTo>
                      <a:pt x="8750" y="14590"/>
                    </a:lnTo>
                    <a:lnTo>
                      <a:pt x="9553" y="14513"/>
                    </a:lnTo>
                    <a:lnTo>
                      <a:pt x="10191" y="14437"/>
                    </a:lnTo>
                    <a:lnTo>
                      <a:pt x="10777" y="14360"/>
                    </a:lnTo>
                    <a:lnTo>
                      <a:pt x="10905" y="14666"/>
                    </a:lnTo>
                    <a:lnTo>
                      <a:pt x="11032" y="14947"/>
                    </a:lnTo>
                    <a:lnTo>
                      <a:pt x="11160" y="15202"/>
                    </a:lnTo>
                    <a:lnTo>
                      <a:pt x="11300" y="15432"/>
                    </a:lnTo>
                    <a:lnTo>
                      <a:pt x="11440" y="15648"/>
                    </a:lnTo>
                    <a:lnTo>
                      <a:pt x="11581" y="15840"/>
                    </a:lnTo>
                    <a:lnTo>
                      <a:pt x="11721" y="16018"/>
                    </a:lnTo>
                    <a:lnTo>
                      <a:pt x="11874" y="16171"/>
                    </a:lnTo>
                    <a:lnTo>
                      <a:pt x="12027" y="16312"/>
                    </a:lnTo>
                    <a:lnTo>
                      <a:pt x="12180" y="16439"/>
                    </a:lnTo>
                    <a:lnTo>
                      <a:pt x="12333" y="16541"/>
                    </a:lnTo>
                    <a:lnTo>
                      <a:pt x="12499" y="16630"/>
                    </a:lnTo>
                    <a:lnTo>
                      <a:pt x="12652" y="16707"/>
                    </a:lnTo>
                    <a:lnTo>
                      <a:pt x="12818" y="16771"/>
                    </a:lnTo>
                    <a:lnTo>
                      <a:pt x="12971" y="16822"/>
                    </a:lnTo>
                    <a:lnTo>
                      <a:pt x="13124" y="16873"/>
                    </a:lnTo>
                    <a:lnTo>
                      <a:pt x="13290" y="16898"/>
                    </a:lnTo>
                    <a:lnTo>
                      <a:pt x="13443" y="16924"/>
                    </a:lnTo>
                    <a:lnTo>
                      <a:pt x="13762" y="16949"/>
                    </a:lnTo>
                    <a:lnTo>
                      <a:pt x="14055" y="16936"/>
                    </a:lnTo>
                    <a:lnTo>
                      <a:pt x="14348" y="16924"/>
                    </a:lnTo>
                    <a:lnTo>
                      <a:pt x="14897" y="16860"/>
                    </a:lnTo>
                    <a:lnTo>
                      <a:pt x="15139" y="16822"/>
                    </a:lnTo>
                    <a:lnTo>
                      <a:pt x="15356" y="16809"/>
                    </a:lnTo>
                    <a:lnTo>
                      <a:pt x="15458" y="16796"/>
                    </a:lnTo>
                    <a:lnTo>
                      <a:pt x="15560" y="16771"/>
                    </a:lnTo>
                    <a:lnTo>
                      <a:pt x="15662" y="16745"/>
                    </a:lnTo>
                    <a:lnTo>
                      <a:pt x="15751" y="16707"/>
                    </a:lnTo>
                    <a:lnTo>
                      <a:pt x="15828" y="16656"/>
                    </a:lnTo>
                    <a:lnTo>
                      <a:pt x="15917" y="16605"/>
                    </a:lnTo>
                    <a:lnTo>
                      <a:pt x="16070" y="16477"/>
                    </a:lnTo>
                    <a:lnTo>
                      <a:pt x="16210" y="16312"/>
                    </a:lnTo>
                    <a:lnTo>
                      <a:pt x="16325" y="16146"/>
                    </a:lnTo>
                    <a:lnTo>
                      <a:pt x="16440" y="15967"/>
                    </a:lnTo>
                    <a:lnTo>
                      <a:pt x="16542" y="15776"/>
                    </a:lnTo>
                    <a:lnTo>
                      <a:pt x="16618" y="15597"/>
                    </a:lnTo>
                    <a:lnTo>
                      <a:pt x="16695" y="15419"/>
                    </a:lnTo>
                    <a:lnTo>
                      <a:pt x="16797" y="15100"/>
                    </a:lnTo>
                    <a:lnTo>
                      <a:pt x="16848" y="14883"/>
                    </a:lnTo>
                    <a:lnTo>
                      <a:pt x="16873" y="14794"/>
                    </a:lnTo>
                    <a:lnTo>
                      <a:pt x="16899" y="14832"/>
                    </a:lnTo>
                    <a:lnTo>
                      <a:pt x="16937" y="14883"/>
                    </a:lnTo>
                    <a:lnTo>
                      <a:pt x="16988" y="14934"/>
                    </a:lnTo>
                    <a:lnTo>
                      <a:pt x="17065" y="15011"/>
                    </a:lnTo>
                    <a:lnTo>
                      <a:pt x="17179" y="15087"/>
                    </a:lnTo>
                    <a:lnTo>
                      <a:pt x="17320" y="15176"/>
                    </a:lnTo>
                    <a:lnTo>
                      <a:pt x="17498" y="15266"/>
                    </a:lnTo>
                    <a:lnTo>
                      <a:pt x="17715" y="15355"/>
                    </a:lnTo>
                    <a:lnTo>
                      <a:pt x="17970" y="15444"/>
                    </a:lnTo>
                    <a:lnTo>
                      <a:pt x="18276" y="15521"/>
                    </a:lnTo>
                    <a:lnTo>
                      <a:pt x="18633" y="15610"/>
                    </a:lnTo>
                    <a:lnTo>
                      <a:pt x="19041" y="15674"/>
                    </a:lnTo>
                    <a:lnTo>
                      <a:pt x="19513" y="15725"/>
                    </a:lnTo>
                    <a:lnTo>
                      <a:pt x="20036" y="15776"/>
                    </a:lnTo>
                    <a:lnTo>
                      <a:pt x="20636" y="15801"/>
                    </a:lnTo>
                    <a:lnTo>
                      <a:pt x="20942" y="15801"/>
                    </a:lnTo>
                    <a:lnTo>
                      <a:pt x="21248" y="15789"/>
                    </a:lnTo>
                    <a:lnTo>
                      <a:pt x="21554" y="15750"/>
                    </a:lnTo>
                    <a:lnTo>
                      <a:pt x="21847" y="15712"/>
                    </a:lnTo>
                    <a:lnTo>
                      <a:pt x="22128" y="15648"/>
                    </a:lnTo>
                    <a:lnTo>
                      <a:pt x="22421" y="15585"/>
                    </a:lnTo>
                    <a:lnTo>
                      <a:pt x="22702" y="15495"/>
                    </a:lnTo>
                    <a:lnTo>
                      <a:pt x="22969" y="15406"/>
                    </a:lnTo>
                    <a:lnTo>
                      <a:pt x="23237" y="15304"/>
                    </a:lnTo>
                    <a:lnTo>
                      <a:pt x="23492" y="15202"/>
                    </a:lnTo>
                    <a:lnTo>
                      <a:pt x="23735" y="15087"/>
                    </a:lnTo>
                    <a:lnTo>
                      <a:pt x="23977" y="14972"/>
                    </a:lnTo>
                    <a:lnTo>
                      <a:pt x="24436" y="14717"/>
                    </a:lnTo>
                    <a:lnTo>
                      <a:pt x="24857" y="14462"/>
                    </a:lnTo>
                    <a:lnTo>
                      <a:pt x="25240" y="14207"/>
                    </a:lnTo>
                    <a:lnTo>
                      <a:pt x="25584" y="13952"/>
                    </a:lnTo>
                    <a:lnTo>
                      <a:pt x="25877" y="13710"/>
                    </a:lnTo>
                    <a:lnTo>
                      <a:pt x="26132" y="13493"/>
                    </a:lnTo>
                    <a:lnTo>
                      <a:pt x="26477" y="13174"/>
                    </a:lnTo>
                    <a:lnTo>
                      <a:pt x="26591" y="13059"/>
                    </a:lnTo>
                    <a:lnTo>
                      <a:pt x="26795" y="12906"/>
                    </a:lnTo>
                    <a:lnTo>
                      <a:pt x="26974" y="12741"/>
                    </a:lnTo>
                    <a:lnTo>
                      <a:pt x="27140" y="12562"/>
                    </a:lnTo>
                    <a:lnTo>
                      <a:pt x="27280" y="12371"/>
                    </a:lnTo>
                    <a:lnTo>
                      <a:pt x="27395" y="12179"/>
                    </a:lnTo>
                    <a:lnTo>
                      <a:pt x="27497" y="11975"/>
                    </a:lnTo>
                    <a:lnTo>
                      <a:pt x="27586" y="11771"/>
                    </a:lnTo>
                    <a:lnTo>
                      <a:pt x="27650" y="11555"/>
                    </a:lnTo>
                    <a:lnTo>
                      <a:pt x="27714" y="11338"/>
                    </a:lnTo>
                    <a:lnTo>
                      <a:pt x="27752" y="11121"/>
                    </a:lnTo>
                    <a:lnTo>
                      <a:pt x="27777" y="10904"/>
                    </a:lnTo>
                    <a:lnTo>
                      <a:pt x="27790" y="10675"/>
                    </a:lnTo>
                    <a:lnTo>
                      <a:pt x="27803" y="10458"/>
                    </a:lnTo>
                    <a:lnTo>
                      <a:pt x="27803" y="10241"/>
                    </a:lnTo>
                    <a:lnTo>
                      <a:pt x="27790" y="10024"/>
                    </a:lnTo>
                    <a:lnTo>
                      <a:pt x="27765" y="9807"/>
                    </a:lnTo>
                    <a:lnTo>
                      <a:pt x="27714" y="9386"/>
                    </a:lnTo>
                    <a:lnTo>
                      <a:pt x="27637" y="9004"/>
                    </a:lnTo>
                    <a:lnTo>
                      <a:pt x="27548" y="8660"/>
                    </a:lnTo>
                    <a:lnTo>
                      <a:pt x="27459" y="8341"/>
                    </a:lnTo>
                    <a:lnTo>
                      <a:pt x="27369" y="8098"/>
                    </a:lnTo>
                    <a:lnTo>
                      <a:pt x="27306" y="7907"/>
                    </a:lnTo>
                    <a:lnTo>
                      <a:pt x="27242" y="7741"/>
                    </a:lnTo>
                    <a:lnTo>
                      <a:pt x="27255" y="7652"/>
                    </a:lnTo>
                    <a:lnTo>
                      <a:pt x="27267" y="7550"/>
                    </a:lnTo>
                    <a:lnTo>
                      <a:pt x="27255" y="7435"/>
                    </a:lnTo>
                    <a:lnTo>
                      <a:pt x="27229" y="7320"/>
                    </a:lnTo>
                    <a:lnTo>
                      <a:pt x="27191" y="7193"/>
                    </a:lnTo>
                    <a:lnTo>
                      <a:pt x="27140" y="7053"/>
                    </a:lnTo>
                    <a:lnTo>
                      <a:pt x="27089" y="6912"/>
                    </a:lnTo>
                    <a:lnTo>
                      <a:pt x="27012" y="6772"/>
                    </a:lnTo>
                    <a:lnTo>
                      <a:pt x="26834" y="6479"/>
                    </a:lnTo>
                    <a:lnTo>
                      <a:pt x="26630" y="6160"/>
                    </a:lnTo>
                    <a:lnTo>
                      <a:pt x="26375" y="5841"/>
                    </a:lnTo>
                    <a:lnTo>
                      <a:pt x="26107" y="5535"/>
                    </a:lnTo>
                    <a:lnTo>
                      <a:pt x="25801" y="5216"/>
                    </a:lnTo>
                    <a:lnTo>
                      <a:pt x="25482" y="4923"/>
                    </a:lnTo>
                    <a:lnTo>
                      <a:pt x="25150" y="4655"/>
                    </a:lnTo>
                    <a:lnTo>
                      <a:pt x="24806" y="4400"/>
                    </a:lnTo>
                    <a:lnTo>
                      <a:pt x="24627" y="4285"/>
                    </a:lnTo>
                    <a:lnTo>
                      <a:pt x="24449" y="4183"/>
                    </a:lnTo>
                    <a:lnTo>
                      <a:pt x="24270" y="4094"/>
                    </a:lnTo>
                    <a:lnTo>
                      <a:pt x="24092" y="4005"/>
                    </a:lnTo>
                    <a:lnTo>
                      <a:pt x="23926" y="3941"/>
                    </a:lnTo>
                    <a:lnTo>
                      <a:pt x="23747" y="3877"/>
                    </a:lnTo>
                    <a:lnTo>
                      <a:pt x="23569" y="3826"/>
                    </a:lnTo>
                    <a:lnTo>
                      <a:pt x="23390" y="3800"/>
                    </a:lnTo>
                    <a:lnTo>
                      <a:pt x="23225" y="3762"/>
                    </a:lnTo>
                    <a:lnTo>
                      <a:pt x="23071" y="3724"/>
                    </a:lnTo>
                    <a:lnTo>
                      <a:pt x="22906" y="3686"/>
                    </a:lnTo>
                    <a:lnTo>
                      <a:pt x="22765" y="3635"/>
                    </a:lnTo>
                    <a:lnTo>
                      <a:pt x="22472" y="3507"/>
                    </a:lnTo>
                    <a:lnTo>
                      <a:pt x="22192" y="3354"/>
                    </a:lnTo>
                    <a:lnTo>
                      <a:pt x="21911" y="3188"/>
                    </a:lnTo>
                    <a:lnTo>
                      <a:pt x="21643" y="2997"/>
                    </a:lnTo>
                    <a:lnTo>
                      <a:pt x="21044" y="2551"/>
                    </a:lnTo>
                    <a:lnTo>
                      <a:pt x="20712" y="2308"/>
                    </a:lnTo>
                    <a:lnTo>
                      <a:pt x="20342" y="2053"/>
                    </a:lnTo>
                    <a:lnTo>
                      <a:pt x="19934" y="1798"/>
                    </a:lnTo>
                    <a:lnTo>
                      <a:pt x="19488" y="1518"/>
                    </a:lnTo>
                    <a:lnTo>
                      <a:pt x="18990" y="1237"/>
                    </a:lnTo>
                    <a:lnTo>
                      <a:pt x="18429" y="957"/>
                    </a:lnTo>
                    <a:lnTo>
                      <a:pt x="17804" y="676"/>
                    </a:lnTo>
                    <a:lnTo>
                      <a:pt x="17460" y="536"/>
                    </a:lnTo>
                    <a:lnTo>
                      <a:pt x="17103" y="395"/>
                    </a:lnTo>
                    <a:lnTo>
                      <a:pt x="16912" y="319"/>
                    </a:lnTo>
                    <a:lnTo>
                      <a:pt x="16708" y="255"/>
                    </a:lnTo>
                    <a:lnTo>
                      <a:pt x="16312" y="153"/>
                    </a:lnTo>
                    <a:lnTo>
                      <a:pt x="15917" y="77"/>
                    </a:lnTo>
                    <a:lnTo>
                      <a:pt x="15509" y="26"/>
                    </a:lnTo>
                    <a:lnTo>
                      <a:pt x="15088" y="0"/>
                    </a:lnTo>
                    <a:close/>
                  </a:path>
                </a:pathLst>
              </a:custGeom>
              <a:solidFill>
                <a:srgbClr val="EAE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45;p41">
                <a:extLst>
                  <a:ext uri="{FF2B5EF4-FFF2-40B4-BE49-F238E27FC236}">
                    <a16:creationId xmlns:a16="http://schemas.microsoft.com/office/drawing/2014/main" id="{FBDDB885-E154-459C-AE95-A3A5270BF783}"/>
                  </a:ext>
                </a:extLst>
              </p:cNvPr>
              <p:cNvSpPr/>
              <p:nvPr/>
            </p:nvSpPr>
            <p:spPr>
              <a:xfrm>
                <a:off x="3909300" y="438025"/>
                <a:ext cx="80050" cy="156575"/>
              </a:xfrm>
              <a:custGeom>
                <a:avLst/>
                <a:gdLst/>
                <a:ahLst/>
                <a:cxnLst/>
                <a:rect l="l" t="t" r="r" b="b"/>
                <a:pathLst>
                  <a:path w="3202" h="6263" extrusionOk="0">
                    <a:moveTo>
                      <a:pt x="3202" y="0"/>
                    </a:moveTo>
                    <a:lnTo>
                      <a:pt x="2832" y="281"/>
                    </a:lnTo>
                    <a:lnTo>
                      <a:pt x="2475" y="561"/>
                    </a:lnTo>
                    <a:lnTo>
                      <a:pt x="2130" y="868"/>
                    </a:lnTo>
                    <a:lnTo>
                      <a:pt x="1799" y="1199"/>
                    </a:lnTo>
                    <a:lnTo>
                      <a:pt x="1493" y="1531"/>
                    </a:lnTo>
                    <a:lnTo>
                      <a:pt x="1187" y="1888"/>
                    </a:lnTo>
                    <a:lnTo>
                      <a:pt x="1046" y="2079"/>
                    </a:lnTo>
                    <a:lnTo>
                      <a:pt x="919" y="2270"/>
                    </a:lnTo>
                    <a:lnTo>
                      <a:pt x="791" y="2462"/>
                    </a:lnTo>
                    <a:lnTo>
                      <a:pt x="664" y="2666"/>
                    </a:lnTo>
                    <a:lnTo>
                      <a:pt x="562" y="2870"/>
                    </a:lnTo>
                    <a:lnTo>
                      <a:pt x="460" y="3087"/>
                    </a:lnTo>
                    <a:lnTo>
                      <a:pt x="358" y="3303"/>
                    </a:lnTo>
                    <a:lnTo>
                      <a:pt x="281" y="3520"/>
                    </a:lnTo>
                    <a:lnTo>
                      <a:pt x="205" y="3737"/>
                    </a:lnTo>
                    <a:lnTo>
                      <a:pt x="141" y="3967"/>
                    </a:lnTo>
                    <a:lnTo>
                      <a:pt x="90" y="4196"/>
                    </a:lnTo>
                    <a:lnTo>
                      <a:pt x="39" y="4426"/>
                    </a:lnTo>
                    <a:lnTo>
                      <a:pt x="13" y="4655"/>
                    </a:lnTo>
                    <a:lnTo>
                      <a:pt x="1" y="4898"/>
                    </a:lnTo>
                    <a:lnTo>
                      <a:pt x="1" y="5127"/>
                    </a:lnTo>
                    <a:lnTo>
                      <a:pt x="13" y="5369"/>
                    </a:lnTo>
                    <a:lnTo>
                      <a:pt x="39" y="5599"/>
                    </a:lnTo>
                    <a:lnTo>
                      <a:pt x="90" y="5829"/>
                    </a:lnTo>
                    <a:lnTo>
                      <a:pt x="141" y="6045"/>
                    </a:lnTo>
                    <a:lnTo>
                      <a:pt x="217" y="6262"/>
                    </a:lnTo>
                    <a:lnTo>
                      <a:pt x="192" y="6033"/>
                    </a:lnTo>
                    <a:lnTo>
                      <a:pt x="179" y="5816"/>
                    </a:lnTo>
                    <a:lnTo>
                      <a:pt x="179" y="5586"/>
                    </a:lnTo>
                    <a:lnTo>
                      <a:pt x="192" y="5357"/>
                    </a:lnTo>
                    <a:lnTo>
                      <a:pt x="205" y="5140"/>
                    </a:lnTo>
                    <a:lnTo>
                      <a:pt x="230" y="4923"/>
                    </a:lnTo>
                    <a:lnTo>
                      <a:pt x="268" y="4694"/>
                    </a:lnTo>
                    <a:lnTo>
                      <a:pt x="320" y="4477"/>
                    </a:lnTo>
                    <a:lnTo>
                      <a:pt x="371" y="4273"/>
                    </a:lnTo>
                    <a:lnTo>
                      <a:pt x="434" y="4056"/>
                    </a:lnTo>
                    <a:lnTo>
                      <a:pt x="511" y="3852"/>
                    </a:lnTo>
                    <a:lnTo>
                      <a:pt x="587" y="3635"/>
                    </a:lnTo>
                    <a:lnTo>
                      <a:pt x="779" y="3240"/>
                    </a:lnTo>
                    <a:lnTo>
                      <a:pt x="983" y="2844"/>
                    </a:lnTo>
                    <a:lnTo>
                      <a:pt x="1212" y="2462"/>
                    </a:lnTo>
                    <a:lnTo>
                      <a:pt x="1467" y="2092"/>
                    </a:lnTo>
                    <a:lnTo>
                      <a:pt x="1735" y="1735"/>
                    </a:lnTo>
                    <a:lnTo>
                      <a:pt x="2016" y="1378"/>
                    </a:lnTo>
                    <a:lnTo>
                      <a:pt x="2296" y="1033"/>
                    </a:lnTo>
                    <a:lnTo>
                      <a:pt x="2602" y="689"/>
                    </a:lnTo>
                    <a:lnTo>
                      <a:pt x="3202"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446;p41">
                <a:extLst>
                  <a:ext uri="{FF2B5EF4-FFF2-40B4-BE49-F238E27FC236}">
                    <a16:creationId xmlns:a16="http://schemas.microsoft.com/office/drawing/2014/main" id="{AFCE85B6-4F62-419E-AD0D-4C6534C1C438}"/>
                  </a:ext>
                </a:extLst>
              </p:cNvPr>
              <p:cNvSpPr/>
              <p:nvPr/>
            </p:nvSpPr>
            <p:spPr>
              <a:xfrm>
                <a:off x="4070325" y="476275"/>
                <a:ext cx="67600" cy="127575"/>
              </a:xfrm>
              <a:custGeom>
                <a:avLst/>
                <a:gdLst/>
                <a:ahLst/>
                <a:cxnLst/>
                <a:rect l="l" t="t" r="r" b="b"/>
                <a:pathLst>
                  <a:path w="2704" h="5103" extrusionOk="0">
                    <a:moveTo>
                      <a:pt x="2704" y="1"/>
                    </a:moveTo>
                    <a:lnTo>
                      <a:pt x="2538" y="332"/>
                    </a:lnTo>
                    <a:lnTo>
                      <a:pt x="2347" y="638"/>
                    </a:lnTo>
                    <a:lnTo>
                      <a:pt x="2155" y="944"/>
                    </a:lnTo>
                    <a:lnTo>
                      <a:pt x="1951" y="1238"/>
                    </a:lnTo>
                    <a:lnTo>
                      <a:pt x="1518" y="1824"/>
                    </a:lnTo>
                    <a:lnTo>
                      <a:pt x="1084" y="2411"/>
                    </a:lnTo>
                    <a:lnTo>
                      <a:pt x="867" y="2704"/>
                    </a:lnTo>
                    <a:lnTo>
                      <a:pt x="663" y="3011"/>
                    </a:lnTo>
                    <a:lnTo>
                      <a:pt x="459" y="3329"/>
                    </a:lnTo>
                    <a:lnTo>
                      <a:pt x="281" y="3648"/>
                    </a:lnTo>
                    <a:lnTo>
                      <a:pt x="191" y="3814"/>
                    </a:lnTo>
                    <a:lnTo>
                      <a:pt x="115" y="3993"/>
                    </a:lnTo>
                    <a:lnTo>
                      <a:pt x="64" y="4184"/>
                    </a:lnTo>
                    <a:lnTo>
                      <a:pt x="26" y="4362"/>
                    </a:lnTo>
                    <a:lnTo>
                      <a:pt x="0" y="4566"/>
                    </a:lnTo>
                    <a:lnTo>
                      <a:pt x="13" y="4656"/>
                    </a:lnTo>
                    <a:lnTo>
                      <a:pt x="26" y="4758"/>
                    </a:lnTo>
                    <a:lnTo>
                      <a:pt x="38" y="4847"/>
                    </a:lnTo>
                    <a:lnTo>
                      <a:pt x="64" y="4936"/>
                    </a:lnTo>
                    <a:lnTo>
                      <a:pt x="115" y="5026"/>
                    </a:lnTo>
                    <a:lnTo>
                      <a:pt x="166" y="5102"/>
                    </a:lnTo>
                    <a:lnTo>
                      <a:pt x="140" y="5013"/>
                    </a:lnTo>
                    <a:lnTo>
                      <a:pt x="128" y="4924"/>
                    </a:lnTo>
                    <a:lnTo>
                      <a:pt x="115" y="4834"/>
                    </a:lnTo>
                    <a:lnTo>
                      <a:pt x="115" y="4745"/>
                    </a:lnTo>
                    <a:lnTo>
                      <a:pt x="140" y="4579"/>
                    </a:lnTo>
                    <a:lnTo>
                      <a:pt x="191" y="4413"/>
                    </a:lnTo>
                    <a:lnTo>
                      <a:pt x="255" y="4248"/>
                    </a:lnTo>
                    <a:lnTo>
                      <a:pt x="332" y="4095"/>
                    </a:lnTo>
                    <a:lnTo>
                      <a:pt x="510" y="3788"/>
                    </a:lnTo>
                    <a:lnTo>
                      <a:pt x="931" y="3202"/>
                    </a:lnTo>
                    <a:lnTo>
                      <a:pt x="1365" y="2615"/>
                    </a:lnTo>
                    <a:lnTo>
                      <a:pt x="1582" y="2322"/>
                    </a:lnTo>
                    <a:lnTo>
                      <a:pt x="1798" y="2029"/>
                    </a:lnTo>
                    <a:lnTo>
                      <a:pt x="2002" y="1710"/>
                    </a:lnTo>
                    <a:lnTo>
                      <a:pt x="2194" y="1391"/>
                    </a:lnTo>
                    <a:lnTo>
                      <a:pt x="2359" y="1059"/>
                    </a:lnTo>
                    <a:lnTo>
                      <a:pt x="2436" y="893"/>
                    </a:lnTo>
                    <a:lnTo>
                      <a:pt x="2513" y="715"/>
                    </a:lnTo>
                    <a:lnTo>
                      <a:pt x="2576" y="536"/>
                    </a:lnTo>
                    <a:lnTo>
                      <a:pt x="2627" y="358"/>
                    </a:lnTo>
                    <a:lnTo>
                      <a:pt x="2666" y="179"/>
                    </a:lnTo>
                    <a:lnTo>
                      <a:pt x="2704" y="1"/>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47;p41">
                <a:extLst>
                  <a:ext uri="{FF2B5EF4-FFF2-40B4-BE49-F238E27FC236}">
                    <a16:creationId xmlns:a16="http://schemas.microsoft.com/office/drawing/2014/main" id="{D3CA9959-CF23-407B-BCB6-FDBF45AC0697}"/>
                  </a:ext>
                </a:extLst>
              </p:cNvPr>
              <p:cNvSpPr/>
              <p:nvPr/>
            </p:nvSpPr>
            <p:spPr>
              <a:xfrm>
                <a:off x="3746375" y="493500"/>
                <a:ext cx="103975" cy="44650"/>
              </a:xfrm>
              <a:custGeom>
                <a:avLst/>
                <a:gdLst/>
                <a:ahLst/>
                <a:cxnLst/>
                <a:rect l="l" t="t" r="r" b="b"/>
                <a:pathLst>
                  <a:path w="4159" h="1786" extrusionOk="0">
                    <a:moveTo>
                      <a:pt x="4158" y="0"/>
                    </a:moveTo>
                    <a:lnTo>
                      <a:pt x="3661" y="306"/>
                    </a:lnTo>
                    <a:lnTo>
                      <a:pt x="3176" y="600"/>
                    </a:lnTo>
                    <a:lnTo>
                      <a:pt x="2692" y="893"/>
                    </a:lnTo>
                    <a:lnTo>
                      <a:pt x="2437" y="1021"/>
                    </a:lnTo>
                    <a:lnTo>
                      <a:pt x="2182" y="1148"/>
                    </a:lnTo>
                    <a:lnTo>
                      <a:pt x="1926" y="1263"/>
                    </a:lnTo>
                    <a:lnTo>
                      <a:pt x="1671" y="1352"/>
                    </a:lnTo>
                    <a:lnTo>
                      <a:pt x="1404" y="1429"/>
                    </a:lnTo>
                    <a:lnTo>
                      <a:pt x="1136" y="1493"/>
                    </a:lnTo>
                    <a:lnTo>
                      <a:pt x="868" y="1544"/>
                    </a:lnTo>
                    <a:lnTo>
                      <a:pt x="587" y="1569"/>
                    </a:lnTo>
                    <a:lnTo>
                      <a:pt x="294" y="1582"/>
                    </a:lnTo>
                    <a:lnTo>
                      <a:pt x="1" y="1569"/>
                    </a:lnTo>
                    <a:lnTo>
                      <a:pt x="1" y="1569"/>
                    </a:lnTo>
                    <a:lnTo>
                      <a:pt x="141" y="1620"/>
                    </a:lnTo>
                    <a:lnTo>
                      <a:pt x="281" y="1671"/>
                    </a:lnTo>
                    <a:lnTo>
                      <a:pt x="422" y="1722"/>
                    </a:lnTo>
                    <a:lnTo>
                      <a:pt x="575" y="1748"/>
                    </a:lnTo>
                    <a:lnTo>
                      <a:pt x="715" y="1773"/>
                    </a:lnTo>
                    <a:lnTo>
                      <a:pt x="868" y="1786"/>
                    </a:lnTo>
                    <a:lnTo>
                      <a:pt x="1021" y="1786"/>
                    </a:lnTo>
                    <a:lnTo>
                      <a:pt x="1174" y="1773"/>
                    </a:lnTo>
                    <a:lnTo>
                      <a:pt x="1327" y="1760"/>
                    </a:lnTo>
                    <a:lnTo>
                      <a:pt x="1467" y="1735"/>
                    </a:lnTo>
                    <a:lnTo>
                      <a:pt x="1773" y="1671"/>
                    </a:lnTo>
                    <a:lnTo>
                      <a:pt x="2054" y="1582"/>
                    </a:lnTo>
                    <a:lnTo>
                      <a:pt x="2335" y="1467"/>
                    </a:lnTo>
                    <a:lnTo>
                      <a:pt x="2602" y="1340"/>
                    </a:lnTo>
                    <a:lnTo>
                      <a:pt x="2857" y="1186"/>
                    </a:lnTo>
                    <a:lnTo>
                      <a:pt x="3100" y="1021"/>
                    </a:lnTo>
                    <a:lnTo>
                      <a:pt x="3342" y="829"/>
                    </a:lnTo>
                    <a:lnTo>
                      <a:pt x="3559" y="638"/>
                    </a:lnTo>
                    <a:lnTo>
                      <a:pt x="3776" y="434"/>
                    </a:lnTo>
                    <a:lnTo>
                      <a:pt x="3967" y="217"/>
                    </a:lnTo>
                    <a:lnTo>
                      <a:pt x="4158"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448;p41">
                <a:extLst>
                  <a:ext uri="{FF2B5EF4-FFF2-40B4-BE49-F238E27FC236}">
                    <a16:creationId xmlns:a16="http://schemas.microsoft.com/office/drawing/2014/main" id="{3B5BF16D-761B-44C2-A553-E5E9DA4449CB}"/>
                  </a:ext>
                </a:extLst>
              </p:cNvPr>
              <p:cNvSpPr/>
              <p:nvPr/>
            </p:nvSpPr>
            <p:spPr>
              <a:xfrm>
                <a:off x="3698550" y="380000"/>
                <a:ext cx="91525" cy="16600"/>
              </a:xfrm>
              <a:custGeom>
                <a:avLst/>
                <a:gdLst/>
                <a:ahLst/>
                <a:cxnLst/>
                <a:rect l="l" t="t" r="r" b="b"/>
                <a:pathLst>
                  <a:path w="3661" h="664" extrusionOk="0">
                    <a:moveTo>
                      <a:pt x="3661" y="0"/>
                    </a:moveTo>
                    <a:lnTo>
                      <a:pt x="3431" y="64"/>
                    </a:lnTo>
                    <a:lnTo>
                      <a:pt x="3215" y="128"/>
                    </a:lnTo>
                    <a:lnTo>
                      <a:pt x="2985" y="179"/>
                    </a:lnTo>
                    <a:lnTo>
                      <a:pt x="2768" y="217"/>
                    </a:lnTo>
                    <a:lnTo>
                      <a:pt x="2309" y="268"/>
                    </a:lnTo>
                    <a:lnTo>
                      <a:pt x="1863" y="306"/>
                    </a:lnTo>
                    <a:lnTo>
                      <a:pt x="1404" y="319"/>
                    </a:lnTo>
                    <a:lnTo>
                      <a:pt x="944" y="332"/>
                    </a:lnTo>
                    <a:lnTo>
                      <a:pt x="473" y="345"/>
                    </a:lnTo>
                    <a:lnTo>
                      <a:pt x="243" y="370"/>
                    </a:lnTo>
                    <a:lnTo>
                      <a:pt x="1" y="396"/>
                    </a:lnTo>
                    <a:lnTo>
                      <a:pt x="230" y="459"/>
                    </a:lnTo>
                    <a:lnTo>
                      <a:pt x="460" y="523"/>
                    </a:lnTo>
                    <a:lnTo>
                      <a:pt x="689" y="574"/>
                    </a:lnTo>
                    <a:lnTo>
                      <a:pt x="932" y="612"/>
                    </a:lnTo>
                    <a:lnTo>
                      <a:pt x="1161" y="638"/>
                    </a:lnTo>
                    <a:lnTo>
                      <a:pt x="1404" y="663"/>
                    </a:lnTo>
                    <a:lnTo>
                      <a:pt x="1875" y="663"/>
                    </a:lnTo>
                    <a:lnTo>
                      <a:pt x="2118" y="638"/>
                    </a:lnTo>
                    <a:lnTo>
                      <a:pt x="2360" y="612"/>
                    </a:lnTo>
                    <a:lnTo>
                      <a:pt x="2602" y="561"/>
                    </a:lnTo>
                    <a:lnTo>
                      <a:pt x="2832" y="485"/>
                    </a:lnTo>
                    <a:lnTo>
                      <a:pt x="3062" y="396"/>
                    </a:lnTo>
                    <a:lnTo>
                      <a:pt x="3278" y="294"/>
                    </a:lnTo>
                    <a:lnTo>
                      <a:pt x="3482" y="153"/>
                    </a:lnTo>
                    <a:lnTo>
                      <a:pt x="3661"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49;p41">
                <a:extLst>
                  <a:ext uri="{FF2B5EF4-FFF2-40B4-BE49-F238E27FC236}">
                    <a16:creationId xmlns:a16="http://schemas.microsoft.com/office/drawing/2014/main" id="{C3A9C207-7318-41F8-A0EB-7266696CE231}"/>
                  </a:ext>
                </a:extLst>
              </p:cNvPr>
              <p:cNvSpPr/>
              <p:nvPr/>
            </p:nvSpPr>
            <p:spPr>
              <a:xfrm>
                <a:off x="3841075" y="296150"/>
                <a:ext cx="48475" cy="26150"/>
              </a:xfrm>
              <a:custGeom>
                <a:avLst/>
                <a:gdLst/>
                <a:ahLst/>
                <a:cxnLst/>
                <a:rect l="l" t="t" r="r" b="b"/>
                <a:pathLst>
                  <a:path w="1939" h="1046" extrusionOk="0">
                    <a:moveTo>
                      <a:pt x="141" y="0"/>
                    </a:moveTo>
                    <a:lnTo>
                      <a:pt x="0" y="26"/>
                    </a:lnTo>
                    <a:lnTo>
                      <a:pt x="243" y="166"/>
                    </a:lnTo>
                    <a:lnTo>
                      <a:pt x="485" y="293"/>
                    </a:lnTo>
                    <a:lnTo>
                      <a:pt x="970" y="549"/>
                    </a:lnTo>
                    <a:lnTo>
                      <a:pt x="1442" y="791"/>
                    </a:lnTo>
                    <a:lnTo>
                      <a:pt x="1684" y="918"/>
                    </a:lnTo>
                    <a:lnTo>
                      <a:pt x="1939" y="1046"/>
                    </a:lnTo>
                    <a:lnTo>
                      <a:pt x="1875" y="918"/>
                    </a:lnTo>
                    <a:lnTo>
                      <a:pt x="1799" y="791"/>
                    </a:lnTo>
                    <a:lnTo>
                      <a:pt x="1709" y="676"/>
                    </a:lnTo>
                    <a:lnTo>
                      <a:pt x="1607" y="574"/>
                    </a:lnTo>
                    <a:lnTo>
                      <a:pt x="1493" y="472"/>
                    </a:lnTo>
                    <a:lnTo>
                      <a:pt x="1378" y="383"/>
                    </a:lnTo>
                    <a:lnTo>
                      <a:pt x="1263" y="306"/>
                    </a:lnTo>
                    <a:lnTo>
                      <a:pt x="1136" y="230"/>
                    </a:lnTo>
                    <a:lnTo>
                      <a:pt x="995" y="166"/>
                    </a:lnTo>
                    <a:lnTo>
                      <a:pt x="868" y="115"/>
                    </a:lnTo>
                    <a:lnTo>
                      <a:pt x="727" y="64"/>
                    </a:lnTo>
                    <a:lnTo>
                      <a:pt x="574" y="38"/>
                    </a:lnTo>
                    <a:lnTo>
                      <a:pt x="434" y="13"/>
                    </a:lnTo>
                    <a:lnTo>
                      <a:pt x="294" y="0"/>
                    </a:lnTo>
                    <a:close/>
                  </a:path>
                </a:pathLst>
              </a:custGeom>
              <a:solidFill>
                <a:srgbClr val="CFC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Subtitle 6">
            <a:extLst>
              <a:ext uri="{FF2B5EF4-FFF2-40B4-BE49-F238E27FC236}">
                <a16:creationId xmlns:a16="http://schemas.microsoft.com/office/drawing/2014/main" id="{701CCC42-4668-4141-B2A3-A6EAD687C16B}"/>
              </a:ext>
            </a:extLst>
          </p:cNvPr>
          <p:cNvSpPr>
            <a:spLocks noGrp="1"/>
          </p:cNvSpPr>
          <p:nvPr>
            <p:ph type="subTitle" idx="1"/>
          </p:nvPr>
        </p:nvSpPr>
        <p:spPr>
          <a:xfrm>
            <a:off x="761732" y="917369"/>
            <a:ext cx="4119211" cy="4344091"/>
          </a:xfrm>
        </p:spPr>
        <p:txBody>
          <a:bodyPr/>
          <a:lstStyle/>
          <a:p>
            <a:pPr marL="285750" marR="0" indent="-285750" algn="just" fontAlgn="base">
              <a:lnSpc>
                <a:spcPct val="107000"/>
              </a:lnSpc>
              <a:spcBef>
                <a:spcPts val="1400"/>
              </a:spcBef>
              <a:spcAft>
                <a:spcPts val="0"/>
              </a:spcAft>
              <a:buFont typeface="Arial" panose="020B0604020202020204" pitchFamily="34" charset="0"/>
              <a:buChar char="•"/>
            </a:pPr>
            <a:r>
              <a:rPr lang="en-US" sz="1600" b="1" dirty="0">
                <a:solidFill>
                  <a:schemeClr val="accent2"/>
                </a:solidFill>
                <a:latin typeface="+mj-lt"/>
                <a:ea typeface="Times New Roman" panose="02020603050405020304" pitchFamily="18" charset="0"/>
                <a:cs typeface="Times New Roman" panose="02020603050405020304" pitchFamily="18" charset="0"/>
              </a:rPr>
              <a:t>Admin Login</a:t>
            </a:r>
          </a:p>
          <a:p>
            <a:pPr marL="457200" lvl="1" indent="0" algn="just" fontAlgn="base">
              <a:spcBef>
                <a:spcPts val="1400"/>
              </a:spcBef>
            </a:pPr>
            <a:r>
              <a:rPr lang="en-US" sz="1200" b="1" dirty="0">
                <a:solidFill>
                  <a:srgbClr val="000000"/>
                </a:solidFill>
                <a:effectLst/>
                <a:latin typeface="+mj-lt"/>
                <a:ea typeface="Calibri" panose="020F0502020204030204" pitchFamily="34" charset="0"/>
                <a:cs typeface="Times New Roman" panose="02020603050405020304" pitchFamily="18" charset="0"/>
              </a:rPr>
              <a:t>Can add, update or delete:</a:t>
            </a:r>
          </a:p>
          <a:p>
            <a:pPr marL="1200150" lvl="2" indent="-285750" algn="just" fontAlgn="base">
              <a:spcBef>
                <a:spcPts val="1400"/>
              </a:spcBef>
              <a:buFont typeface="Wingdings" panose="05000000000000000000" pitchFamily="2" charset="2"/>
              <a:buChar char="v"/>
            </a:pPr>
            <a:r>
              <a:rPr lang="en-US" sz="1200" b="1" dirty="0">
                <a:effectLst/>
                <a:latin typeface="+mj-lt"/>
                <a:ea typeface="Calibri" panose="020F0502020204030204" pitchFamily="34" charset="0"/>
                <a:cs typeface="Times New Roman" panose="02020603050405020304" pitchFamily="18" charset="0"/>
              </a:rPr>
              <a:t>Admin data</a:t>
            </a:r>
          </a:p>
          <a:p>
            <a:pPr marL="1200150" lvl="2" indent="-285750" algn="just" fontAlgn="base">
              <a:spcBef>
                <a:spcPts val="1400"/>
              </a:spcBef>
              <a:buFont typeface="Wingdings" panose="05000000000000000000" pitchFamily="2" charset="2"/>
              <a:buChar char="v"/>
            </a:pPr>
            <a:r>
              <a:rPr lang="en-US" sz="1200" b="1" dirty="0">
                <a:latin typeface="+mj-lt"/>
                <a:ea typeface="Calibri" panose="020F0502020204030204" pitchFamily="34" charset="0"/>
                <a:cs typeface="Times New Roman" panose="02020603050405020304" pitchFamily="18" charset="0"/>
              </a:rPr>
              <a:t>Food categories data</a:t>
            </a:r>
          </a:p>
          <a:p>
            <a:pPr marL="1200150" lvl="2" indent="-285750" algn="just" fontAlgn="base">
              <a:spcBef>
                <a:spcPts val="1400"/>
              </a:spcBef>
              <a:buFont typeface="Wingdings" panose="05000000000000000000" pitchFamily="2" charset="2"/>
              <a:buChar char="v"/>
            </a:pPr>
            <a:r>
              <a:rPr lang="en-US" sz="1200" b="1" dirty="0">
                <a:effectLst/>
                <a:latin typeface="+mj-lt"/>
                <a:ea typeface="Calibri" panose="020F0502020204030204" pitchFamily="34" charset="0"/>
                <a:cs typeface="Times New Roman" panose="02020603050405020304" pitchFamily="18" charset="0"/>
              </a:rPr>
              <a:t>Food items data</a:t>
            </a:r>
          </a:p>
          <a:p>
            <a:pPr marL="1200150" lvl="2" indent="-285750" algn="just" fontAlgn="base">
              <a:spcBef>
                <a:spcPts val="1400"/>
              </a:spcBef>
              <a:buFont typeface="Wingdings" panose="05000000000000000000" pitchFamily="2" charset="2"/>
              <a:buChar char="v"/>
            </a:pPr>
            <a:r>
              <a:rPr lang="en-US" sz="1200" b="1" dirty="0">
                <a:effectLst/>
                <a:latin typeface="+mj-lt"/>
                <a:ea typeface="Calibri" panose="020F0502020204030204" pitchFamily="34" charset="0"/>
                <a:cs typeface="Times New Roman" panose="02020603050405020304" pitchFamily="18" charset="0"/>
              </a:rPr>
              <a:t>Order data</a:t>
            </a:r>
            <a:endParaRPr lang="en-US" sz="1200" b="1" dirty="0">
              <a:latin typeface="+mj-lt"/>
              <a:ea typeface="Calibri" panose="020F0502020204030204" pitchFamily="34" charset="0"/>
              <a:cs typeface="Times New Roman" panose="02020603050405020304" pitchFamily="18" charset="0"/>
            </a:endParaRPr>
          </a:p>
          <a:p>
            <a:pPr marL="457200" lvl="1" indent="0" algn="just" fontAlgn="base">
              <a:spcBef>
                <a:spcPts val="1400"/>
              </a:spcBef>
            </a:pPr>
            <a:r>
              <a:rPr lang="en-US" sz="1200" b="1" dirty="0">
                <a:latin typeface="+mj-lt"/>
                <a:ea typeface="Calibri" panose="020F0502020204030204" pitchFamily="34" charset="0"/>
                <a:cs typeface="Times New Roman" panose="02020603050405020304" pitchFamily="18" charset="0"/>
              </a:rPr>
              <a:t>Can view :</a:t>
            </a:r>
          </a:p>
          <a:p>
            <a:pPr marL="1200150" lvl="2" indent="-285750" algn="just" fontAlgn="base">
              <a:spcBef>
                <a:spcPts val="1400"/>
              </a:spcBef>
              <a:buFont typeface="Wingdings" panose="05000000000000000000" pitchFamily="2" charset="2"/>
              <a:buChar char="v"/>
            </a:pPr>
            <a:r>
              <a:rPr lang="en-US" sz="1200" b="1" dirty="0">
                <a:latin typeface="+mj-lt"/>
                <a:ea typeface="Calibri" panose="020F0502020204030204" pitchFamily="34" charset="0"/>
                <a:cs typeface="Times New Roman" panose="02020603050405020304" pitchFamily="18" charset="0"/>
              </a:rPr>
              <a:t>Dashboard with revenue details, total orders, food categories and food items</a:t>
            </a:r>
          </a:p>
          <a:p>
            <a:pPr marL="1200150" lvl="2" indent="-285750" algn="just" fontAlgn="base">
              <a:spcBef>
                <a:spcPts val="1400"/>
              </a:spcBef>
              <a:buFont typeface="Wingdings" panose="05000000000000000000" pitchFamily="2" charset="2"/>
              <a:buChar char="v"/>
            </a:pPr>
            <a:r>
              <a:rPr lang="en-US" sz="1200" b="1" dirty="0">
                <a:latin typeface="+mj-lt"/>
                <a:ea typeface="Calibri" panose="020F0502020204030204" pitchFamily="34" charset="0"/>
                <a:cs typeface="Times New Roman" panose="02020603050405020304" pitchFamily="18" charset="0"/>
              </a:rPr>
              <a:t>Customer delay  </a:t>
            </a:r>
          </a:p>
        </p:txBody>
      </p:sp>
      <p:sp>
        <p:nvSpPr>
          <p:cNvPr id="116" name="TextBox 115">
            <a:extLst>
              <a:ext uri="{FF2B5EF4-FFF2-40B4-BE49-F238E27FC236}">
                <a16:creationId xmlns:a16="http://schemas.microsoft.com/office/drawing/2014/main" id="{13F5BB1A-9F33-4541-AFBE-D98BA0F2960E}"/>
              </a:ext>
            </a:extLst>
          </p:cNvPr>
          <p:cNvSpPr txBox="1"/>
          <p:nvPr/>
        </p:nvSpPr>
        <p:spPr>
          <a:xfrm>
            <a:off x="244640" y="467354"/>
            <a:ext cx="4972738" cy="595932"/>
          </a:xfrm>
          <a:prstGeom prst="rect">
            <a:avLst/>
          </a:prstGeom>
          <a:noFill/>
        </p:spPr>
        <p:txBody>
          <a:bodyPr wrap="square">
            <a:spAutoFit/>
          </a:bodyPr>
          <a:lstStyle/>
          <a:p>
            <a:pPr marL="0" marR="0" algn="ctr" fontAlgn="base">
              <a:lnSpc>
                <a:spcPct val="107000"/>
              </a:lnSpc>
              <a:spcBef>
                <a:spcPts val="1400"/>
              </a:spcBef>
              <a:spcAft>
                <a:spcPts val="0"/>
              </a:spcAft>
            </a:pPr>
            <a:r>
              <a:rPr lang="en-US" sz="32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System Requirements</a:t>
            </a:r>
          </a:p>
        </p:txBody>
      </p:sp>
    </p:spTree>
    <p:extLst>
      <p:ext uri="{BB962C8B-B14F-4D97-AF65-F5344CB8AC3E}">
        <p14:creationId xmlns:p14="http://schemas.microsoft.com/office/powerpoint/2010/main" val="258335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6">
            <a:extLst>
              <a:ext uri="{FF2B5EF4-FFF2-40B4-BE49-F238E27FC236}">
                <a16:creationId xmlns:a16="http://schemas.microsoft.com/office/drawing/2014/main" id="{E69F4EF0-1D7C-4866-9A61-FC43404C225C}"/>
              </a:ext>
            </a:extLst>
          </p:cNvPr>
          <p:cNvSpPr txBox="1">
            <a:spLocks/>
          </p:cNvSpPr>
          <p:nvPr/>
        </p:nvSpPr>
        <p:spPr>
          <a:xfrm>
            <a:off x="761732" y="917369"/>
            <a:ext cx="4119211" cy="36790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1pPr>
            <a:lvl2pPr marL="914400" marR="0" lvl="1"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2pPr>
            <a:lvl3pPr marL="1371600" marR="0" lvl="2"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3pPr>
            <a:lvl4pPr marL="1828800" marR="0" lvl="3"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4pPr>
            <a:lvl5pPr marL="2286000" marR="0" lvl="4"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5pPr>
            <a:lvl6pPr marL="2743200" marR="0" lvl="5"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6pPr>
            <a:lvl7pPr marL="3200400" marR="0" lvl="6"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7pPr>
            <a:lvl8pPr marL="3657600" marR="0" lvl="7"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8pPr>
            <a:lvl9pPr marL="4114800" marR="0" lvl="8"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9pPr>
          </a:lstStyle>
          <a:p>
            <a:pPr marL="285750" indent="-285750" algn="just" fontAlgn="base">
              <a:lnSpc>
                <a:spcPct val="107000"/>
              </a:lnSpc>
              <a:spcBef>
                <a:spcPts val="1400"/>
              </a:spcBef>
              <a:buFont typeface="Arial" panose="020B0604020202020204" pitchFamily="34" charset="0"/>
              <a:buChar char="•"/>
            </a:pPr>
            <a:r>
              <a:rPr lang="en-US" sz="1600" b="1">
                <a:solidFill>
                  <a:schemeClr val="accent2"/>
                </a:solidFill>
                <a:effectLst>
                  <a:outerShdw blurRad="38100" dist="38100" dir="2700000" algn="tl">
                    <a:srgbClr val="000000">
                      <a:alpha val="43137"/>
                    </a:srgbClr>
                  </a:outerShdw>
                </a:effectLst>
                <a:latin typeface="+mj-lt"/>
                <a:ea typeface="Times New Roman" panose="02020603050405020304" pitchFamily="18" charset="0"/>
                <a:cs typeface="Times New Roman" panose="02020603050405020304" pitchFamily="18" charset="0"/>
              </a:rPr>
              <a:t>Customer page</a:t>
            </a:r>
          </a:p>
          <a:p>
            <a:pPr marL="628650" lvl="1" indent="-171450" algn="just" fontAlgn="base">
              <a:spcBef>
                <a:spcPts val="1400"/>
              </a:spcBef>
              <a:buFont typeface="Wingdings" panose="05000000000000000000" pitchFamily="2" charset="2"/>
              <a:buChar char="v"/>
            </a:pPr>
            <a:r>
              <a:rPr lang="en-US" sz="1200" b="1">
                <a:latin typeface="+mj-lt"/>
                <a:ea typeface="Calibri" panose="020F0502020204030204" pitchFamily="34" charset="0"/>
                <a:cs typeface="Times New Roman" panose="02020603050405020304" pitchFamily="18" charset="0"/>
              </a:rPr>
              <a:t>View featured food items and categories</a:t>
            </a:r>
          </a:p>
          <a:p>
            <a:pPr marL="628650" lvl="1" indent="-171450" algn="just" fontAlgn="base">
              <a:spcBef>
                <a:spcPts val="1400"/>
              </a:spcBef>
              <a:buFont typeface="Wingdings" panose="05000000000000000000" pitchFamily="2" charset="2"/>
              <a:buChar char="v"/>
            </a:pPr>
            <a:r>
              <a:rPr lang="en-US" sz="1200" b="1">
                <a:latin typeface="+mj-lt"/>
                <a:ea typeface="Calibri" panose="020F0502020204030204" pitchFamily="34" charset="0"/>
                <a:cs typeface="Times New Roman" panose="02020603050405020304" pitchFamily="18" charset="0"/>
              </a:rPr>
              <a:t>Surf through various food items</a:t>
            </a:r>
          </a:p>
          <a:p>
            <a:pPr marL="628650" lvl="1" indent="-171450" algn="just" fontAlgn="base">
              <a:spcBef>
                <a:spcPts val="1400"/>
              </a:spcBef>
              <a:buFont typeface="Wingdings" panose="05000000000000000000" pitchFamily="2" charset="2"/>
              <a:buChar char="v"/>
            </a:pPr>
            <a:r>
              <a:rPr lang="en-US" sz="1200" b="1">
                <a:latin typeface="+mj-lt"/>
                <a:ea typeface="Calibri" panose="020F0502020204030204" pitchFamily="34" charset="0"/>
                <a:cs typeface="Times New Roman" panose="02020603050405020304" pitchFamily="18" charset="0"/>
              </a:rPr>
              <a:t>Choose food based on categories</a:t>
            </a:r>
          </a:p>
          <a:p>
            <a:pPr marL="628650" lvl="1" indent="-171450" algn="just" fontAlgn="base">
              <a:spcBef>
                <a:spcPts val="1400"/>
              </a:spcBef>
              <a:buFont typeface="Wingdings" panose="05000000000000000000" pitchFamily="2" charset="2"/>
              <a:buChar char="v"/>
            </a:pPr>
            <a:r>
              <a:rPr lang="en-US" sz="1200" b="1">
                <a:latin typeface="+mj-lt"/>
                <a:ea typeface="Calibri" panose="020F0502020204030204" pitchFamily="34" charset="0"/>
                <a:cs typeface="Times New Roman" panose="02020603050405020304" pitchFamily="18" charset="0"/>
              </a:rPr>
              <a:t>Place food order</a:t>
            </a:r>
          </a:p>
          <a:p>
            <a:pPr marL="628650" lvl="1" indent="-171450" algn="just" fontAlgn="base">
              <a:spcBef>
                <a:spcPts val="1400"/>
              </a:spcBef>
              <a:buFont typeface="Wingdings" panose="05000000000000000000" pitchFamily="2" charset="2"/>
              <a:buChar char="v"/>
            </a:pPr>
            <a:r>
              <a:rPr lang="en-US" sz="1200" b="1">
                <a:latin typeface="+mj-lt"/>
                <a:ea typeface="Calibri" panose="020F0502020204030204" pitchFamily="34" charset="0"/>
                <a:cs typeface="Times New Roman" panose="02020603050405020304" pitchFamily="18" charset="0"/>
              </a:rPr>
              <a:t>Review the invoice for order status</a:t>
            </a:r>
          </a:p>
          <a:p>
            <a:pPr marL="628650" lvl="1" indent="-171450" algn="just" fontAlgn="base">
              <a:spcBef>
                <a:spcPts val="1400"/>
              </a:spcBef>
              <a:buFont typeface="Wingdings" panose="05000000000000000000" pitchFamily="2" charset="2"/>
              <a:buChar char="v"/>
            </a:pPr>
            <a:r>
              <a:rPr lang="en-US" sz="1200" b="1">
                <a:latin typeface="+mj-lt"/>
                <a:ea typeface="Calibri" panose="020F0502020204030204" pitchFamily="34" charset="0"/>
                <a:cs typeface="Times New Roman" panose="02020603050405020304" pitchFamily="18" charset="0"/>
              </a:rPr>
              <a:t>Face attendance for food collection</a:t>
            </a:r>
          </a:p>
          <a:p>
            <a:pPr marL="628650" lvl="1" indent="-171450" algn="just" fontAlgn="base">
              <a:spcBef>
                <a:spcPts val="1400"/>
              </a:spcBef>
              <a:buFont typeface="Wingdings" panose="05000000000000000000" pitchFamily="2" charset="2"/>
              <a:buChar char="v"/>
            </a:pPr>
            <a:r>
              <a:rPr lang="en-US" sz="1200" b="1">
                <a:latin typeface="+mj-lt"/>
                <a:ea typeface="Calibri" panose="020F0502020204030204" pitchFamily="34" charset="0"/>
                <a:cs typeface="Times New Roman" panose="02020603050405020304" pitchFamily="18" charset="0"/>
              </a:rPr>
              <a:t>Penalty based on delay time</a:t>
            </a:r>
          </a:p>
          <a:p>
            <a:pPr marL="628650" lvl="1" indent="-171450" algn="just" fontAlgn="base">
              <a:spcBef>
                <a:spcPts val="1400"/>
              </a:spcBef>
              <a:buFont typeface="Wingdings" panose="05000000000000000000" pitchFamily="2" charset="2"/>
              <a:buChar char="v"/>
            </a:pPr>
            <a:r>
              <a:rPr lang="en-US" sz="1200" b="1">
                <a:latin typeface="+mj-lt"/>
                <a:ea typeface="Calibri" panose="020F0502020204030204" pitchFamily="34" charset="0"/>
                <a:cs typeface="Times New Roman" panose="02020603050405020304" pitchFamily="18" charset="0"/>
              </a:rPr>
              <a:t>Give feedback</a:t>
            </a:r>
            <a:endParaRPr lang="en-US" sz="1200" b="1" dirty="0">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601ABD3-71C3-4175-9F35-15972700DC78}"/>
              </a:ext>
            </a:extLst>
          </p:cNvPr>
          <p:cNvSpPr txBox="1"/>
          <p:nvPr/>
        </p:nvSpPr>
        <p:spPr>
          <a:xfrm>
            <a:off x="244640" y="467354"/>
            <a:ext cx="4972738" cy="595932"/>
          </a:xfrm>
          <a:prstGeom prst="rect">
            <a:avLst/>
          </a:prstGeom>
          <a:noFill/>
        </p:spPr>
        <p:txBody>
          <a:bodyPr wrap="square">
            <a:spAutoFit/>
          </a:bodyPr>
          <a:lstStyle/>
          <a:p>
            <a:pPr marL="0" marR="0" lvl="0" indent="0" algn="ctr" defTabSz="914400" rtl="0" eaLnBrk="1" fontAlgn="base" latinLnBrk="0" hangingPunct="1">
              <a:lnSpc>
                <a:spcPct val="107000"/>
              </a:lnSpc>
              <a:spcBef>
                <a:spcPts val="140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343434"/>
                </a:solidFill>
                <a:effectLst>
                  <a:outerShdw blurRad="38100" dist="38100" dir="2700000" algn="tl">
                    <a:srgbClr val="000000">
                      <a:alpha val="43137"/>
                    </a:srgbClr>
                  </a:outerShdw>
                </a:effectLst>
                <a:uLnTx/>
                <a:uFillTx/>
                <a:latin typeface="Calibri" panose="020F0502020204030204" pitchFamily="34" charset="0"/>
                <a:ea typeface="Times New Roman" panose="02020603050405020304" pitchFamily="18" charset="0"/>
                <a:cs typeface="Times New Roman" panose="02020603050405020304" pitchFamily="18" charset="0"/>
                <a:sym typeface="Arial"/>
              </a:rPr>
              <a:t>System Requirements</a:t>
            </a:r>
          </a:p>
        </p:txBody>
      </p:sp>
      <p:grpSp>
        <p:nvGrpSpPr>
          <p:cNvPr id="11" name="Google Shape;2025;p26">
            <a:extLst>
              <a:ext uri="{FF2B5EF4-FFF2-40B4-BE49-F238E27FC236}">
                <a16:creationId xmlns:a16="http://schemas.microsoft.com/office/drawing/2014/main" id="{62168EEA-8A25-4D22-8E75-89CA78B2D722}"/>
              </a:ext>
            </a:extLst>
          </p:cNvPr>
          <p:cNvGrpSpPr/>
          <p:nvPr/>
        </p:nvGrpSpPr>
        <p:grpSpPr>
          <a:xfrm>
            <a:off x="4780149" y="990179"/>
            <a:ext cx="4119211" cy="3387613"/>
            <a:chOff x="823275" y="238125"/>
            <a:chExt cx="5955825" cy="5228500"/>
          </a:xfrm>
        </p:grpSpPr>
        <p:sp>
          <p:nvSpPr>
            <p:cNvPr id="12" name="Google Shape;2026;p26">
              <a:extLst>
                <a:ext uri="{FF2B5EF4-FFF2-40B4-BE49-F238E27FC236}">
                  <a16:creationId xmlns:a16="http://schemas.microsoft.com/office/drawing/2014/main" id="{A04BD0CC-6197-46D5-8C95-250CE36C2EA3}"/>
                </a:ext>
              </a:extLst>
            </p:cNvPr>
            <p:cNvSpPr/>
            <p:nvPr/>
          </p:nvSpPr>
          <p:spPr>
            <a:xfrm>
              <a:off x="3138775" y="3174575"/>
              <a:ext cx="3640325" cy="2292050"/>
            </a:xfrm>
            <a:custGeom>
              <a:avLst/>
              <a:gdLst/>
              <a:ahLst/>
              <a:cxnLst/>
              <a:rect l="l" t="t" r="r" b="b"/>
              <a:pathLst>
                <a:path w="145613" h="91682" extrusionOk="0">
                  <a:moveTo>
                    <a:pt x="18545" y="0"/>
                  </a:moveTo>
                  <a:lnTo>
                    <a:pt x="0" y="19513"/>
                  </a:lnTo>
                  <a:lnTo>
                    <a:pt x="71361" y="91681"/>
                  </a:lnTo>
                  <a:lnTo>
                    <a:pt x="145612" y="58656"/>
                  </a:lnTo>
                  <a:lnTo>
                    <a:pt x="144219" y="58304"/>
                  </a:lnTo>
                  <a:lnTo>
                    <a:pt x="142839" y="57937"/>
                  </a:lnTo>
                  <a:lnTo>
                    <a:pt x="141446" y="57570"/>
                  </a:lnTo>
                  <a:lnTo>
                    <a:pt x="140052" y="57189"/>
                  </a:lnTo>
                  <a:lnTo>
                    <a:pt x="137250" y="56382"/>
                  </a:lnTo>
                  <a:lnTo>
                    <a:pt x="134448" y="55561"/>
                  </a:lnTo>
                  <a:lnTo>
                    <a:pt x="131645" y="54695"/>
                  </a:lnTo>
                  <a:lnTo>
                    <a:pt x="128828" y="53785"/>
                  </a:lnTo>
                  <a:lnTo>
                    <a:pt x="126012" y="52846"/>
                  </a:lnTo>
                  <a:lnTo>
                    <a:pt x="123195" y="51878"/>
                  </a:lnTo>
                  <a:lnTo>
                    <a:pt x="120378" y="50895"/>
                  </a:lnTo>
                  <a:lnTo>
                    <a:pt x="117576" y="49868"/>
                  </a:lnTo>
                  <a:lnTo>
                    <a:pt x="114759" y="48812"/>
                  </a:lnTo>
                  <a:lnTo>
                    <a:pt x="111956" y="47741"/>
                  </a:lnTo>
                  <a:lnTo>
                    <a:pt x="109169" y="46655"/>
                  </a:lnTo>
                  <a:lnTo>
                    <a:pt x="106381" y="45540"/>
                  </a:lnTo>
                  <a:lnTo>
                    <a:pt x="103609" y="44396"/>
                  </a:lnTo>
                  <a:lnTo>
                    <a:pt x="100850" y="43251"/>
                  </a:lnTo>
                  <a:lnTo>
                    <a:pt x="98107" y="42078"/>
                  </a:lnTo>
                  <a:lnTo>
                    <a:pt x="95378" y="40889"/>
                  </a:lnTo>
                  <a:lnTo>
                    <a:pt x="92664" y="39701"/>
                  </a:lnTo>
                  <a:lnTo>
                    <a:pt x="89979" y="38498"/>
                  </a:lnTo>
                  <a:lnTo>
                    <a:pt x="87309" y="37280"/>
                  </a:lnTo>
                  <a:lnTo>
                    <a:pt x="84668" y="36062"/>
                  </a:lnTo>
                  <a:lnTo>
                    <a:pt x="82042" y="34830"/>
                  </a:lnTo>
                  <a:lnTo>
                    <a:pt x="79460" y="33598"/>
                  </a:lnTo>
                  <a:lnTo>
                    <a:pt x="76892" y="32351"/>
                  </a:lnTo>
                  <a:lnTo>
                    <a:pt x="74369" y="31118"/>
                  </a:lnTo>
                  <a:lnTo>
                    <a:pt x="71875" y="29886"/>
                  </a:lnTo>
                  <a:lnTo>
                    <a:pt x="69410" y="28653"/>
                  </a:lnTo>
                  <a:lnTo>
                    <a:pt x="66974" y="27421"/>
                  </a:lnTo>
                  <a:lnTo>
                    <a:pt x="64598" y="26203"/>
                  </a:lnTo>
                  <a:lnTo>
                    <a:pt x="62236" y="24986"/>
                  </a:lnTo>
                  <a:lnTo>
                    <a:pt x="59932" y="23782"/>
                  </a:lnTo>
                  <a:lnTo>
                    <a:pt x="57673" y="22579"/>
                  </a:lnTo>
                  <a:lnTo>
                    <a:pt x="55457" y="21406"/>
                  </a:lnTo>
                  <a:lnTo>
                    <a:pt x="53271" y="20232"/>
                  </a:lnTo>
                  <a:lnTo>
                    <a:pt x="51159" y="19073"/>
                  </a:lnTo>
                  <a:lnTo>
                    <a:pt x="47051" y="16828"/>
                  </a:lnTo>
                  <a:lnTo>
                    <a:pt x="43178" y="14657"/>
                  </a:lnTo>
                  <a:lnTo>
                    <a:pt x="39524" y="12588"/>
                  </a:lnTo>
                  <a:lnTo>
                    <a:pt x="36121" y="10622"/>
                  </a:lnTo>
                  <a:lnTo>
                    <a:pt x="32966" y="8788"/>
                  </a:lnTo>
                  <a:lnTo>
                    <a:pt x="30091" y="7087"/>
                  </a:lnTo>
                  <a:lnTo>
                    <a:pt x="27494" y="5531"/>
                  </a:lnTo>
                  <a:lnTo>
                    <a:pt x="25205" y="4152"/>
                  </a:lnTo>
                  <a:lnTo>
                    <a:pt x="23225" y="2935"/>
                  </a:lnTo>
                  <a:lnTo>
                    <a:pt x="21582" y="1922"/>
                  </a:lnTo>
                  <a:lnTo>
                    <a:pt x="19322" y="499"/>
                  </a:lnTo>
                  <a:lnTo>
                    <a:pt x="18545" y="0"/>
                  </a:lnTo>
                  <a:close/>
                </a:path>
              </a:pathLst>
            </a:custGeom>
            <a:solidFill>
              <a:schemeClr val="accent1"/>
            </a:solidFill>
            <a:ln w="16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27;p26">
              <a:extLst>
                <a:ext uri="{FF2B5EF4-FFF2-40B4-BE49-F238E27FC236}">
                  <a16:creationId xmlns:a16="http://schemas.microsoft.com/office/drawing/2014/main" id="{FC297A55-4271-409F-8F28-73739F38E78A}"/>
                </a:ext>
              </a:extLst>
            </p:cNvPr>
            <p:cNvSpPr/>
            <p:nvPr/>
          </p:nvSpPr>
          <p:spPr>
            <a:xfrm>
              <a:off x="2477825" y="1765400"/>
              <a:ext cx="222300" cy="777600"/>
            </a:xfrm>
            <a:custGeom>
              <a:avLst/>
              <a:gdLst/>
              <a:ahLst/>
              <a:cxnLst/>
              <a:rect l="l" t="t" r="r" b="b"/>
              <a:pathLst>
                <a:path w="8892" h="31104" extrusionOk="0">
                  <a:moveTo>
                    <a:pt x="2187" y="0"/>
                  </a:moveTo>
                  <a:lnTo>
                    <a:pt x="2010" y="15"/>
                  </a:lnTo>
                  <a:lnTo>
                    <a:pt x="1834" y="30"/>
                  </a:lnTo>
                  <a:lnTo>
                    <a:pt x="1658" y="74"/>
                  </a:lnTo>
                  <a:lnTo>
                    <a:pt x="1482" y="132"/>
                  </a:lnTo>
                  <a:lnTo>
                    <a:pt x="1306" y="191"/>
                  </a:lnTo>
                  <a:lnTo>
                    <a:pt x="1145" y="279"/>
                  </a:lnTo>
                  <a:lnTo>
                    <a:pt x="983" y="382"/>
                  </a:lnTo>
                  <a:lnTo>
                    <a:pt x="822" y="514"/>
                  </a:lnTo>
                  <a:lnTo>
                    <a:pt x="675" y="660"/>
                  </a:lnTo>
                  <a:lnTo>
                    <a:pt x="543" y="822"/>
                  </a:lnTo>
                  <a:lnTo>
                    <a:pt x="426" y="1027"/>
                  </a:lnTo>
                  <a:lnTo>
                    <a:pt x="309" y="1247"/>
                  </a:lnTo>
                  <a:lnTo>
                    <a:pt x="206" y="1497"/>
                  </a:lnTo>
                  <a:lnTo>
                    <a:pt x="133" y="1775"/>
                  </a:lnTo>
                  <a:lnTo>
                    <a:pt x="74" y="2084"/>
                  </a:lnTo>
                  <a:lnTo>
                    <a:pt x="30" y="2421"/>
                  </a:lnTo>
                  <a:lnTo>
                    <a:pt x="0" y="2788"/>
                  </a:lnTo>
                  <a:lnTo>
                    <a:pt x="0" y="3199"/>
                  </a:lnTo>
                  <a:lnTo>
                    <a:pt x="30" y="3653"/>
                  </a:lnTo>
                  <a:lnTo>
                    <a:pt x="103" y="4768"/>
                  </a:lnTo>
                  <a:lnTo>
                    <a:pt x="206" y="6250"/>
                  </a:lnTo>
                  <a:lnTo>
                    <a:pt x="411" y="10021"/>
                  </a:lnTo>
                  <a:lnTo>
                    <a:pt x="631" y="14495"/>
                  </a:lnTo>
                  <a:lnTo>
                    <a:pt x="866" y="19205"/>
                  </a:lnTo>
                  <a:lnTo>
                    <a:pt x="1248" y="27450"/>
                  </a:lnTo>
                  <a:lnTo>
                    <a:pt x="1394" y="31045"/>
                  </a:lnTo>
                  <a:lnTo>
                    <a:pt x="8891" y="31103"/>
                  </a:lnTo>
                  <a:lnTo>
                    <a:pt x="8818" y="29856"/>
                  </a:lnTo>
                  <a:lnTo>
                    <a:pt x="8715" y="28419"/>
                  </a:lnTo>
                  <a:lnTo>
                    <a:pt x="8569" y="26555"/>
                  </a:lnTo>
                  <a:lnTo>
                    <a:pt x="8392" y="24340"/>
                  </a:lnTo>
                  <a:lnTo>
                    <a:pt x="8158" y="21860"/>
                  </a:lnTo>
                  <a:lnTo>
                    <a:pt x="7894" y="19176"/>
                  </a:lnTo>
                  <a:lnTo>
                    <a:pt x="7747" y="17797"/>
                  </a:lnTo>
                  <a:lnTo>
                    <a:pt x="7586" y="16403"/>
                  </a:lnTo>
                  <a:lnTo>
                    <a:pt x="7409" y="15009"/>
                  </a:lnTo>
                  <a:lnTo>
                    <a:pt x="7233" y="13601"/>
                  </a:lnTo>
                  <a:lnTo>
                    <a:pt x="7043" y="12221"/>
                  </a:lnTo>
                  <a:lnTo>
                    <a:pt x="6837" y="10872"/>
                  </a:lnTo>
                  <a:lnTo>
                    <a:pt x="6632" y="9537"/>
                  </a:lnTo>
                  <a:lnTo>
                    <a:pt x="6412" y="8260"/>
                  </a:lnTo>
                  <a:lnTo>
                    <a:pt x="6177" y="7042"/>
                  </a:lnTo>
                  <a:lnTo>
                    <a:pt x="5928" y="5883"/>
                  </a:lnTo>
                  <a:lnTo>
                    <a:pt x="5678" y="4798"/>
                  </a:lnTo>
                  <a:lnTo>
                    <a:pt x="5414" y="3800"/>
                  </a:lnTo>
                  <a:lnTo>
                    <a:pt x="5267" y="3345"/>
                  </a:lnTo>
                  <a:lnTo>
                    <a:pt x="5135" y="2905"/>
                  </a:lnTo>
                  <a:lnTo>
                    <a:pt x="4989" y="2494"/>
                  </a:lnTo>
                  <a:lnTo>
                    <a:pt x="4842" y="2113"/>
                  </a:lnTo>
                  <a:lnTo>
                    <a:pt x="4695" y="1761"/>
                  </a:lnTo>
                  <a:lnTo>
                    <a:pt x="4549" y="1438"/>
                  </a:lnTo>
                  <a:lnTo>
                    <a:pt x="4387" y="1145"/>
                  </a:lnTo>
                  <a:lnTo>
                    <a:pt x="4240" y="895"/>
                  </a:lnTo>
                  <a:lnTo>
                    <a:pt x="4079" y="660"/>
                  </a:lnTo>
                  <a:lnTo>
                    <a:pt x="3918" y="484"/>
                  </a:lnTo>
                  <a:lnTo>
                    <a:pt x="3756" y="323"/>
                  </a:lnTo>
                  <a:lnTo>
                    <a:pt x="3595" y="206"/>
                  </a:lnTo>
                  <a:lnTo>
                    <a:pt x="3419" y="162"/>
                  </a:lnTo>
                  <a:lnTo>
                    <a:pt x="3228" y="103"/>
                  </a:lnTo>
                  <a:lnTo>
                    <a:pt x="2979" y="59"/>
                  </a:lnTo>
                  <a:lnTo>
                    <a:pt x="2685" y="15"/>
                  </a:lnTo>
                  <a:lnTo>
                    <a:pt x="2363"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28;p26">
              <a:extLst>
                <a:ext uri="{FF2B5EF4-FFF2-40B4-BE49-F238E27FC236}">
                  <a16:creationId xmlns:a16="http://schemas.microsoft.com/office/drawing/2014/main" id="{22EFB174-9A2D-4AEC-BC9C-15CDE355670C}"/>
                </a:ext>
              </a:extLst>
            </p:cNvPr>
            <p:cNvSpPr/>
            <p:nvPr/>
          </p:nvSpPr>
          <p:spPr>
            <a:xfrm>
              <a:off x="1939750" y="1701200"/>
              <a:ext cx="594575" cy="840325"/>
            </a:xfrm>
            <a:custGeom>
              <a:avLst/>
              <a:gdLst/>
              <a:ahLst/>
              <a:cxnLst/>
              <a:rect l="l" t="t" r="r" b="b"/>
              <a:pathLst>
                <a:path w="23783" h="33613" extrusionOk="0">
                  <a:moveTo>
                    <a:pt x="2964" y="1"/>
                  </a:moveTo>
                  <a:lnTo>
                    <a:pt x="2759" y="30"/>
                  </a:lnTo>
                  <a:lnTo>
                    <a:pt x="2524" y="59"/>
                  </a:lnTo>
                  <a:lnTo>
                    <a:pt x="2245" y="133"/>
                  </a:lnTo>
                  <a:lnTo>
                    <a:pt x="1908" y="236"/>
                  </a:lnTo>
                  <a:lnTo>
                    <a:pt x="1732" y="294"/>
                  </a:lnTo>
                  <a:lnTo>
                    <a:pt x="1556" y="382"/>
                  </a:lnTo>
                  <a:lnTo>
                    <a:pt x="1380" y="456"/>
                  </a:lnTo>
                  <a:lnTo>
                    <a:pt x="1204" y="558"/>
                  </a:lnTo>
                  <a:lnTo>
                    <a:pt x="1028" y="676"/>
                  </a:lnTo>
                  <a:lnTo>
                    <a:pt x="866" y="808"/>
                  </a:lnTo>
                  <a:lnTo>
                    <a:pt x="705" y="940"/>
                  </a:lnTo>
                  <a:lnTo>
                    <a:pt x="558" y="1101"/>
                  </a:lnTo>
                  <a:lnTo>
                    <a:pt x="412" y="1277"/>
                  </a:lnTo>
                  <a:lnTo>
                    <a:pt x="294" y="1468"/>
                  </a:lnTo>
                  <a:lnTo>
                    <a:pt x="191" y="1673"/>
                  </a:lnTo>
                  <a:lnTo>
                    <a:pt x="118" y="1908"/>
                  </a:lnTo>
                  <a:lnTo>
                    <a:pt x="59" y="2143"/>
                  </a:lnTo>
                  <a:lnTo>
                    <a:pt x="15" y="2422"/>
                  </a:lnTo>
                  <a:lnTo>
                    <a:pt x="1" y="2700"/>
                  </a:lnTo>
                  <a:lnTo>
                    <a:pt x="30" y="3008"/>
                  </a:lnTo>
                  <a:lnTo>
                    <a:pt x="74" y="3346"/>
                  </a:lnTo>
                  <a:lnTo>
                    <a:pt x="162" y="3698"/>
                  </a:lnTo>
                  <a:lnTo>
                    <a:pt x="294" y="4079"/>
                  </a:lnTo>
                  <a:lnTo>
                    <a:pt x="456" y="4490"/>
                  </a:lnTo>
                  <a:lnTo>
                    <a:pt x="646" y="4916"/>
                  </a:lnTo>
                  <a:lnTo>
                    <a:pt x="896" y="5385"/>
                  </a:lnTo>
                  <a:lnTo>
                    <a:pt x="1541" y="6529"/>
                  </a:lnTo>
                  <a:lnTo>
                    <a:pt x="2363" y="8041"/>
                  </a:lnTo>
                  <a:lnTo>
                    <a:pt x="4431" y="11914"/>
                  </a:lnTo>
                  <a:lnTo>
                    <a:pt x="6882" y="16521"/>
                  </a:lnTo>
                  <a:lnTo>
                    <a:pt x="9434" y="21392"/>
                  </a:lnTo>
                  <a:lnTo>
                    <a:pt x="13909" y="29916"/>
                  </a:lnTo>
                  <a:lnTo>
                    <a:pt x="15831" y="33613"/>
                  </a:lnTo>
                  <a:lnTo>
                    <a:pt x="23783" y="29989"/>
                  </a:lnTo>
                  <a:lnTo>
                    <a:pt x="23079" y="28712"/>
                  </a:lnTo>
                  <a:lnTo>
                    <a:pt x="22272" y="27245"/>
                  </a:lnTo>
                  <a:lnTo>
                    <a:pt x="21201" y="25353"/>
                  </a:lnTo>
                  <a:lnTo>
                    <a:pt x="19910" y="23093"/>
                  </a:lnTo>
                  <a:lnTo>
                    <a:pt x="18443" y="20585"/>
                  </a:lnTo>
                  <a:lnTo>
                    <a:pt x="16858" y="17900"/>
                  </a:lnTo>
                  <a:lnTo>
                    <a:pt x="16022" y="16521"/>
                  </a:lnTo>
                  <a:lnTo>
                    <a:pt x="15156" y="15127"/>
                  </a:lnTo>
                  <a:lnTo>
                    <a:pt x="14291" y="13733"/>
                  </a:lnTo>
                  <a:lnTo>
                    <a:pt x="13410" y="12339"/>
                  </a:lnTo>
                  <a:lnTo>
                    <a:pt x="12530" y="10975"/>
                  </a:lnTo>
                  <a:lnTo>
                    <a:pt x="11650" y="9640"/>
                  </a:lnTo>
                  <a:lnTo>
                    <a:pt x="10769" y="8349"/>
                  </a:lnTo>
                  <a:lnTo>
                    <a:pt x="9904" y="7116"/>
                  </a:lnTo>
                  <a:lnTo>
                    <a:pt x="9053" y="5928"/>
                  </a:lnTo>
                  <a:lnTo>
                    <a:pt x="8231" y="4828"/>
                  </a:lnTo>
                  <a:lnTo>
                    <a:pt x="7424" y="3815"/>
                  </a:lnTo>
                  <a:lnTo>
                    <a:pt x="7043" y="3346"/>
                  </a:lnTo>
                  <a:lnTo>
                    <a:pt x="6662" y="2891"/>
                  </a:lnTo>
                  <a:lnTo>
                    <a:pt x="6280" y="2480"/>
                  </a:lnTo>
                  <a:lnTo>
                    <a:pt x="5928" y="2084"/>
                  </a:lnTo>
                  <a:lnTo>
                    <a:pt x="5576" y="1717"/>
                  </a:lnTo>
                  <a:lnTo>
                    <a:pt x="5224" y="1395"/>
                  </a:lnTo>
                  <a:lnTo>
                    <a:pt x="4901" y="1086"/>
                  </a:lnTo>
                  <a:lnTo>
                    <a:pt x="4578" y="822"/>
                  </a:lnTo>
                  <a:lnTo>
                    <a:pt x="4270" y="588"/>
                  </a:lnTo>
                  <a:lnTo>
                    <a:pt x="3977" y="397"/>
                  </a:lnTo>
                  <a:lnTo>
                    <a:pt x="3713" y="236"/>
                  </a:lnTo>
                  <a:lnTo>
                    <a:pt x="3449" y="118"/>
                  </a:lnTo>
                  <a:lnTo>
                    <a:pt x="3199" y="45"/>
                  </a:lnTo>
                  <a:lnTo>
                    <a:pt x="3082" y="15"/>
                  </a:lnTo>
                  <a:lnTo>
                    <a:pt x="2964"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29;p26">
              <a:extLst>
                <a:ext uri="{FF2B5EF4-FFF2-40B4-BE49-F238E27FC236}">
                  <a16:creationId xmlns:a16="http://schemas.microsoft.com/office/drawing/2014/main" id="{8145045F-915E-479E-B85A-DF68120C311D}"/>
                </a:ext>
              </a:extLst>
            </p:cNvPr>
            <p:cNvSpPr/>
            <p:nvPr/>
          </p:nvSpPr>
          <p:spPr>
            <a:xfrm>
              <a:off x="1494125" y="1826650"/>
              <a:ext cx="828200" cy="636750"/>
            </a:xfrm>
            <a:custGeom>
              <a:avLst/>
              <a:gdLst/>
              <a:ahLst/>
              <a:cxnLst/>
              <a:rect l="l" t="t" r="r" b="b"/>
              <a:pathLst>
                <a:path w="33128" h="25470" extrusionOk="0">
                  <a:moveTo>
                    <a:pt x="2333" y="0"/>
                  </a:moveTo>
                  <a:lnTo>
                    <a:pt x="2069" y="30"/>
                  </a:lnTo>
                  <a:lnTo>
                    <a:pt x="1951" y="59"/>
                  </a:lnTo>
                  <a:lnTo>
                    <a:pt x="1849" y="88"/>
                  </a:lnTo>
                  <a:lnTo>
                    <a:pt x="1673" y="206"/>
                  </a:lnTo>
                  <a:lnTo>
                    <a:pt x="1482" y="338"/>
                  </a:lnTo>
                  <a:lnTo>
                    <a:pt x="1233" y="514"/>
                  </a:lnTo>
                  <a:lnTo>
                    <a:pt x="983" y="734"/>
                  </a:lnTo>
                  <a:lnTo>
                    <a:pt x="851" y="866"/>
                  </a:lnTo>
                  <a:lnTo>
                    <a:pt x="719" y="1013"/>
                  </a:lnTo>
                  <a:lnTo>
                    <a:pt x="587" y="1159"/>
                  </a:lnTo>
                  <a:lnTo>
                    <a:pt x="470" y="1335"/>
                  </a:lnTo>
                  <a:lnTo>
                    <a:pt x="352" y="1497"/>
                  </a:lnTo>
                  <a:lnTo>
                    <a:pt x="250" y="1688"/>
                  </a:lnTo>
                  <a:lnTo>
                    <a:pt x="176" y="1878"/>
                  </a:lnTo>
                  <a:lnTo>
                    <a:pt x="103" y="2084"/>
                  </a:lnTo>
                  <a:lnTo>
                    <a:pt x="44" y="2304"/>
                  </a:lnTo>
                  <a:lnTo>
                    <a:pt x="15" y="2524"/>
                  </a:lnTo>
                  <a:lnTo>
                    <a:pt x="0" y="2759"/>
                  </a:lnTo>
                  <a:lnTo>
                    <a:pt x="30" y="2993"/>
                  </a:lnTo>
                  <a:lnTo>
                    <a:pt x="74" y="3243"/>
                  </a:lnTo>
                  <a:lnTo>
                    <a:pt x="147" y="3507"/>
                  </a:lnTo>
                  <a:lnTo>
                    <a:pt x="264" y="3771"/>
                  </a:lnTo>
                  <a:lnTo>
                    <a:pt x="411" y="4050"/>
                  </a:lnTo>
                  <a:lnTo>
                    <a:pt x="587" y="4328"/>
                  </a:lnTo>
                  <a:lnTo>
                    <a:pt x="807" y="4622"/>
                  </a:lnTo>
                  <a:lnTo>
                    <a:pt x="1086" y="4915"/>
                  </a:lnTo>
                  <a:lnTo>
                    <a:pt x="1394" y="5223"/>
                  </a:lnTo>
                  <a:lnTo>
                    <a:pt x="1761" y="5531"/>
                  </a:lnTo>
                  <a:lnTo>
                    <a:pt x="2172" y="5854"/>
                  </a:lnTo>
                  <a:lnTo>
                    <a:pt x="3213" y="6632"/>
                  </a:lnTo>
                  <a:lnTo>
                    <a:pt x="4592" y="7673"/>
                  </a:lnTo>
                  <a:lnTo>
                    <a:pt x="8069" y="10358"/>
                  </a:lnTo>
                  <a:lnTo>
                    <a:pt x="12192" y="13557"/>
                  </a:lnTo>
                  <a:lnTo>
                    <a:pt x="16520" y="16946"/>
                  </a:lnTo>
                  <a:lnTo>
                    <a:pt x="24090" y="22888"/>
                  </a:lnTo>
                  <a:lnTo>
                    <a:pt x="27377" y="25470"/>
                  </a:lnTo>
                  <a:lnTo>
                    <a:pt x="33128" y="18897"/>
                  </a:lnTo>
                  <a:lnTo>
                    <a:pt x="31969" y="18031"/>
                  </a:lnTo>
                  <a:lnTo>
                    <a:pt x="30619" y="17034"/>
                  </a:lnTo>
                  <a:lnTo>
                    <a:pt x="28873" y="15728"/>
                  </a:lnTo>
                  <a:lnTo>
                    <a:pt x="26775" y="14217"/>
                  </a:lnTo>
                  <a:lnTo>
                    <a:pt x="24413" y="12515"/>
                  </a:lnTo>
                  <a:lnTo>
                    <a:pt x="21860" y="10725"/>
                  </a:lnTo>
                  <a:lnTo>
                    <a:pt x="20525" y="9801"/>
                  </a:lnTo>
                  <a:lnTo>
                    <a:pt x="19176" y="8891"/>
                  </a:lnTo>
                  <a:lnTo>
                    <a:pt x="17811" y="7967"/>
                  </a:lnTo>
                  <a:lnTo>
                    <a:pt x="16432" y="7072"/>
                  </a:lnTo>
                  <a:lnTo>
                    <a:pt x="15068" y="6177"/>
                  </a:lnTo>
                  <a:lnTo>
                    <a:pt x="13718" y="5326"/>
                  </a:lnTo>
                  <a:lnTo>
                    <a:pt x="12383" y="4504"/>
                  </a:lnTo>
                  <a:lnTo>
                    <a:pt x="11092" y="3727"/>
                  </a:lnTo>
                  <a:lnTo>
                    <a:pt x="9830" y="3008"/>
                  </a:lnTo>
                  <a:lnTo>
                    <a:pt x="8627" y="2348"/>
                  </a:lnTo>
                  <a:lnTo>
                    <a:pt x="7483" y="1746"/>
                  </a:lnTo>
                  <a:lnTo>
                    <a:pt x="6940" y="1467"/>
                  </a:lnTo>
                  <a:lnTo>
                    <a:pt x="6397" y="1218"/>
                  </a:lnTo>
                  <a:lnTo>
                    <a:pt x="5883" y="998"/>
                  </a:lnTo>
                  <a:lnTo>
                    <a:pt x="5399" y="778"/>
                  </a:lnTo>
                  <a:lnTo>
                    <a:pt x="4930" y="602"/>
                  </a:lnTo>
                  <a:lnTo>
                    <a:pt x="4475" y="426"/>
                  </a:lnTo>
                  <a:lnTo>
                    <a:pt x="4049" y="294"/>
                  </a:lnTo>
                  <a:lnTo>
                    <a:pt x="3653" y="176"/>
                  </a:lnTo>
                  <a:lnTo>
                    <a:pt x="3287" y="88"/>
                  </a:lnTo>
                  <a:lnTo>
                    <a:pt x="2934" y="30"/>
                  </a:lnTo>
                  <a:lnTo>
                    <a:pt x="2626"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0;p26">
              <a:extLst>
                <a:ext uri="{FF2B5EF4-FFF2-40B4-BE49-F238E27FC236}">
                  <a16:creationId xmlns:a16="http://schemas.microsoft.com/office/drawing/2014/main" id="{8F45746B-B731-4CE1-83B6-D871AACC8C9E}"/>
                </a:ext>
              </a:extLst>
            </p:cNvPr>
            <p:cNvSpPr/>
            <p:nvPr/>
          </p:nvSpPr>
          <p:spPr>
            <a:xfrm>
              <a:off x="1391425" y="2003800"/>
              <a:ext cx="2211700" cy="1490275"/>
            </a:xfrm>
            <a:custGeom>
              <a:avLst/>
              <a:gdLst/>
              <a:ahLst/>
              <a:cxnLst/>
              <a:rect l="l" t="t" r="r" b="b"/>
              <a:pathLst>
                <a:path w="88468" h="59611" extrusionOk="0">
                  <a:moveTo>
                    <a:pt x="6147" y="1"/>
                  </a:moveTo>
                  <a:lnTo>
                    <a:pt x="5546" y="15"/>
                  </a:lnTo>
                  <a:lnTo>
                    <a:pt x="4974" y="45"/>
                  </a:lnTo>
                  <a:lnTo>
                    <a:pt x="4446" y="103"/>
                  </a:lnTo>
                  <a:lnTo>
                    <a:pt x="3932" y="191"/>
                  </a:lnTo>
                  <a:lnTo>
                    <a:pt x="3448" y="294"/>
                  </a:lnTo>
                  <a:lnTo>
                    <a:pt x="3008" y="411"/>
                  </a:lnTo>
                  <a:lnTo>
                    <a:pt x="2582" y="558"/>
                  </a:lnTo>
                  <a:lnTo>
                    <a:pt x="2186" y="734"/>
                  </a:lnTo>
                  <a:lnTo>
                    <a:pt x="1996" y="837"/>
                  </a:lnTo>
                  <a:lnTo>
                    <a:pt x="1805" y="954"/>
                  </a:lnTo>
                  <a:lnTo>
                    <a:pt x="1614" y="1057"/>
                  </a:lnTo>
                  <a:lnTo>
                    <a:pt x="1453" y="1189"/>
                  </a:lnTo>
                  <a:lnTo>
                    <a:pt x="1277" y="1321"/>
                  </a:lnTo>
                  <a:lnTo>
                    <a:pt x="1130" y="1453"/>
                  </a:lnTo>
                  <a:lnTo>
                    <a:pt x="983" y="1585"/>
                  </a:lnTo>
                  <a:lnTo>
                    <a:pt x="851" y="1746"/>
                  </a:lnTo>
                  <a:lnTo>
                    <a:pt x="719" y="1893"/>
                  </a:lnTo>
                  <a:lnTo>
                    <a:pt x="602" y="2055"/>
                  </a:lnTo>
                  <a:lnTo>
                    <a:pt x="484" y="2231"/>
                  </a:lnTo>
                  <a:lnTo>
                    <a:pt x="396" y="2392"/>
                  </a:lnTo>
                  <a:lnTo>
                    <a:pt x="294" y="2583"/>
                  </a:lnTo>
                  <a:lnTo>
                    <a:pt x="220" y="2759"/>
                  </a:lnTo>
                  <a:lnTo>
                    <a:pt x="147" y="2950"/>
                  </a:lnTo>
                  <a:lnTo>
                    <a:pt x="88" y="3155"/>
                  </a:lnTo>
                  <a:lnTo>
                    <a:pt x="0" y="3448"/>
                  </a:lnTo>
                  <a:lnTo>
                    <a:pt x="279" y="3566"/>
                  </a:lnTo>
                  <a:lnTo>
                    <a:pt x="2260" y="4446"/>
                  </a:lnTo>
                  <a:lnTo>
                    <a:pt x="4402" y="5414"/>
                  </a:lnTo>
                  <a:lnTo>
                    <a:pt x="7042" y="6632"/>
                  </a:lnTo>
                  <a:lnTo>
                    <a:pt x="10006" y="8011"/>
                  </a:lnTo>
                  <a:lnTo>
                    <a:pt x="11547" y="8745"/>
                  </a:lnTo>
                  <a:lnTo>
                    <a:pt x="13087" y="9508"/>
                  </a:lnTo>
                  <a:lnTo>
                    <a:pt x="14627" y="10256"/>
                  </a:lnTo>
                  <a:lnTo>
                    <a:pt x="16109" y="11019"/>
                  </a:lnTo>
                  <a:lnTo>
                    <a:pt x="17547" y="11752"/>
                  </a:lnTo>
                  <a:lnTo>
                    <a:pt x="18897" y="12471"/>
                  </a:lnTo>
                  <a:lnTo>
                    <a:pt x="20731" y="13469"/>
                  </a:lnTo>
                  <a:lnTo>
                    <a:pt x="22682" y="14496"/>
                  </a:lnTo>
                  <a:lnTo>
                    <a:pt x="24971" y="15743"/>
                  </a:lnTo>
                  <a:lnTo>
                    <a:pt x="26247" y="16447"/>
                  </a:lnTo>
                  <a:lnTo>
                    <a:pt x="27582" y="17210"/>
                  </a:lnTo>
                  <a:lnTo>
                    <a:pt x="28991" y="18017"/>
                  </a:lnTo>
                  <a:lnTo>
                    <a:pt x="30472" y="18897"/>
                  </a:lnTo>
                  <a:lnTo>
                    <a:pt x="32013" y="19821"/>
                  </a:lnTo>
                  <a:lnTo>
                    <a:pt x="33612" y="20819"/>
                  </a:lnTo>
                  <a:lnTo>
                    <a:pt x="35270" y="21861"/>
                  </a:lnTo>
                  <a:lnTo>
                    <a:pt x="36972" y="22976"/>
                  </a:lnTo>
                  <a:lnTo>
                    <a:pt x="38718" y="24150"/>
                  </a:lnTo>
                  <a:lnTo>
                    <a:pt x="40522" y="25382"/>
                  </a:lnTo>
                  <a:lnTo>
                    <a:pt x="42341" y="26688"/>
                  </a:lnTo>
                  <a:lnTo>
                    <a:pt x="44219" y="28052"/>
                  </a:lnTo>
                  <a:lnTo>
                    <a:pt x="45364" y="28903"/>
                  </a:lnTo>
                  <a:lnTo>
                    <a:pt x="46493" y="29783"/>
                  </a:lnTo>
                  <a:lnTo>
                    <a:pt x="47623" y="30649"/>
                  </a:lnTo>
                  <a:lnTo>
                    <a:pt x="48738" y="31544"/>
                  </a:lnTo>
                  <a:lnTo>
                    <a:pt x="49838" y="32439"/>
                  </a:lnTo>
                  <a:lnTo>
                    <a:pt x="50924" y="33334"/>
                  </a:lnTo>
                  <a:lnTo>
                    <a:pt x="52010" y="34243"/>
                  </a:lnTo>
                  <a:lnTo>
                    <a:pt x="53066" y="35153"/>
                  </a:lnTo>
                  <a:lnTo>
                    <a:pt x="54122" y="36077"/>
                  </a:lnTo>
                  <a:lnTo>
                    <a:pt x="55164" y="37016"/>
                  </a:lnTo>
                  <a:lnTo>
                    <a:pt x="56191" y="37941"/>
                  </a:lnTo>
                  <a:lnTo>
                    <a:pt x="57218" y="38894"/>
                  </a:lnTo>
                  <a:lnTo>
                    <a:pt x="58216" y="39848"/>
                  </a:lnTo>
                  <a:lnTo>
                    <a:pt x="59213" y="40801"/>
                  </a:lnTo>
                  <a:lnTo>
                    <a:pt x="60196" y="41770"/>
                  </a:lnTo>
                  <a:lnTo>
                    <a:pt x="61165" y="42738"/>
                  </a:lnTo>
                  <a:lnTo>
                    <a:pt x="62118" y="43721"/>
                  </a:lnTo>
                  <a:lnTo>
                    <a:pt x="63057" y="44719"/>
                  </a:lnTo>
                  <a:lnTo>
                    <a:pt x="63996" y="45716"/>
                  </a:lnTo>
                  <a:lnTo>
                    <a:pt x="64906" y="46714"/>
                  </a:lnTo>
                  <a:lnTo>
                    <a:pt x="65815" y="47726"/>
                  </a:lnTo>
                  <a:lnTo>
                    <a:pt x="66710" y="48739"/>
                  </a:lnTo>
                  <a:lnTo>
                    <a:pt x="67591" y="49766"/>
                  </a:lnTo>
                  <a:lnTo>
                    <a:pt x="68456" y="50793"/>
                  </a:lnTo>
                  <a:lnTo>
                    <a:pt x="69307" y="51820"/>
                  </a:lnTo>
                  <a:lnTo>
                    <a:pt x="70158" y="52861"/>
                  </a:lnTo>
                  <a:lnTo>
                    <a:pt x="70980" y="53918"/>
                  </a:lnTo>
                  <a:lnTo>
                    <a:pt x="71801" y="54974"/>
                  </a:lnTo>
                  <a:lnTo>
                    <a:pt x="72594" y="56030"/>
                  </a:lnTo>
                  <a:lnTo>
                    <a:pt x="73386" y="57101"/>
                  </a:lnTo>
                  <a:lnTo>
                    <a:pt x="74163" y="58172"/>
                  </a:lnTo>
                  <a:lnTo>
                    <a:pt x="74926" y="59258"/>
                  </a:lnTo>
                  <a:lnTo>
                    <a:pt x="75176" y="59610"/>
                  </a:lnTo>
                  <a:lnTo>
                    <a:pt x="75455" y="59287"/>
                  </a:lnTo>
                  <a:lnTo>
                    <a:pt x="75660" y="59097"/>
                  </a:lnTo>
                  <a:lnTo>
                    <a:pt x="76217" y="58510"/>
                  </a:lnTo>
                  <a:lnTo>
                    <a:pt x="77156" y="57571"/>
                  </a:lnTo>
                  <a:lnTo>
                    <a:pt x="78506" y="56280"/>
                  </a:lnTo>
                  <a:lnTo>
                    <a:pt x="79328" y="55502"/>
                  </a:lnTo>
                  <a:lnTo>
                    <a:pt x="80267" y="54636"/>
                  </a:lnTo>
                  <a:lnTo>
                    <a:pt x="81308" y="53697"/>
                  </a:lnTo>
                  <a:lnTo>
                    <a:pt x="82453" y="52656"/>
                  </a:lnTo>
                  <a:lnTo>
                    <a:pt x="83714" y="51541"/>
                  </a:lnTo>
                  <a:lnTo>
                    <a:pt x="85094" y="50338"/>
                  </a:lnTo>
                  <a:lnTo>
                    <a:pt x="86590" y="49061"/>
                  </a:lnTo>
                  <a:lnTo>
                    <a:pt x="88189" y="47697"/>
                  </a:lnTo>
                  <a:lnTo>
                    <a:pt x="88468" y="47477"/>
                  </a:lnTo>
                  <a:lnTo>
                    <a:pt x="88233" y="47213"/>
                  </a:lnTo>
                  <a:lnTo>
                    <a:pt x="86722" y="45570"/>
                  </a:lnTo>
                  <a:lnTo>
                    <a:pt x="85079" y="43809"/>
                  </a:lnTo>
                  <a:lnTo>
                    <a:pt x="83392" y="42019"/>
                  </a:lnTo>
                  <a:lnTo>
                    <a:pt x="81734" y="40288"/>
                  </a:lnTo>
                  <a:lnTo>
                    <a:pt x="80193" y="38689"/>
                  </a:lnTo>
                  <a:lnTo>
                    <a:pt x="78858" y="37324"/>
                  </a:lnTo>
                  <a:lnTo>
                    <a:pt x="77127" y="35564"/>
                  </a:lnTo>
                  <a:lnTo>
                    <a:pt x="77347" y="35256"/>
                  </a:lnTo>
                  <a:lnTo>
                    <a:pt x="77553" y="34918"/>
                  </a:lnTo>
                  <a:lnTo>
                    <a:pt x="77729" y="34551"/>
                  </a:lnTo>
                  <a:lnTo>
                    <a:pt x="77905" y="34155"/>
                  </a:lnTo>
                  <a:lnTo>
                    <a:pt x="78051" y="33730"/>
                  </a:lnTo>
                  <a:lnTo>
                    <a:pt x="78183" y="33290"/>
                  </a:lnTo>
                  <a:lnTo>
                    <a:pt x="78301" y="32820"/>
                  </a:lnTo>
                  <a:lnTo>
                    <a:pt x="78403" y="32336"/>
                  </a:lnTo>
                  <a:lnTo>
                    <a:pt x="78477" y="31837"/>
                  </a:lnTo>
                  <a:lnTo>
                    <a:pt x="78535" y="31309"/>
                  </a:lnTo>
                  <a:lnTo>
                    <a:pt x="78579" y="30766"/>
                  </a:lnTo>
                  <a:lnTo>
                    <a:pt x="78609" y="30209"/>
                  </a:lnTo>
                  <a:lnTo>
                    <a:pt x="78624" y="29651"/>
                  </a:lnTo>
                  <a:lnTo>
                    <a:pt x="78609" y="29064"/>
                  </a:lnTo>
                  <a:lnTo>
                    <a:pt x="78565" y="28478"/>
                  </a:lnTo>
                  <a:lnTo>
                    <a:pt x="78521" y="27891"/>
                  </a:lnTo>
                  <a:lnTo>
                    <a:pt x="78433" y="27201"/>
                  </a:lnTo>
                  <a:lnTo>
                    <a:pt x="78330" y="26526"/>
                  </a:lnTo>
                  <a:lnTo>
                    <a:pt x="78198" y="25866"/>
                  </a:lnTo>
                  <a:lnTo>
                    <a:pt x="78051" y="25206"/>
                  </a:lnTo>
                  <a:lnTo>
                    <a:pt x="77875" y="24560"/>
                  </a:lnTo>
                  <a:lnTo>
                    <a:pt x="77685" y="23929"/>
                  </a:lnTo>
                  <a:lnTo>
                    <a:pt x="77464" y="23313"/>
                  </a:lnTo>
                  <a:lnTo>
                    <a:pt x="77230" y="22697"/>
                  </a:lnTo>
                  <a:lnTo>
                    <a:pt x="76980" y="22110"/>
                  </a:lnTo>
                  <a:lnTo>
                    <a:pt x="76702" y="21523"/>
                  </a:lnTo>
                  <a:lnTo>
                    <a:pt x="76408" y="20966"/>
                  </a:lnTo>
                  <a:lnTo>
                    <a:pt x="76100" y="20438"/>
                  </a:lnTo>
                  <a:lnTo>
                    <a:pt x="75777" y="19910"/>
                  </a:lnTo>
                  <a:lnTo>
                    <a:pt x="75425" y="19411"/>
                  </a:lnTo>
                  <a:lnTo>
                    <a:pt x="75073" y="18941"/>
                  </a:lnTo>
                  <a:lnTo>
                    <a:pt x="74692" y="18486"/>
                  </a:lnTo>
                  <a:lnTo>
                    <a:pt x="74516" y="18281"/>
                  </a:lnTo>
                  <a:lnTo>
                    <a:pt x="74354" y="18046"/>
                  </a:lnTo>
                  <a:lnTo>
                    <a:pt x="74178" y="17782"/>
                  </a:lnTo>
                  <a:lnTo>
                    <a:pt x="74031" y="17503"/>
                  </a:lnTo>
                  <a:lnTo>
                    <a:pt x="73885" y="17195"/>
                  </a:lnTo>
                  <a:lnTo>
                    <a:pt x="73738" y="16843"/>
                  </a:lnTo>
                  <a:lnTo>
                    <a:pt x="73621" y="16476"/>
                  </a:lnTo>
                  <a:lnTo>
                    <a:pt x="73533" y="16066"/>
                  </a:lnTo>
                  <a:lnTo>
                    <a:pt x="73445" y="15640"/>
                  </a:lnTo>
                  <a:lnTo>
                    <a:pt x="73386" y="15171"/>
                  </a:lnTo>
                  <a:lnTo>
                    <a:pt x="73357" y="14657"/>
                  </a:lnTo>
                  <a:lnTo>
                    <a:pt x="73357" y="14129"/>
                  </a:lnTo>
                  <a:lnTo>
                    <a:pt x="73386" y="13557"/>
                  </a:lnTo>
                  <a:lnTo>
                    <a:pt x="73459" y="12941"/>
                  </a:lnTo>
                  <a:lnTo>
                    <a:pt x="73547" y="12280"/>
                  </a:lnTo>
                  <a:lnTo>
                    <a:pt x="73694" y="11591"/>
                  </a:lnTo>
                  <a:lnTo>
                    <a:pt x="73811" y="11107"/>
                  </a:lnTo>
                  <a:lnTo>
                    <a:pt x="73943" y="10623"/>
                  </a:lnTo>
                  <a:lnTo>
                    <a:pt x="74090" y="10138"/>
                  </a:lnTo>
                  <a:lnTo>
                    <a:pt x="74251" y="9640"/>
                  </a:lnTo>
                  <a:lnTo>
                    <a:pt x="74428" y="9141"/>
                  </a:lnTo>
                  <a:lnTo>
                    <a:pt x="74618" y="8657"/>
                  </a:lnTo>
                  <a:lnTo>
                    <a:pt x="74824" y="8158"/>
                  </a:lnTo>
                  <a:lnTo>
                    <a:pt x="75044" y="7674"/>
                  </a:lnTo>
                  <a:lnTo>
                    <a:pt x="75278" y="7190"/>
                  </a:lnTo>
                  <a:lnTo>
                    <a:pt x="75528" y="6705"/>
                  </a:lnTo>
                  <a:lnTo>
                    <a:pt x="75777" y="6236"/>
                  </a:lnTo>
                  <a:lnTo>
                    <a:pt x="76041" y="5781"/>
                  </a:lnTo>
                  <a:lnTo>
                    <a:pt x="76320" y="5326"/>
                  </a:lnTo>
                  <a:lnTo>
                    <a:pt x="76599" y="4886"/>
                  </a:lnTo>
                  <a:lnTo>
                    <a:pt x="76892" y="4461"/>
                  </a:lnTo>
                  <a:lnTo>
                    <a:pt x="77186" y="4035"/>
                  </a:lnTo>
                  <a:lnTo>
                    <a:pt x="77464" y="3654"/>
                  </a:lnTo>
                  <a:lnTo>
                    <a:pt x="77567" y="3478"/>
                  </a:lnTo>
                  <a:lnTo>
                    <a:pt x="77670" y="3287"/>
                  </a:lnTo>
                  <a:lnTo>
                    <a:pt x="77758" y="3111"/>
                  </a:lnTo>
                  <a:lnTo>
                    <a:pt x="77831" y="2935"/>
                  </a:lnTo>
                  <a:lnTo>
                    <a:pt x="77890" y="2773"/>
                  </a:lnTo>
                  <a:lnTo>
                    <a:pt x="77934" y="2597"/>
                  </a:lnTo>
                  <a:lnTo>
                    <a:pt x="77978" y="2451"/>
                  </a:lnTo>
                  <a:lnTo>
                    <a:pt x="77993" y="2289"/>
                  </a:lnTo>
                  <a:lnTo>
                    <a:pt x="78007" y="2128"/>
                  </a:lnTo>
                  <a:lnTo>
                    <a:pt x="78007" y="1981"/>
                  </a:lnTo>
                  <a:lnTo>
                    <a:pt x="77978" y="1849"/>
                  </a:lnTo>
                  <a:lnTo>
                    <a:pt x="77949" y="1702"/>
                  </a:lnTo>
                  <a:lnTo>
                    <a:pt x="77905" y="1570"/>
                  </a:lnTo>
                  <a:lnTo>
                    <a:pt x="77846" y="1438"/>
                  </a:lnTo>
                  <a:lnTo>
                    <a:pt x="77758" y="1277"/>
                  </a:lnTo>
                  <a:lnTo>
                    <a:pt x="77641" y="1130"/>
                  </a:lnTo>
                  <a:lnTo>
                    <a:pt x="77508" y="998"/>
                  </a:lnTo>
                  <a:lnTo>
                    <a:pt x="77347" y="866"/>
                  </a:lnTo>
                  <a:lnTo>
                    <a:pt x="77186" y="749"/>
                  </a:lnTo>
                  <a:lnTo>
                    <a:pt x="76980" y="631"/>
                  </a:lnTo>
                  <a:lnTo>
                    <a:pt x="76775" y="529"/>
                  </a:lnTo>
                  <a:lnTo>
                    <a:pt x="76526" y="441"/>
                  </a:lnTo>
                  <a:lnTo>
                    <a:pt x="76276" y="367"/>
                  </a:lnTo>
                  <a:lnTo>
                    <a:pt x="75997" y="309"/>
                  </a:lnTo>
                  <a:lnTo>
                    <a:pt x="75704" y="250"/>
                  </a:lnTo>
                  <a:lnTo>
                    <a:pt x="75381" y="191"/>
                  </a:lnTo>
                  <a:lnTo>
                    <a:pt x="75044" y="162"/>
                  </a:lnTo>
                  <a:lnTo>
                    <a:pt x="74692" y="133"/>
                  </a:lnTo>
                  <a:lnTo>
                    <a:pt x="74325" y="118"/>
                  </a:lnTo>
                  <a:lnTo>
                    <a:pt x="73929" y="118"/>
                  </a:lnTo>
                  <a:lnTo>
                    <a:pt x="73342" y="133"/>
                  </a:lnTo>
                  <a:lnTo>
                    <a:pt x="72858" y="147"/>
                  </a:lnTo>
                  <a:lnTo>
                    <a:pt x="72418" y="191"/>
                  </a:lnTo>
                  <a:lnTo>
                    <a:pt x="72344" y="191"/>
                  </a:lnTo>
                  <a:lnTo>
                    <a:pt x="72286" y="235"/>
                  </a:lnTo>
                  <a:lnTo>
                    <a:pt x="72168" y="294"/>
                  </a:lnTo>
                  <a:lnTo>
                    <a:pt x="71889" y="470"/>
                  </a:lnTo>
                  <a:lnTo>
                    <a:pt x="71479" y="734"/>
                  </a:lnTo>
                  <a:lnTo>
                    <a:pt x="70950" y="1101"/>
                  </a:lnTo>
                  <a:lnTo>
                    <a:pt x="70334" y="1570"/>
                  </a:lnTo>
                  <a:lnTo>
                    <a:pt x="69997" y="1849"/>
                  </a:lnTo>
                  <a:lnTo>
                    <a:pt x="69630" y="2157"/>
                  </a:lnTo>
                  <a:lnTo>
                    <a:pt x="69263" y="2480"/>
                  </a:lnTo>
                  <a:lnTo>
                    <a:pt x="68882" y="2832"/>
                  </a:lnTo>
                  <a:lnTo>
                    <a:pt x="68500" y="3214"/>
                  </a:lnTo>
                  <a:lnTo>
                    <a:pt x="68104" y="3624"/>
                  </a:lnTo>
                  <a:lnTo>
                    <a:pt x="67649" y="4123"/>
                  </a:lnTo>
                  <a:lnTo>
                    <a:pt x="67209" y="4637"/>
                  </a:lnTo>
                  <a:lnTo>
                    <a:pt x="66798" y="5150"/>
                  </a:lnTo>
                  <a:lnTo>
                    <a:pt x="66402" y="5678"/>
                  </a:lnTo>
                  <a:lnTo>
                    <a:pt x="66036" y="6221"/>
                  </a:lnTo>
                  <a:lnTo>
                    <a:pt x="65698" y="6764"/>
                  </a:lnTo>
                  <a:lnTo>
                    <a:pt x="65361" y="7322"/>
                  </a:lnTo>
                  <a:lnTo>
                    <a:pt x="65067" y="7894"/>
                  </a:lnTo>
                  <a:lnTo>
                    <a:pt x="64891" y="8246"/>
                  </a:lnTo>
                  <a:lnTo>
                    <a:pt x="64715" y="8598"/>
                  </a:lnTo>
                  <a:lnTo>
                    <a:pt x="64554" y="8965"/>
                  </a:lnTo>
                  <a:lnTo>
                    <a:pt x="64407" y="9332"/>
                  </a:lnTo>
                  <a:lnTo>
                    <a:pt x="64275" y="9698"/>
                  </a:lnTo>
                  <a:lnTo>
                    <a:pt x="64143" y="10065"/>
                  </a:lnTo>
                  <a:lnTo>
                    <a:pt x="64011" y="10447"/>
                  </a:lnTo>
                  <a:lnTo>
                    <a:pt x="63908" y="10813"/>
                  </a:lnTo>
                  <a:lnTo>
                    <a:pt x="63806" y="11195"/>
                  </a:lnTo>
                  <a:lnTo>
                    <a:pt x="63703" y="11576"/>
                  </a:lnTo>
                  <a:lnTo>
                    <a:pt x="63615" y="11958"/>
                  </a:lnTo>
                  <a:lnTo>
                    <a:pt x="63541" y="12339"/>
                  </a:lnTo>
                  <a:lnTo>
                    <a:pt x="63483" y="12735"/>
                  </a:lnTo>
                  <a:lnTo>
                    <a:pt x="63424" y="13117"/>
                  </a:lnTo>
                  <a:lnTo>
                    <a:pt x="63380" y="13513"/>
                  </a:lnTo>
                  <a:lnTo>
                    <a:pt x="63336" y="13894"/>
                  </a:lnTo>
                  <a:lnTo>
                    <a:pt x="63307" y="14217"/>
                  </a:lnTo>
                  <a:lnTo>
                    <a:pt x="63248" y="14525"/>
                  </a:lnTo>
                  <a:lnTo>
                    <a:pt x="63189" y="14833"/>
                  </a:lnTo>
                  <a:lnTo>
                    <a:pt x="63101" y="15127"/>
                  </a:lnTo>
                  <a:lnTo>
                    <a:pt x="62999" y="15435"/>
                  </a:lnTo>
                  <a:lnTo>
                    <a:pt x="62896" y="15728"/>
                  </a:lnTo>
                  <a:lnTo>
                    <a:pt x="62764" y="16007"/>
                  </a:lnTo>
                  <a:lnTo>
                    <a:pt x="62617" y="16300"/>
                  </a:lnTo>
                  <a:lnTo>
                    <a:pt x="62456" y="16579"/>
                  </a:lnTo>
                  <a:lnTo>
                    <a:pt x="62294" y="16843"/>
                  </a:lnTo>
                  <a:lnTo>
                    <a:pt x="62104" y="17107"/>
                  </a:lnTo>
                  <a:lnTo>
                    <a:pt x="61913" y="17371"/>
                  </a:lnTo>
                  <a:lnTo>
                    <a:pt x="61693" y="17621"/>
                  </a:lnTo>
                  <a:lnTo>
                    <a:pt x="61473" y="17856"/>
                  </a:lnTo>
                  <a:lnTo>
                    <a:pt x="61223" y="18090"/>
                  </a:lnTo>
                  <a:lnTo>
                    <a:pt x="60974" y="18325"/>
                  </a:lnTo>
                  <a:lnTo>
                    <a:pt x="60681" y="18560"/>
                  </a:lnTo>
                  <a:lnTo>
                    <a:pt x="60387" y="18780"/>
                  </a:lnTo>
                  <a:lnTo>
                    <a:pt x="60079" y="18985"/>
                  </a:lnTo>
                  <a:lnTo>
                    <a:pt x="59756" y="19176"/>
                  </a:lnTo>
                  <a:lnTo>
                    <a:pt x="59419" y="19352"/>
                  </a:lnTo>
                  <a:lnTo>
                    <a:pt x="59081" y="19513"/>
                  </a:lnTo>
                  <a:lnTo>
                    <a:pt x="58729" y="19660"/>
                  </a:lnTo>
                  <a:lnTo>
                    <a:pt x="58377" y="19792"/>
                  </a:lnTo>
                  <a:lnTo>
                    <a:pt x="58010" y="19910"/>
                  </a:lnTo>
                  <a:lnTo>
                    <a:pt x="57629" y="20012"/>
                  </a:lnTo>
                  <a:lnTo>
                    <a:pt x="57247" y="20100"/>
                  </a:lnTo>
                  <a:lnTo>
                    <a:pt x="56851" y="20174"/>
                  </a:lnTo>
                  <a:lnTo>
                    <a:pt x="56455" y="20218"/>
                  </a:lnTo>
                  <a:lnTo>
                    <a:pt x="56059" y="20262"/>
                  </a:lnTo>
                  <a:lnTo>
                    <a:pt x="55634" y="20291"/>
                  </a:lnTo>
                  <a:lnTo>
                    <a:pt x="55223" y="20291"/>
                  </a:lnTo>
                  <a:lnTo>
                    <a:pt x="54651" y="20276"/>
                  </a:lnTo>
                  <a:lnTo>
                    <a:pt x="54078" y="20232"/>
                  </a:lnTo>
                  <a:lnTo>
                    <a:pt x="53506" y="20159"/>
                  </a:lnTo>
                  <a:lnTo>
                    <a:pt x="52905" y="20056"/>
                  </a:lnTo>
                  <a:lnTo>
                    <a:pt x="52318" y="19939"/>
                  </a:lnTo>
                  <a:lnTo>
                    <a:pt x="51716" y="19777"/>
                  </a:lnTo>
                  <a:lnTo>
                    <a:pt x="51115" y="19587"/>
                  </a:lnTo>
                  <a:lnTo>
                    <a:pt x="50513" y="19381"/>
                  </a:lnTo>
                  <a:lnTo>
                    <a:pt x="49897" y="19147"/>
                  </a:lnTo>
                  <a:lnTo>
                    <a:pt x="49281" y="18868"/>
                  </a:lnTo>
                  <a:lnTo>
                    <a:pt x="48665" y="18574"/>
                  </a:lnTo>
                  <a:lnTo>
                    <a:pt x="48034" y="18252"/>
                  </a:lnTo>
                  <a:lnTo>
                    <a:pt x="47418" y="17914"/>
                  </a:lnTo>
                  <a:lnTo>
                    <a:pt x="46787" y="17533"/>
                  </a:lnTo>
                  <a:lnTo>
                    <a:pt x="46171" y="17137"/>
                  </a:lnTo>
                  <a:lnTo>
                    <a:pt x="45540" y="16711"/>
                  </a:lnTo>
                  <a:lnTo>
                    <a:pt x="44337" y="15875"/>
                  </a:lnTo>
                  <a:lnTo>
                    <a:pt x="43104" y="15039"/>
                  </a:lnTo>
                  <a:lnTo>
                    <a:pt x="41857" y="14217"/>
                  </a:lnTo>
                  <a:lnTo>
                    <a:pt x="40581" y="13410"/>
                  </a:lnTo>
                  <a:lnTo>
                    <a:pt x="39290" y="12618"/>
                  </a:lnTo>
                  <a:lnTo>
                    <a:pt x="37969" y="11840"/>
                  </a:lnTo>
                  <a:lnTo>
                    <a:pt x="36649" y="11063"/>
                  </a:lnTo>
                  <a:lnTo>
                    <a:pt x="35314" y="10314"/>
                  </a:lnTo>
                  <a:lnTo>
                    <a:pt x="33964" y="9566"/>
                  </a:lnTo>
                  <a:lnTo>
                    <a:pt x="32600" y="8847"/>
                  </a:lnTo>
                  <a:lnTo>
                    <a:pt x="31235" y="8143"/>
                  </a:lnTo>
                  <a:lnTo>
                    <a:pt x="29856" y="7454"/>
                  </a:lnTo>
                  <a:lnTo>
                    <a:pt x="28492" y="6793"/>
                  </a:lnTo>
                  <a:lnTo>
                    <a:pt x="27113" y="6148"/>
                  </a:lnTo>
                  <a:lnTo>
                    <a:pt x="25734" y="5532"/>
                  </a:lnTo>
                  <a:lnTo>
                    <a:pt x="24369" y="4930"/>
                  </a:lnTo>
                  <a:lnTo>
                    <a:pt x="22990" y="4343"/>
                  </a:lnTo>
                  <a:lnTo>
                    <a:pt x="21626" y="3800"/>
                  </a:lnTo>
                  <a:lnTo>
                    <a:pt x="20291" y="3302"/>
                  </a:lnTo>
                  <a:lnTo>
                    <a:pt x="19000" y="2817"/>
                  </a:lnTo>
                  <a:lnTo>
                    <a:pt x="17723" y="2377"/>
                  </a:lnTo>
                  <a:lnTo>
                    <a:pt x="16476" y="1981"/>
                  </a:lnTo>
                  <a:lnTo>
                    <a:pt x="15258" y="1614"/>
                  </a:lnTo>
                  <a:lnTo>
                    <a:pt x="14085" y="1277"/>
                  </a:lnTo>
                  <a:lnTo>
                    <a:pt x="12955" y="984"/>
                  </a:lnTo>
                  <a:lnTo>
                    <a:pt x="11855" y="719"/>
                  </a:lnTo>
                  <a:lnTo>
                    <a:pt x="10784" y="514"/>
                  </a:lnTo>
                  <a:lnTo>
                    <a:pt x="9771" y="323"/>
                  </a:lnTo>
                  <a:lnTo>
                    <a:pt x="8788" y="191"/>
                  </a:lnTo>
                  <a:lnTo>
                    <a:pt x="7864" y="89"/>
                  </a:lnTo>
                  <a:lnTo>
                    <a:pt x="7409" y="45"/>
                  </a:lnTo>
                  <a:lnTo>
                    <a:pt x="6984" y="30"/>
                  </a:lnTo>
                  <a:lnTo>
                    <a:pt x="6558" y="15"/>
                  </a:lnTo>
                  <a:lnTo>
                    <a:pt x="6147"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1;p26">
              <a:extLst>
                <a:ext uri="{FF2B5EF4-FFF2-40B4-BE49-F238E27FC236}">
                  <a16:creationId xmlns:a16="http://schemas.microsoft.com/office/drawing/2014/main" id="{161EE1DB-8960-4215-AC01-46EEF6087470}"/>
                </a:ext>
              </a:extLst>
            </p:cNvPr>
            <p:cNvSpPr/>
            <p:nvPr/>
          </p:nvSpPr>
          <p:spPr>
            <a:xfrm>
              <a:off x="1381150" y="1995375"/>
              <a:ext cx="2234100" cy="1512250"/>
            </a:xfrm>
            <a:custGeom>
              <a:avLst/>
              <a:gdLst/>
              <a:ahLst/>
              <a:cxnLst/>
              <a:rect l="l" t="t" r="r" b="b"/>
              <a:pathLst>
                <a:path w="89364" h="60490" extrusionOk="0">
                  <a:moveTo>
                    <a:pt x="6984" y="690"/>
                  </a:moveTo>
                  <a:lnTo>
                    <a:pt x="7409" y="704"/>
                  </a:lnTo>
                  <a:lnTo>
                    <a:pt x="7864" y="734"/>
                  </a:lnTo>
                  <a:lnTo>
                    <a:pt x="8319" y="763"/>
                  </a:lnTo>
                  <a:lnTo>
                    <a:pt x="8789" y="822"/>
                  </a:lnTo>
                  <a:lnTo>
                    <a:pt x="9273" y="880"/>
                  </a:lnTo>
                  <a:lnTo>
                    <a:pt x="10270" y="1027"/>
                  </a:lnTo>
                  <a:lnTo>
                    <a:pt x="11312" y="1218"/>
                  </a:lnTo>
                  <a:lnTo>
                    <a:pt x="12383" y="1438"/>
                  </a:lnTo>
                  <a:lnTo>
                    <a:pt x="13483" y="1702"/>
                  </a:lnTo>
                  <a:lnTo>
                    <a:pt x="14628" y="1995"/>
                  </a:lnTo>
                  <a:lnTo>
                    <a:pt x="15801" y="2333"/>
                  </a:lnTo>
                  <a:lnTo>
                    <a:pt x="16990" y="2700"/>
                  </a:lnTo>
                  <a:lnTo>
                    <a:pt x="18222" y="3110"/>
                  </a:lnTo>
                  <a:lnTo>
                    <a:pt x="19469" y="3536"/>
                  </a:lnTo>
                  <a:lnTo>
                    <a:pt x="20731" y="4005"/>
                  </a:lnTo>
                  <a:lnTo>
                    <a:pt x="22022" y="4504"/>
                  </a:lnTo>
                  <a:lnTo>
                    <a:pt x="23328" y="5032"/>
                  </a:lnTo>
                  <a:lnTo>
                    <a:pt x="24648" y="5575"/>
                  </a:lnTo>
                  <a:lnTo>
                    <a:pt x="25969" y="6162"/>
                  </a:lnTo>
                  <a:lnTo>
                    <a:pt x="27318" y="6764"/>
                  </a:lnTo>
                  <a:lnTo>
                    <a:pt x="28653" y="7394"/>
                  </a:lnTo>
                  <a:lnTo>
                    <a:pt x="30003" y="8040"/>
                  </a:lnTo>
                  <a:lnTo>
                    <a:pt x="31368" y="8715"/>
                  </a:lnTo>
                  <a:lnTo>
                    <a:pt x="32717" y="9419"/>
                  </a:lnTo>
                  <a:lnTo>
                    <a:pt x="34067" y="10138"/>
                  </a:lnTo>
                  <a:lnTo>
                    <a:pt x="35417" y="10872"/>
                  </a:lnTo>
                  <a:lnTo>
                    <a:pt x="36752" y="11620"/>
                  </a:lnTo>
                  <a:lnTo>
                    <a:pt x="38087" y="12397"/>
                  </a:lnTo>
                  <a:lnTo>
                    <a:pt x="39407" y="13190"/>
                  </a:lnTo>
                  <a:lnTo>
                    <a:pt x="40713" y="13982"/>
                  </a:lnTo>
                  <a:lnTo>
                    <a:pt x="42004" y="14803"/>
                  </a:lnTo>
                  <a:lnTo>
                    <a:pt x="43281" y="15625"/>
                  </a:lnTo>
                  <a:lnTo>
                    <a:pt x="44528" y="16476"/>
                  </a:lnTo>
                  <a:lnTo>
                    <a:pt x="45760" y="17327"/>
                  </a:lnTo>
                  <a:lnTo>
                    <a:pt x="46450" y="17796"/>
                  </a:lnTo>
                  <a:lnTo>
                    <a:pt x="47139" y="18237"/>
                  </a:lnTo>
                  <a:lnTo>
                    <a:pt x="47799" y="18633"/>
                  </a:lnTo>
                  <a:lnTo>
                    <a:pt x="48474" y="18999"/>
                  </a:lnTo>
                  <a:lnTo>
                    <a:pt x="49134" y="19322"/>
                  </a:lnTo>
                  <a:lnTo>
                    <a:pt x="49780" y="19630"/>
                  </a:lnTo>
                  <a:lnTo>
                    <a:pt x="50411" y="19894"/>
                  </a:lnTo>
                  <a:lnTo>
                    <a:pt x="51042" y="20129"/>
                  </a:lnTo>
                  <a:lnTo>
                    <a:pt x="51658" y="20335"/>
                  </a:lnTo>
                  <a:lnTo>
                    <a:pt x="52259" y="20511"/>
                  </a:lnTo>
                  <a:lnTo>
                    <a:pt x="52846" y="20657"/>
                  </a:lnTo>
                  <a:lnTo>
                    <a:pt x="53433" y="20775"/>
                  </a:lnTo>
                  <a:lnTo>
                    <a:pt x="54005" y="20863"/>
                  </a:lnTo>
                  <a:lnTo>
                    <a:pt x="54548" y="20921"/>
                  </a:lnTo>
                  <a:lnTo>
                    <a:pt x="55106" y="20965"/>
                  </a:lnTo>
                  <a:lnTo>
                    <a:pt x="56089" y="20965"/>
                  </a:lnTo>
                  <a:lnTo>
                    <a:pt x="56543" y="20936"/>
                  </a:lnTo>
                  <a:lnTo>
                    <a:pt x="56984" y="20892"/>
                  </a:lnTo>
                  <a:lnTo>
                    <a:pt x="57409" y="20819"/>
                  </a:lnTo>
                  <a:lnTo>
                    <a:pt x="57820" y="20745"/>
                  </a:lnTo>
                  <a:lnTo>
                    <a:pt x="58231" y="20643"/>
                  </a:lnTo>
                  <a:lnTo>
                    <a:pt x="58627" y="20540"/>
                  </a:lnTo>
                  <a:lnTo>
                    <a:pt x="59008" y="20408"/>
                  </a:lnTo>
                  <a:lnTo>
                    <a:pt x="59375" y="20276"/>
                  </a:lnTo>
                  <a:lnTo>
                    <a:pt x="59727" y="20114"/>
                  </a:lnTo>
                  <a:lnTo>
                    <a:pt x="60079" y="19938"/>
                  </a:lnTo>
                  <a:lnTo>
                    <a:pt x="60402" y="19762"/>
                  </a:lnTo>
                  <a:lnTo>
                    <a:pt x="60725" y="19572"/>
                  </a:lnTo>
                  <a:lnTo>
                    <a:pt x="61033" y="19366"/>
                  </a:lnTo>
                  <a:lnTo>
                    <a:pt x="61326" y="19146"/>
                  </a:lnTo>
                  <a:lnTo>
                    <a:pt x="61605" y="18911"/>
                  </a:lnTo>
                  <a:lnTo>
                    <a:pt x="61869" y="18677"/>
                  </a:lnTo>
                  <a:lnTo>
                    <a:pt x="62133" y="18427"/>
                  </a:lnTo>
                  <a:lnTo>
                    <a:pt x="62368" y="18178"/>
                  </a:lnTo>
                  <a:lnTo>
                    <a:pt x="62588" y="17914"/>
                  </a:lnTo>
                  <a:lnTo>
                    <a:pt x="62793" y="17635"/>
                  </a:lnTo>
                  <a:lnTo>
                    <a:pt x="62999" y="17356"/>
                  </a:lnTo>
                  <a:lnTo>
                    <a:pt x="63175" y="17063"/>
                  </a:lnTo>
                  <a:lnTo>
                    <a:pt x="63336" y="16769"/>
                  </a:lnTo>
                  <a:lnTo>
                    <a:pt x="63483" y="16476"/>
                  </a:lnTo>
                  <a:lnTo>
                    <a:pt x="63615" y="16168"/>
                  </a:lnTo>
                  <a:lnTo>
                    <a:pt x="63732" y="15860"/>
                  </a:lnTo>
                  <a:lnTo>
                    <a:pt x="63835" y="15552"/>
                  </a:lnTo>
                  <a:lnTo>
                    <a:pt x="63923" y="15229"/>
                  </a:lnTo>
                  <a:lnTo>
                    <a:pt x="63996" y="14906"/>
                  </a:lnTo>
                  <a:lnTo>
                    <a:pt x="64055" y="14583"/>
                  </a:lnTo>
                  <a:lnTo>
                    <a:pt x="64084" y="14261"/>
                  </a:lnTo>
                  <a:lnTo>
                    <a:pt x="64129" y="13850"/>
                  </a:lnTo>
                  <a:lnTo>
                    <a:pt x="64173" y="13439"/>
                  </a:lnTo>
                  <a:lnTo>
                    <a:pt x="64246" y="13028"/>
                  </a:lnTo>
                  <a:lnTo>
                    <a:pt x="64305" y="12632"/>
                  </a:lnTo>
                  <a:lnTo>
                    <a:pt x="64393" y="12236"/>
                  </a:lnTo>
                  <a:lnTo>
                    <a:pt x="64481" y="11855"/>
                  </a:lnTo>
                  <a:lnTo>
                    <a:pt x="64583" y="11473"/>
                  </a:lnTo>
                  <a:lnTo>
                    <a:pt x="64686" y="11106"/>
                  </a:lnTo>
                  <a:lnTo>
                    <a:pt x="64789" y="10740"/>
                  </a:lnTo>
                  <a:lnTo>
                    <a:pt x="64921" y="10387"/>
                  </a:lnTo>
                  <a:lnTo>
                    <a:pt x="65185" y="9698"/>
                  </a:lnTo>
                  <a:lnTo>
                    <a:pt x="65464" y="9023"/>
                  </a:lnTo>
                  <a:lnTo>
                    <a:pt x="65786" y="8377"/>
                  </a:lnTo>
                  <a:lnTo>
                    <a:pt x="66109" y="7761"/>
                  </a:lnTo>
                  <a:lnTo>
                    <a:pt x="66461" y="7174"/>
                  </a:lnTo>
                  <a:lnTo>
                    <a:pt x="66828" y="6617"/>
                  </a:lnTo>
                  <a:lnTo>
                    <a:pt x="67195" y="6074"/>
                  </a:lnTo>
                  <a:lnTo>
                    <a:pt x="67576" y="5561"/>
                  </a:lnTo>
                  <a:lnTo>
                    <a:pt x="67972" y="5076"/>
                  </a:lnTo>
                  <a:lnTo>
                    <a:pt x="68368" y="4622"/>
                  </a:lnTo>
                  <a:lnTo>
                    <a:pt x="68765" y="4196"/>
                  </a:lnTo>
                  <a:lnTo>
                    <a:pt x="69146" y="3785"/>
                  </a:lnTo>
                  <a:lnTo>
                    <a:pt x="69542" y="3419"/>
                  </a:lnTo>
                  <a:lnTo>
                    <a:pt x="69924" y="3066"/>
                  </a:lnTo>
                  <a:lnTo>
                    <a:pt x="70290" y="2729"/>
                  </a:lnTo>
                  <a:lnTo>
                    <a:pt x="70643" y="2436"/>
                  </a:lnTo>
                  <a:lnTo>
                    <a:pt x="70980" y="2157"/>
                  </a:lnTo>
                  <a:lnTo>
                    <a:pt x="71596" y="1687"/>
                  </a:lnTo>
                  <a:lnTo>
                    <a:pt x="72124" y="1335"/>
                  </a:lnTo>
                  <a:lnTo>
                    <a:pt x="72520" y="1071"/>
                  </a:lnTo>
                  <a:lnTo>
                    <a:pt x="72858" y="866"/>
                  </a:lnTo>
                  <a:lnTo>
                    <a:pt x="73283" y="822"/>
                  </a:lnTo>
                  <a:lnTo>
                    <a:pt x="73753" y="807"/>
                  </a:lnTo>
                  <a:lnTo>
                    <a:pt x="74340" y="792"/>
                  </a:lnTo>
                  <a:lnTo>
                    <a:pt x="74721" y="792"/>
                  </a:lnTo>
                  <a:lnTo>
                    <a:pt x="75132" y="822"/>
                  </a:lnTo>
                  <a:lnTo>
                    <a:pt x="75557" y="851"/>
                  </a:lnTo>
                  <a:lnTo>
                    <a:pt x="75968" y="910"/>
                  </a:lnTo>
                  <a:lnTo>
                    <a:pt x="76364" y="983"/>
                  </a:lnTo>
                  <a:lnTo>
                    <a:pt x="76746" y="1086"/>
                  </a:lnTo>
                  <a:lnTo>
                    <a:pt x="76937" y="1145"/>
                  </a:lnTo>
                  <a:lnTo>
                    <a:pt x="77098" y="1218"/>
                  </a:lnTo>
                  <a:lnTo>
                    <a:pt x="77259" y="1291"/>
                  </a:lnTo>
                  <a:lnTo>
                    <a:pt x="77421" y="1379"/>
                  </a:lnTo>
                  <a:lnTo>
                    <a:pt x="77553" y="1467"/>
                  </a:lnTo>
                  <a:lnTo>
                    <a:pt x="77685" y="1570"/>
                  </a:lnTo>
                  <a:lnTo>
                    <a:pt x="77787" y="1687"/>
                  </a:lnTo>
                  <a:lnTo>
                    <a:pt x="77890" y="1805"/>
                  </a:lnTo>
                  <a:lnTo>
                    <a:pt x="77964" y="1937"/>
                  </a:lnTo>
                  <a:lnTo>
                    <a:pt x="78022" y="2083"/>
                  </a:lnTo>
                  <a:lnTo>
                    <a:pt x="78052" y="2230"/>
                  </a:lnTo>
                  <a:lnTo>
                    <a:pt x="78081" y="2406"/>
                  </a:lnTo>
                  <a:lnTo>
                    <a:pt x="78066" y="2582"/>
                  </a:lnTo>
                  <a:lnTo>
                    <a:pt x="78037" y="2758"/>
                  </a:lnTo>
                  <a:lnTo>
                    <a:pt x="77993" y="2964"/>
                  </a:lnTo>
                  <a:lnTo>
                    <a:pt x="77919" y="3184"/>
                  </a:lnTo>
                  <a:lnTo>
                    <a:pt x="77817" y="3404"/>
                  </a:lnTo>
                  <a:lnTo>
                    <a:pt x="77685" y="3653"/>
                  </a:lnTo>
                  <a:lnTo>
                    <a:pt x="77523" y="3903"/>
                  </a:lnTo>
                  <a:lnTo>
                    <a:pt x="77333" y="4167"/>
                  </a:lnTo>
                  <a:lnTo>
                    <a:pt x="77039" y="4578"/>
                  </a:lnTo>
                  <a:lnTo>
                    <a:pt x="76760" y="4988"/>
                  </a:lnTo>
                  <a:lnTo>
                    <a:pt x="76482" y="5414"/>
                  </a:lnTo>
                  <a:lnTo>
                    <a:pt x="76203" y="5869"/>
                  </a:lnTo>
                  <a:lnTo>
                    <a:pt x="75939" y="6323"/>
                  </a:lnTo>
                  <a:lnTo>
                    <a:pt x="75689" y="6793"/>
                  </a:lnTo>
                  <a:lnTo>
                    <a:pt x="75440" y="7277"/>
                  </a:lnTo>
                  <a:lnTo>
                    <a:pt x="75205" y="7761"/>
                  </a:lnTo>
                  <a:lnTo>
                    <a:pt x="74971" y="8260"/>
                  </a:lnTo>
                  <a:lnTo>
                    <a:pt x="74765" y="8759"/>
                  </a:lnTo>
                  <a:lnTo>
                    <a:pt x="74560" y="9272"/>
                  </a:lnTo>
                  <a:lnTo>
                    <a:pt x="74369" y="9786"/>
                  </a:lnTo>
                  <a:lnTo>
                    <a:pt x="74193" y="10299"/>
                  </a:lnTo>
                  <a:lnTo>
                    <a:pt x="74032" y="10828"/>
                  </a:lnTo>
                  <a:lnTo>
                    <a:pt x="73900" y="11341"/>
                  </a:lnTo>
                  <a:lnTo>
                    <a:pt x="73768" y="11855"/>
                  </a:lnTo>
                  <a:lnTo>
                    <a:pt x="73665" y="12383"/>
                  </a:lnTo>
                  <a:lnTo>
                    <a:pt x="73577" y="12896"/>
                  </a:lnTo>
                  <a:lnTo>
                    <a:pt x="73503" y="13395"/>
                  </a:lnTo>
                  <a:lnTo>
                    <a:pt x="73459" y="13909"/>
                  </a:lnTo>
                  <a:lnTo>
                    <a:pt x="73430" y="14393"/>
                  </a:lnTo>
                  <a:lnTo>
                    <a:pt x="73430" y="14891"/>
                  </a:lnTo>
                  <a:lnTo>
                    <a:pt x="73459" y="15361"/>
                  </a:lnTo>
                  <a:lnTo>
                    <a:pt x="73503" y="15830"/>
                  </a:lnTo>
                  <a:lnTo>
                    <a:pt x="73562" y="16285"/>
                  </a:lnTo>
                  <a:lnTo>
                    <a:pt x="73665" y="16740"/>
                  </a:lnTo>
                  <a:lnTo>
                    <a:pt x="73782" y="17166"/>
                  </a:lnTo>
                  <a:lnTo>
                    <a:pt x="73944" y="17576"/>
                  </a:lnTo>
                  <a:lnTo>
                    <a:pt x="74120" y="17972"/>
                  </a:lnTo>
                  <a:lnTo>
                    <a:pt x="74222" y="18163"/>
                  </a:lnTo>
                  <a:lnTo>
                    <a:pt x="74340" y="18354"/>
                  </a:lnTo>
                  <a:lnTo>
                    <a:pt x="74442" y="18530"/>
                  </a:lnTo>
                  <a:lnTo>
                    <a:pt x="74574" y="18706"/>
                  </a:lnTo>
                  <a:lnTo>
                    <a:pt x="74706" y="18882"/>
                  </a:lnTo>
                  <a:lnTo>
                    <a:pt x="74853" y="19058"/>
                  </a:lnTo>
                  <a:lnTo>
                    <a:pt x="75249" y="19528"/>
                  </a:lnTo>
                  <a:lnTo>
                    <a:pt x="75631" y="20026"/>
                  </a:lnTo>
                  <a:lnTo>
                    <a:pt x="75983" y="20555"/>
                  </a:lnTo>
                  <a:lnTo>
                    <a:pt x="76306" y="21097"/>
                  </a:lnTo>
                  <a:lnTo>
                    <a:pt x="76614" y="21640"/>
                  </a:lnTo>
                  <a:lnTo>
                    <a:pt x="76907" y="22212"/>
                  </a:lnTo>
                  <a:lnTo>
                    <a:pt x="77171" y="22785"/>
                  </a:lnTo>
                  <a:lnTo>
                    <a:pt x="77421" y="23386"/>
                  </a:lnTo>
                  <a:lnTo>
                    <a:pt x="77641" y="23973"/>
                  </a:lnTo>
                  <a:lnTo>
                    <a:pt x="77831" y="24589"/>
                  </a:lnTo>
                  <a:lnTo>
                    <a:pt x="78022" y="25191"/>
                  </a:lnTo>
                  <a:lnTo>
                    <a:pt x="78169" y="25807"/>
                  </a:lnTo>
                  <a:lnTo>
                    <a:pt x="78316" y="26423"/>
                  </a:lnTo>
                  <a:lnTo>
                    <a:pt x="78418" y="27039"/>
                  </a:lnTo>
                  <a:lnTo>
                    <a:pt x="78521" y="27656"/>
                  </a:lnTo>
                  <a:lnTo>
                    <a:pt x="78594" y="28257"/>
                  </a:lnTo>
                  <a:lnTo>
                    <a:pt x="78638" y="28859"/>
                  </a:lnTo>
                  <a:lnTo>
                    <a:pt x="78682" y="29445"/>
                  </a:lnTo>
                  <a:lnTo>
                    <a:pt x="78682" y="30032"/>
                  </a:lnTo>
                  <a:lnTo>
                    <a:pt x="78682" y="30604"/>
                  </a:lnTo>
                  <a:lnTo>
                    <a:pt x="78653" y="31162"/>
                  </a:lnTo>
                  <a:lnTo>
                    <a:pt x="78609" y="31719"/>
                  </a:lnTo>
                  <a:lnTo>
                    <a:pt x="78536" y="32233"/>
                  </a:lnTo>
                  <a:lnTo>
                    <a:pt x="78448" y="32746"/>
                  </a:lnTo>
                  <a:lnTo>
                    <a:pt x="78345" y="33231"/>
                  </a:lnTo>
                  <a:lnTo>
                    <a:pt x="78228" y="33700"/>
                  </a:lnTo>
                  <a:lnTo>
                    <a:pt x="78081" y="34140"/>
                  </a:lnTo>
                  <a:lnTo>
                    <a:pt x="77919" y="34566"/>
                  </a:lnTo>
                  <a:lnTo>
                    <a:pt x="77743" y="34947"/>
                  </a:lnTo>
                  <a:lnTo>
                    <a:pt x="77538" y="35314"/>
                  </a:lnTo>
                  <a:lnTo>
                    <a:pt x="77318" y="35637"/>
                  </a:lnTo>
                  <a:lnTo>
                    <a:pt x="77201" y="35783"/>
                  </a:lnTo>
                  <a:lnTo>
                    <a:pt x="77083" y="35930"/>
                  </a:lnTo>
                  <a:lnTo>
                    <a:pt x="78257" y="37119"/>
                  </a:lnTo>
                  <a:lnTo>
                    <a:pt x="79548" y="38439"/>
                  </a:lnTo>
                  <a:lnTo>
                    <a:pt x="81162" y="40097"/>
                  </a:lnTo>
                  <a:lnTo>
                    <a:pt x="82966" y="41975"/>
                  </a:lnTo>
                  <a:lnTo>
                    <a:pt x="84844" y="43955"/>
                  </a:lnTo>
                  <a:lnTo>
                    <a:pt x="86693" y="45921"/>
                  </a:lnTo>
                  <a:lnTo>
                    <a:pt x="87573" y="46875"/>
                  </a:lnTo>
                  <a:lnTo>
                    <a:pt x="88380" y="47785"/>
                  </a:lnTo>
                  <a:lnTo>
                    <a:pt x="86752" y="49164"/>
                  </a:lnTo>
                  <a:lnTo>
                    <a:pt x="85240" y="50455"/>
                  </a:lnTo>
                  <a:lnTo>
                    <a:pt x="83861" y="51658"/>
                  </a:lnTo>
                  <a:lnTo>
                    <a:pt x="82585" y="52787"/>
                  </a:lnTo>
                  <a:lnTo>
                    <a:pt x="81426" y="53829"/>
                  </a:lnTo>
                  <a:lnTo>
                    <a:pt x="80384" y="54783"/>
                  </a:lnTo>
                  <a:lnTo>
                    <a:pt x="79445" y="55648"/>
                  </a:lnTo>
                  <a:lnTo>
                    <a:pt x="78624" y="56426"/>
                  </a:lnTo>
                  <a:lnTo>
                    <a:pt x="77274" y="57717"/>
                  </a:lnTo>
                  <a:lnTo>
                    <a:pt x="76350" y="58641"/>
                  </a:lnTo>
                  <a:lnTo>
                    <a:pt x="75792" y="59213"/>
                  </a:lnTo>
                  <a:lnTo>
                    <a:pt x="75616" y="59404"/>
                  </a:lnTo>
                  <a:lnTo>
                    <a:pt x="74662" y="58040"/>
                  </a:lnTo>
                  <a:lnTo>
                    <a:pt x="73679" y="56705"/>
                  </a:lnTo>
                  <a:lnTo>
                    <a:pt x="72697" y="55384"/>
                  </a:lnTo>
                  <a:lnTo>
                    <a:pt x="71699" y="54093"/>
                  </a:lnTo>
                  <a:lnTo>
                    <a:pt x="70701" y="52831"/>
                  </a:lnTo>
                  <a:lnTo>
                    <a:pt x="69689" y="51570"/>
                  </a:lnTo>
                  <a:lnTo>
                    <a:pt x="68662" y="50352"/>
                  </a:lnTo>
                  <a:lnTo>
                    <a:pt x="67635" y="49149"/>
                  </a:lnTo>
                  <a:lnTo>
                    <a:pt x="66593" y="47961"/>
                  </a:lnTo>
                  <a:lnTo>
                    <a:pt x="65552" y="46802"/>
                  </a:lnTo>
                  <a:lnTo>
                    <a:pt x="64510" y="45657"/>
                  </a:lnTo>
                  <a:lnTo>
                    <a:pt x="63454" y="44542"/>
                  </a:lnTo>
                  <a:lnTo>
                    <a:pt x="62397" y="43442"/>
                  </a:lnTo>
                  <a:lnTo>
                    <a:pt x="61341" y="42371"/>
                  </a:lnTo>
                  <a:lnTo>
                    <a:pt x="60285" y="41314"/>
                  </a:lnTo>
                  <a:lnTo>
                    <a:pt x="59214" y="40273"/>
                  </a:lnTo>
                  <a:lnTo>
                    <a:pt x="58157" y="39261"/>
                  </a:lnTo>
                  <a:lnTo>
                    <a:pt x="57086" y="38263"/>
                  </a:lnTo>
                  <a:lnTo>
                    <a:pt x="56030" y="37295"/>
                  </a:lnTo>
                  <a:lnTo>
                    <a:pt x="54959" y="36341"/>
                  </a:lnTo>
                  <a:lnTo>
                    <a:pt x="53903" y="35402"/>
                  </a:lnTo>
                  <a:lnTo>
                    <a:pt x="52832" y="34492"/>
                  </a:lnTo>
                  <a:lnTo>
                    <a:pt x="51775" y="33597"/>
                  </a:lnTo>
                  <a:lnTo>
                    <a:pt x="50734" y="32717"/>
                  </a:lnTo>
                  <a:lnTo>
                    <a:pt x="49677" y="31866"/>
                  </a:lnTo>
                  <a:lnTo>
                    <a:pt x="48636" y="31030"/>
                  </a:lnTo>
                  <a:lnTo>
                    <a:pt x="47594" y="30208"/>
                  </a:lnTo>
                  <a:lnTo>
                    <a:pt x="46567" y="29416"/>
                  </a:lnTo>
                  <a:lnTo>
                    <a:pt x="45540" y="28638"/>
                  </a:lnTo>
                  <a:lnTo>
                    <a:pt x="44513" y="27876"/>
                  </a:lnTo>
                  <a:lnTo>
                    <a:pt x="43515" y="27142"/>
                  </a:lnTo>
                  <a:lnTo>
                    <a:pt x="42518" y="26423"/>
                  </a:lnTo>
                  <a:lnTo>
                    <a:pt x="41520" y="25719"/>
                  </a:lnTo>
                  <a:lnTo>
                    <a:pt x="40537" y="25044"/>
                  </a:lnTo>
                  <a:lnTo>
                    <a:pt x="38615" y="23724"/>
                  </a:lnTo>
                  <a:lnTo>
                    <a:pt x="36737" y="22491"/>
                  </a:lnTo>
                  <a:lnTo>
                    <a:pt x="34933" y="21318"/>
                  </a:lnTo>
                  <a:lnTo>
                    <a:pt x="33172" y="20217"/>
                  </a:lnTo>
                  <a:lnTo>
                    <a:pt x="31485" y="19190"/>
                  </a:lnTo>
                  <a:lnTo>
                    <a:pt x="29856" y="18237"/>
                  </a:lnTo>
                  <a:lnTo>
                    <a:pt x="28316" y="17342"/>
                  </a:lnTo>
                  <a:lnTo>
                    <a:pt x="26864" y="16520"/>
                  </a:lnTo>
                  <a:lnTo>
                    <a:pt x="25499" y="15757"/>
                  </a:lnTo>
                  <a:lnTo>
                    <a:pt x="24223" y="15053"/>
                  </a:lnTo>
                  <a:lnTo>
                    <a:pt x="23049" y="14422"/>
                  </a:lnTo>
                  <a:lnTo>
                    <a:pt x="21024" y="13351"/>
                  </a:lnTo>
                  <a:lnTo>
                    <a:pt x="19469" y="12515"/>
                  </a:lnTo>
                  <a:lnTo>
                    <a:pt x="18105" y="11781"/>
                  </a:lnTo>
                  <a:lnTo>
                    <a:pt x="16652" y="11033"/>
                  </a:lnTo>
                  <a:lnTo>
                    <a:pt x="15156" y="10270"/>
                  </a:lnTo>
                  <a:lnTo>
                    <a:pt x="13601" y="9507"/>
                  </a:lnTo>
                  <a:lnTo>
                    <a:pt x="12046" y="8759"/>
                  </a:lnTo>
                  <a:lnTo>
                    <a:pt x="10490" y="8011"/>
                  </a:lnTo>
                  <a:lnTo>
                    <a:pt x="7527" y="6617"/>
                  </a:lnTo>
                  <a:lnTo>
                    <a:pt x="4871" y="5399"/>
                  </a:lnTo>
                  <a:lnTo>
                    <a:pt x="2759" y="4446"/>
                  </a:lnTo>
                  <a:lnTo>
                    <a:pt x="822" y="3580"/>
                  </a:lnTo>
                  <a:lnTo>
                    <a:pt x="881" y="3404"/>
                  </a:lnTo>
                  <a:lnTo>
                    <a:pt x="954" y="3228"/>
                  </a:lnTo>
                  <a:lnTo>
                    <a:pt x="1027" y="3052"/>
                  </a:lnTo>
                  <a:lnTo>
                    <a:pt x="1101" y="2876"/>
                  </a:lnTo>
                  <a:lnTo>
                    <a:pt x="1203" y="2729"/>
                  </a:lnTo>
                  <a:lnTo>
                    <a:pt x="1306" y="2568"/>
                  </a:lnTo>
                  <a:lnTo>
                    <a:pt x="1409" y="2421"/>
                  </a:lnTo>
                  <a:lnTo>
                    <a:pt x="1526" y="2289"/>
                  </a:lnTo>
                  <a:lnTo>
                    <a:pt x="1658" y="2142"/>
                  </a:lnTo>
                  <a:lnTo>
                    <a:pt x="1790" y="2025"/>
                  </a:lnTo>
                  <a:lnTo>
                    <a:pt x="1922" y="1893"/>
                  </a:lnTo>
                  <a:lnTo>
                    <a:pt x="2084" y="1775"/>
                  </a:lnTo>
                  <a:lnTo>
                    <a:pt x="2230" y="1673"/>
                  </a:lnTo>
                  <a:lnTo>
                    <a:pt x="2407" y="1570"/>
                  </a:lnTo>
                  <a:lnTo>
                    <a:pt x="2759" y="1379"/>
                  </a:lnTo>
                  <a:lnTo>
                    <a:pt x="3125" y="1218"/>
                  </a:lnTo>
                  <a:lnTo>
                    <a:pt x="3536" y="1071"/>
                  </a:lnTo>
                  <a:lnTo>
                    <a:pt x="3976" y="954"/>
                  </a:lnTo>
                  <a:lnTo>
                    <a:pt x="4446" y="851"/>
                  </a:lnTo>
                  <a:lnTo>
                    <a:pt x="4930" y="778"/>
                  </a:lnTo>
                  <a:lnTo>
                    <a:pt x="5443" y="719"/>
                  </a:lnTo>
                  <a:lnTo>
                    <a:pt x="5986" y="690"/>
                  </a:lnTo>
                  <a:close/>
                  <a:moveTo>
                    <a:pt x="6558" y="0"/>
                  </a:moveTo>
                  <a:lnTo>
                    <a:pt x="5942" y="15"/>
                  </a:lnTo>
                  <a:lnTo>
                    <a:pt x="5355" y="44"/>
                  </a:lnTo>
                  <a:lnTo>
                    <a:pt x="4798" y="103"/>
                  </a:lnTo>
                  <a:lnTo>
                    <a:pt x="4270" y="191"/>
                  </a:lnTo>
                  <a:lnTo>
                    <a:pt x="3771" y="294"/>
                  </a:lnTo>
                  <a:lnTo>
                    <a:pt x="3301" y="426"/>
                  </a:lnTo>
                  <a:lnTo>
                    <a:pt x="2861" y="587"/>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7456" y="45745"/>
                  </a:lnTo>
                  <a:lnTo>
                    <a:pt x="85901" y="44073"/>
                  </a:lnTo>
                  <a:lnTo>
                    <a:pt x="84287" y="42371"/>
                  </a:lnTo>
                  <a:lnTo>
                    <a:pt x="82688" y="40698"/>
                  </a:lnTo>
                  <a:lnTo>
                    <a:pt x="79856" y="37779"/>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3738" y="118"/>
                  </a:lnTo>
                  <a:lnTo>
                    <a:pt x="73254" y="147"/>
                  </a:lnTo>
                  <a:lnTo>
                    <a:pt x="72785" y="191"/>
                  </a:lnTo>
                  <a:lnTo>
                    <a:pt x="72653" y="206"/>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2;p26">
              <a:extLst>
                <a:ext uri="{FF2B5EF4-FFF2-40B4-BE49-F238E27FC236}">
                  <a16:creationId xmlns:a16="http://schemas.microsoft.com/office/drawing/2014/main" id="{B8103B11-0815-41DC-8C91-349016CDA975}"/>
                </a:ext>
              </a:extLst>
            </p:cNvPr>
            <p:cNvSpPr/>
            <p:nvPr/>
          </p:nvSpPr>
          <p:spPr>
            <a:xfrm>
              <a:off x="1401700" y="2012600"/>
              <a:ext cx="2188975" cy="1467900"/>
            </a:xfrm>
            <a:custGeom>
              <a:avLst/>
              <a:gdLst/>
              <a:ahLst/>
              <a:cxnLst/>
              <a:rect l="l" t="t" r="r" b="b"/>
              <a:pathLst>
                <a:path w="87559" h="58716" fill="none" extrusionOk="0">
                  <a:moveTo>
                    <a:pt x="5736" y="1"/>
                  </a:moveTo>
                  <a:lnTo>
                    <a:pt x="5736" y="1"/>
                  </a:lnTo>
                  <a:lnTo>
                    <a:pt x="6162" y="1"/>
                  </a:lnTo>
                  <a:lnTo>
                    <a:pt x="6587" y="15"/>
                  </a:lnTo>
                  <a:lnTo>
                    <a:pt x="7042" y="45"/>
                  </a:lnTo>
                  <a:lnTo>
                    <a:pt x="7497" y="74"/>
                  </a:lnTo>
                  <a:lnTo>
                    <a:pt x="7967" y="133"/>
                  </a:lnTo>
                  <a:lnTo>
                    <a:pt x="8451" y="191"/>
                  </a:lnTo>
                  <a:lnTo>
                    <a:pt x="9448" y="338"/>
                  </a:lnTo>
                  <a:lnTo>
                    <a:pt x="10490" y="529"/>
                  </a:lnTo>
                  <a:lnTo>
                    <a:pt x="11561" y="749"/>
                  </a:lnTo>
                  <a:lnTo>
                    <a:pt x="12661" y="1013"/>
                  </a:lnTo>
                  <a:lnTo>
                    <a:pt x="13806" y="1306"/>
                  </a:lnTo>
                  <a:lnTo>
                    <a:pt x="14979" y="1644"/>
                  </a:lnTo>
                  <a:lnTo>
                    <a:pt x="16168" y="2011"/>
                  </a:lnTo>
                  <a:lnTo>
                    <a:pt x="17400" y="2421"/>
                  </a:lnTo>
                  <a:lnTo>
                    <a:pt x="18647" y="2847"/>
                  </a:lnTo>
                  <a:lnTo>
                    <a:pt x="19909" y="3316"/>
                  </a:lnTo>
                  <a:lnTo>
                    <a:pt x="21200" y="3815"/>
                  </a:lnTo>
                  <a:lnTo>
                    <a:pt x="22506" y="4343"/>
                  </a:lnTo>
                  <a:lnTo>
                    <a:pt x="23826" y="4886"/>
                  </a:lnTo>
                  <a:lnTo>
                    <a:pt x="25147" y="5473"/>
                  </a:lnTo>
                  <a:lnTo>
                    <a:pt x="26496" y="6075"/>
                  </a:lnTo>
                  <a:lnTo>
                    <a:pt x="27831" y="6705"/>
                  </a:lnTo>
                  <a:lnTo>
                    <a:pt x="29181" y="7351"/>
                  </a:lnTo>
                  <a:lnTo>
                    <a:pt x="30546" y="8026"/>
                  </a:lnTo>
                  <a:lnTo>
                    <a:pt x="31895" y="8730"/>
                  </a:lnTo>
                  <a:lnTo>
                    <a:pt x="33245" y="9449"/>
                  </a:lnTo>
                  <a:lnTo>
                    <a:pt x="34595" y="10183"/>
                  </a:lnTo>
                  <a:lnTo>
                    <a:pt x="35930" y="10931"/>
                  </a:lnTo>
                  <a:lnTo>
                    <a:pt x="37265" y="11708"/>
                  </a:lnTo>
                  <a:lnTo>
                    <a:pt x="38585" y="12501"/>
                  </a:lnTo>
                  <a:lnTo>
                    <a:pt x="39891" y="13293"/>
                  </a:lnTo>
                  <a:lnTo>
                    <a:pt x="41182" y="14114"/>
                  </a:lnTo>
                  <a:lnTo>
                    <a:pt x="42459" y="14936"/>
                  </a:lnTo>
                  <a:lnTo>
                    <a:pt x="43706" y="15787"/>
                  </a:lnTo>
                  <a:lnTo>
                    <a:pt x="44938" y="16638"/>
                  </a:lnTo>
                  <a:lnTo>
                    <a:pt x="44938" y="16638"/>
                  </a:lnTo>
                  <a:lnTo>
                    <a:pt x="45628" y="17107"/>
                  </a:lnTo>
                  <a:lnTo>
                    <a:pt x="46317" y="17548"/>
                  </a:lnTo>
                  <a:lnTo>
                    <a:pt x="46977" y="17944"/>
                  </a:lnTo>
                  <a:lnTo>
                    <a:pt x="47652" y="18310"/>
                  </a:lnTo>
                  <a:lnTo>
                    <a:pt x="48312" y="18633"/>
                  </a:lnTo>
                  <a:lnTo>
                    <a:pt x="48958" y="18941"/>
                  </a:lnTo>
                  <a:lnTo>
                    <a:pt x="49589" y="19205"/>
                  </a:lnTo>
                  <a:lnTo>
                    <a:pt x="50220" y="19440"/>
                  </a:lnTo>
                  <a:lnTo>
                    <a:pt x="50836" y="19646"/>
                  </a:lnTo>
                  <a:lnTo>
                    <a:pt x="51437" y="19822"/>
                  </a:lnTo>
                  <a:lnTo>
                    <a:pt x="52024" y="19968"/>
                  </a:lnTo>
                  <a:lnTo>
                    <a:pt x="52611" y="20086"/>
                  </a:lnTo>
                  <a:lnTo>
                    <a:pt x="53183" y="20174"/>
                  </a:lnTo>
                  <a:lnTo>
                    <a:pt x="53726" y="20232"/>
                  </a:lnTo>
                  <a:lnTo>
                    <a:pt x="54284" y="20276"/>
                  </a:lnTo>
                  <a:lnTo>
                    <a:pt x="54812" y="20276"/>
                  </a:lnTo>
                  <a:lnTo>
                    <a:pt x="54812" y="20276"/>
                  </a:lnTo>
                  <a:lnTo>
                    <a:pt x="55267" y="20276"/>
                  </a:lnTo>
                  <a:lnTo>
                    <a:pt x="55721" y="20247"/>
                  </a:lnTo>
                  <a:lnTo>
                    <a:pt x="56162" y="20203"/>
                  </a:lnTo>
                  <a:lnTo>
                    <a:pt x="56587" y="20130"/>
                  </a:lnTo>
                  <a:lnTo>
                    <a:pt x="56998" y="20056"/>
                  </a:lnTo>
                  <a:lnTo>
                    <a:pt x="57409" y="19954"/>
                  </a:lnTo>
                  <a:lnTo>
                    <a:pt x="57805" y="19851"/>
                  </a:lnTo>
                  <a:lnTo>
                    <a:pt x="58186" y="19719"/>
                  </a:lnTo>
                  <a:lnTo>
                    <a:pt x="58553" y="19587"/>
                  </a:lnTo>
                  <a:lnTo>
                    <a:pt x="58905" y="19425"/>
                  </a:lnTo>
                  <a:lnTo>
                    <a:pt x="59257" y="19249"/>
                  </a:lnTo>
                  <a:lnTo>
                    <a:pt x="59580" y="19073"/>
                  </a:lnTo>
                  <a:lnTo>
                    <a:pt x="59903" y="18883"/>
                  </a:lnTo>
                  <a:lnTo>
                    <a:pt x="60211" y="18677"/>
                  </a:lnTo>
                  <a:lnTo>
                    <a:pt x="60504" y="18457"/>
                  </a:lnTo>
                  <a:lnTo>
                    <a:pt x="60783" y="18222"/>
                  </a:lnTo>
                  <a:lnTo>
                    <a:pt x="61047" y="17988"/>
                  </a:lnTo>
                  <a:lnTo>
                    <a:pt x="61311" y="17738"/>
                  </a:lnTo>
                  <a:lnTo>
                    <a:pt x="61546" y="17489"/>
                  </a:lnTo>
                  <a:lnTo>
                    <a:pt x="61766" y="17225"/>
                  </a:lnTo>
                  <a:lnTo>
                    <a:pt x="61971" y="16946"/>
                  </a:lnTo>
                  <a:lnTo>
                    <a:pt x="62177" y="16667"/>
                  </a:lnTo>
                  <a:lnTo>
                    <a:pt x="62353" y="16374"/>
                  </a:lnTo>
                  <a:lnTo>
                    <a:pt x="62514" y="16080"/>
                  </a:lnTo>
                  <a:lnTo>
                    <a:pt x="62661" y="15787"/>
                  </a:lnTo>
                  <a:lnTo>
                    <a:pt x="62793" y="15479"/>
                  </a:lnTo>
                  <a:lnTo>
                    <a:pt x="62910" y="15171"/>
                  </a:lnTo>
                  <a:lnTo>
                    <a:pt x="63013" y="14863"/>
                  </a:lnTo>
                  <a:lnTo>
                    <a:pt x="63101" y="14540"/>
                  </a:lnTo>
                  <a:lnTo>
                    <a:pt x="63174" y="14217"/>
                  </a:lnTo>
                  <a:lnTo>
                    <a:pt x="63233" y="13894"/>
                  </a:lnTo>
                  <a:lnTo>
                    <a:pt x="63262" y="13572"/>
                  </a:lnTo>
                  <a:lnTo>
                    <a:pt x="63262" y="13572"/>
                  </a:lnTo>
                  <a:lnTo>
                    <a:pt x="63307" y="13161"/>
                  </a:lnTo>
                  <a:lnTo>
                    <a:pt x="63351" y="12750"/>
                  </a:lnTo>
                  <a:lnTo>
                    <a:pt x="63424" y="12339"/>
                  </a:lnTo>
                  <a:lnTo>
                    <a:pt x="63483" y="11943"/>
                  </a:lnTo>
                  <a:lnTo>
                    <a:pt x="63571" y="11547"/>
                  </a:lnTo>
                  <a:lnTo>
                    <a:pt x="63659" y="11166"/>
                  </a:lnTo>
                  <a:lnTo>
                    <a:pt x="63761" y="10784"/>
                  </a:lnTo>
                  <a:lnTo>
                    <a:pt x="63864" y="10417"/>
                  </a:lnTo>
                  <a:lnTo>
                    <a:pt x="63967" y="10051"/>
                  </a:lnTo>
                  <a:lnTo>
                    <a:pt x="64099" y="9698"/>
                  </a:lnTo>
                  <a:lnTo>
                    <a:pt x="64363" y="9009"/>
                  </a:lnTo>
                  <a:lnTo>
                    <a:pt x="64642" y="8334"/>
                  </a:lnTo>
                  <a:lnTo>
                    <a:pt x="64964" y="7688"/>
                  </a:lnTo>
                  <a:lnTo>
                    <a:pt x="65287" y="7072"/>
                  </a:lnTo>
                  <a:lnTo>
                    <a:pt x="65639" y="6485"/>
                  </a:lnTo>
                  <a:lnTo>
                    <a:pt x="66006" y="5928"/>
                  </a:lnTo>
                  <a:lnTo>
                    <a:pt x="66373" y="5385"/>
                  </a:lnTo>
                  <a:lnTo>
                    <a:pt x="66754" y="4872"/>
                  </a:lnTo>
                  <a:lnTo>
                    <a:pt x="67150" y="4387"/>
                  </a:lnTo>
                  <a:lnTo>
                    <a:pt x="67546" y="3933"/>
                  </a:lnTo>
                  <a:lnTo>
                    <a:pt x="67943" y="3507"/>
                  </a:lnTo>
                  <a:lnTo>
                    <a:pt x="68324" y="3096"/>
                  </a:lnTo>
                  <a:lnTo>
                    <a:pt x="68720" y="2730"/>
                  </a:lnTo>
                  <a:lnTo>
                    <a:pt x="69102" y="2377"/>
                  </a:lnTo>
                  <a:lnTo>
                    <a:pt x="69468" y="2040"/>
                  </a:lnTo>
                  <a:lnTo>
                    <a:pt x="69821" y="1747"/>
                  </a:lnTo>
                  <a:lnTo>
                    <a:pt x="70158" y="1468"/>
                  </a:lnTo>
                  <a:lnTo>
                    <a:pt x="70774" y="998"/>
                  </a:lnTo>
                  <a:lnTo>
                    <a:pt x="71302" y="646"/>
                  </a:lnTo>
                  <a:lnTo>
                    <a:pt x="71698" y="382"/>
                  </a:lnTo>
                  <a:lnTo>
                    <a:pt x="72036" y="177"/>
                  </a:lnTo>
                  <a:lnTo>
                    <a:pt x="72036" y="177"/>
                  </a:lnTo>
                  <a:lnTo>
                    <a:pt x="72461" y="133"/>
                  </a:lnTo>
                  <a:lnTo>
                    <a:pt x="72931" y="118"/>
                  </a:lnTo>
                  <a:lnTo>
                    <a:pt x="73518" y="103"/>
                  </a:lnTo>
                  <a:lnTo>
                    <a:pt x="73518" y="103"/>
                  </a:lnTo>
                  <a:lnTo>
                    <a:pt x="73899" y="103"/>
                  </a:lnTo>
                  <a:lnTo>
                    <a:pt x="74310" y="133"/>
                  </a:lnTo>
                  <a:lnTo>
                    <a:pt x="74735" y="162"/>
                  </a:lnTo>
                  <a:lnTo>
                    <a:pt x="75146" y="221"/>
                  </a:lnTo>
                  <a:lnTo>
                    <a:pt x="75542" y="294"/>
                  </a:lnTo>
                  <a:lnTo>
                    <a:pt x="75924" y="397"/>
                  </a:lnTo>
                  <a:lnTo>
                    <a:pt x="76115" y="456"/>
                  </a:lnTo>
                  <a:lnTo>
                    <a:pt x="76276" y="529"/>
                  </a:lnTo>
                  <a:lnTo>
                    <a:pt x="76437" y="602"/>
                  </a:lnTo>
                  <a:lnTo>
                    <a:pt x="76599" y="690"/>
                  </a:lnTo>
                  <a:lnTo>
                    <a:pt x="76731" y="778"/>
                  </a:lnTo>
                  <a:lnTo>
                    <a:pt x="76863" y="881"/>
                  </a:lnTo>
                  <a:lnTo>
                    <a:pt x="76965" y="998"/>
                  </a:lnTo>
                  <a:lnTo>
                    <a:pt x="77068" y="1116"/>
                  </a:lnTo>
                  <a:lnTo>
                    <a:pt x="77142" y="1248"/>
                  </a:lnTo>
                  <a:lnTo>
                    <a:pt x="77200" y="1394"/>
                  </a:lnTo>
                  <a:lnTo>
                    <a:pt x="77230" y="1541"/>
                  </a:lnTo>
                  <a:lnTo>
                    <a:pt x="77259" y="1717"/>
                  </a:lnTo>
                  <a:lnTo>
                    <a:pt x="77244" y="1893"/>
                  </a:lnTo>
                  <a:lnTo>
                    <a:pt x="77215" y="2069"/>
                  </a:lnTo>
                  <a:lnTo>
                    <a:pt x="77171" y="2275"/>
                  </a:lnTo>
                  <a:lnTo>
                    <a:pt x="77097" y="2495"/>
                  </a:lnTo>
                  <a:lnTo>
                    <a:pt x="76995" y="2715"/>
                  </a:lnTo>
                  <a:lnTo>
                    <a:pt x="76863" y="2964"/>
                  </a:lnTo>
                  <a:lnTo>
                    <a:pt x="76701" y="3214"/>
                  </a:lnTo>
                  <a:lnTo>
                    <a:pt x="76511" y="3478"/>
                  </a:lnTo>
                  <a:lnTo>
                    <a:pt x="76511" y="3478"/>
                  </a:lnTo>
                  <a:lnTo>
                    <a:pt x="76217" y="3889"/>
                  </a:lnTo>
                  <a:lnTo>
                    <a:pt x="75938" y="4299"/>
                  </a:lnTo>
                  <a:lnTo>
                    <a:pt x="75660" y="4725"/>
                  </a:lnTo>
                  <a:lnTo>
                    <a:pt x="75381" y="5180"/>
                  </a:lnTo>
                  <a:lnTo>
                    <a:pt x="75117" y="5634"/>
                  </a:lnTo>
                  <a:lnTo>
                    <a:pt x="74867" y="6104"/>
                  </a:lnTo>
                  <a:lnTo>
                    <a:pt x="74618" y="6588"/>
                  </a:lnTo>
                  <a:lnTo>
                    <a:pt x="74383" y="7072"/>
                  </a:lnTo>
                  <a:lnTo>
                    <a:pt x="74149" y="7571"/>
                  </a:lnTo>
                  <a:lnTo>
                    <a:pt x="73943" y="8070"/>
                  </a:lnTo>
                  <a:lnTo>
                    <a:pt x="73738" y="8583"/>
                  </a:lnTo>
                  <a:lnTo>
                    <a:pt x="73547" y="9097"/>
                  </a:lnTo>
                  <a:lnTo>
                    <a:pt x="73371" y="9610"/>
                  </a:lnTo>
                  <a:lnTo>
                    <a:pt x="73210" y="10139"/>
                  </a:lnTo>
                  <a:lnTo>
                    <a:pt x="73078" y="10652"/>
                  </a:lnTo>
                  <a:lnTo>
                    <a:pt x="72946" y="11166"/>
                  </a:lnTo>
                  <a:lnTo>
                    <a:pt x="72843" y="11694"/>
                  </a:lnTo>
                  <a:lnTo>
                    <a:pt x="72755" y="12207"/>
                  </a:lnTo>
                  <a:lnTo>
                    <a:pt x="72681" y="12706"/>
                  </a:lnTo>
                  <a:lnTo>
                    <a:pt x="72637" y="13220"/>
                  </a:lnTo>
                  <a:lnTo>
                    <a:pt x="72608" y="13704"/>
                  </a:lnTo>
                  <a:lnTo>
                    <a:pt x="72608" y="14202"/>
                  </a:lnTo>
                  <a:lnTo>
                    <a:pt x="72637" y="14672"/>
                  </a:lnTo>
                  <a:lnTo>
                    <a:pt x="72681" y="15141"/>
                  </a:lnTo>
                  <a:lnTo>
                    <a:pt x="72740" y="15596"/>
                  </a:lnTo>
                  <a:lnTo>
                    <a:pt x="72843" y="16051"/>
                  </a:lnTo>
                  <a:lnTo>
                    <a:pt x="72960" y="16477"/>
                  </a:lnTo>
                  <a:lnTo>
                    <a:pt x="73122" y="16887"/>
                  </a:lnTo>
                  <a:lnTo>
                    <a:pt x="73298" y="17283"/>
                  </a:lnTo>
                  <a:lnTo>
                    <a:pt x="73400" y="17474"/>
                  </a:lnTo>
                  <a:lnTo>
                    <a:pt x="73518" y="17665"/>
                  </a:lnTo>
                  <a:lnTo>
                    <a:pt x="73620" y="17841"/>
                  </a:lnTo>
                  <a:lnTo>
                    <a:pt x="73752" y="18017"/>
                  </a:lnTo>
                  <a:lnTo>
                    <a:pt x="73884" y="18193"/>
                  </a:lnTo>
                  <a:lnTo>
                    <a:pt x="74031" y="18369"/>
                  </a:lnTo>
                  <a:lnTo>
                    <a:pt x="74031" y="18369"/>
                  </a:lnTo>
                  <a:lnTo>
                    <a:pt x="74427" y="18839"/>
                  </a:lnTo>
                  <a:lnTo>
                    <a:pt x="74809" y="19337"/>
                  </a:lnTo>
                  <a:lnTo>
                    <a:pt x="75161" y="19866"/>
                  </a:lnTo>
                  <a:lnTo>
                    <a:pt x="75484" y="20408"/>
                  </a:lnTo>
                  <a:lnTo>
                    <a:pt x="75792" y="20951"/>
                  </a:lnTo>
                  <a:lnTo>
                    <a:pt x="76085" y="21523"/>
                  </a:lnTo>
                  <a:lnTo>
                    <a:pt x="76349" y="22096"/>
                  </a:lnTo>
                  <a:lnTo>
                    <a:pt x="76599" y="22697"/>
                  </a:lnTo>
                  <a:lnTo>
                    <a:pt x="76819" y="23284"/>
                  </a:lnTo>
                  <a:lnTo>
                    <a:pt x="77009" y="23900"/>
                  </a:lnTo>
                  <a:lnTo>
                    <a:pt x="77200" y="24502"/>
                  </a:lnTo>
                  <a:lnTo>
                    <a:pt x="77347" y="25118"/>
                  </a:lnTo>
                  <a:lnTo>
                    <a:pt x="77494" y="25734"/>
                  </a:lnTo>
                  <a:lnTo>
                    <a:pt x="77596" y="26350"/>
                  </a:lnTo>
                  <a:lnTo>
                    <a:pt x="77699" y="26967"/>
                  </a:lnTo>
                  <a:lnTo>
                    <a:pt x="77772" y="27568"/>
                  </a:lnTo>
                  <a:lnTo>
                    <a:pt x="77816" y="28170"/>
                  </a:lnTo>
                  <a:lnTo>
                    <a:pt x="77860" y="28756"/>
                  </a:lnTo>
                  <a:lnTo>
                    <a:pt x="77860" y="29343"/>
                  </a:lnTo>
                  <a:lnTo>
                    <a:pt x="77860" y="29915"/>
                  </a:lnTo>
                  <a:lnTo>
                    <a:pt x="77831" y="30473"/>
                  </a:lnTo>
                  <a:lnTo>
                    <a:pt x="77787" y="31030"/>
                  </a:lnTo>
                  <a:lnTo>
                    <a:pt x="77714" y="31544"/>
                  </a:lnTo>
                  <a:lnTo>
                    <a:pt x="77626" y="32057"/>
                  </a:lnTo>
                  <a:lnTo>
                    <a:pt x="77523" y="32542"/>
                  </a:lnTo>
                  <a:lnTo>
                    <a:pt x="77406" y="33011"/>
                  </a:lnTo>
                  <a:lnTo>
                    <a:pt x="77259" y="33451"/>
                  </a:lnTo>
                  <a:lnTo>
                    <a:pt x="77097" y="33877"/>
                  </a:lnTo>
                  <a:lnTo>
                    <a:pt x="76921" y="34258"/>
                  </a:lnTo>
                  <a:lnTo>
                    <a:pt x="76716" y="34625"/>
                  </a:lnTo>
                  <a:lnTo>
                    <a:pt x="76496" y="34948"/>
                  </a:lnTo>
                  <a:lnTo>
                    <a:pt x="76379" y="35094"/>
                  </a:lnTo>
                  <a:lnTo>
                    <a:pt x="76261" y="35241"/>
                  </a:lnTo>
                  <a:lnTo>
                    <a:pt x="76261" y="35241"/>
                  </a:lnTo>
                  <a:lnTo>
                    <a:pt x="77435" y="36430"/>
                  </a:lnTo>
                  <a:lnTo>
                    <a:pt x="78726" y="37750"/>
                  </a:lnTo>
                  <a:lnTo>
                    <a:pt x="80340" y="39408"/>
                  </a:lnTo>
                  <a:lnTo>
                    <a:pt x="82144" y="41286"/>
                  </a:lnTo>
                  <a:lnTo>
                    <a:pt x="84022" y="43266"/>
                  </a:lnTo>
                  <a:lnTo>
                    <a:pt x="85871" y="45232"/>
                  </a:lnTo>
                  <a:lnTo>
                    <a:pt x="86751" y="46186"/>
                  </a:lnTo>
                  <a:lnTo>
                    <a:pt x="87558" y="47096"/>
                  </a:lnTo>
                  <a:lnTo>
                    <a:pt x="87558" y="47096"/>
                  </a:lnTo>
                  <a:lnTo>
                    <a:pt x="85930" y="48475"/>
                  </a:lnTo>
                  <a:lnTo>
                    <a:pt x="84418" y="49766"/>
                  </a:lnTo>
                  <a:lnTo>
                    <a:pt x="83039" y="50969"/>
                  </a:lnTo>
                  <a:lnTo>
                    <a:pt x="81763" y="52098"/>
                  </a:lnTo>
                  <a:lnTo>
                    <a:pt x="80604" y="53140"/>
                  </a:lnTo>
                  <a:lnTo>
                    <a:pt x="79562" y="54094"/>
                  </a:lnTo>
                  <a:lnTo>
                    <a:pt x="78623" y="54959"/>
                  </a:lnTo>
                  <a:lnTo>
                    <a:pt x="77802" y="55737"/>
                  </a:lnTo>
                  <a:lnTo>
                    <a:pt x="76452" y="57028"/>
                  </a:lnTo>
                  <a:lnTo>
                    <a:pt x="75528" y="57952"/>
                  </a:lnTo>
                  <a:lnTo>
                    <a:pt x="74970" y="58524"/>
                  </a:lnTo>
                  <a:lnTo>
                    <a:pt x="74794" y="58715"/>
                  </a:lnTo>
                  <a:lnTo>
                    <a:pt x="74794" y="58715"/>
                  </a:lnTo>
                  <a:lnTo>
                    <a:pt x="73840" y="57351"/>
                  </a:lnTo>
                  <a:lnTo>
                    <a:pt x="72857" y="56016"/>
                  </a:lnTo>
                  <a:lnTo>
                    <a:pt x="71875" y="54695"/>
                  </a:lnTo>
                  <a:lnTo>
                    <a:pt x="70877" y="53404"/>
                  </a:lnTo>
                  <a:lnTo>
                    <a:pt x="69879" y="52142"/>
                  </a:lnTo>
                  <a:lnTo>
                    <a:pt x="68867" y="50881"/>
                  </a:lnTo>
                  <a:lnTo>
                    <a:pt x="67840" y="49663"/>
                  </a:lnTo>
                  <a:lnTo>
                    <a:pt x="66813" y="48460"/>
                  </a:lnTo>
                  <a:lnTo>
                    <a:pt x="65771" y="47272"/>
                  </a:lnTo>
                  <a:lnTo>
                    <a:pt x="64730" y="46113"/>
                  </a:lnTo>
                  <a:lnTo>
                    <a:pt x="63688" y="44968"/>
                  </a:lnTo>
                  <a:lnTo>
                    <a:pt x="62632" y="43853"/>
                  </a:lnTo>
                  <a:lnTo>
                    <a:pt x="61575" y="42753"/>
                  </a:lnTo>
                  <a:lnTo>
                    <a:pt x="60519" y="41682"/>
                  </a:lnTo>
                  <a:lnTo>
                    <a:pt x="59463" y="40625"/>
                  </a:lnTo>
                  <a:lnTo>
                    <a:pt x="58392" y="39584"/>
                  </a:lnTo>
                  <a:lnTo>
                    <a:pt x="57335" y="38572"/>
                  </a:lnTo>
                  <a:lnTo>
                    <a:pt x="56264" y="37574"/>
                  </a:lnTo>
                  <a:lnTo>
                    <a:pt x="55208" y="36606"/>
                  </a:lnTo>
                  <a:lnTo>
                    <a:pt x="54137" y="35652"/>
                  </a:lnTo>
                  <a:lnTo>
                    <a:pt x="53081" y="34713"/>
                  </a:lnTo>
                  <a:lnTo>
                    <a:pt x="52010" y="33803"/>
                  </a:lnTo>
                  <a:lnTo>
                    <a:pt x="50953" y="32908"/>
                  </a:lnTo>
                  <a:lnTo>
                    <a:pt x="49912" y="32028"/>
                  </a:lnTo>
                  <a:lnTo>
                    <a:pt x="48855" y="31177"/>
                  </a:lnTo>
                  <a:lnTo>
                    <a:pt x="47814" y="30341"/>
                  </a:lnTo>
                  <a:lnTo>
                    <a:pt x="46772" y="29519"/>
                  </a:lnTo>
                  <a:lnTo>
                    <a:pt x="45745" y="28727"/>
                  </a:lnTo>
                  <a:lnTo>
                    <a:pt x="44718" y="27949"/>
                  </a:lnTo>
                  <a:lnTo>
                    <a:pt x="43691" y="27187"/>
                  </a:lnTo>
                  <a:lnTo>
                    <a:pt x="42693" y="26453"/>
                  </a:lnTo>
                  <a:lnTo>
                    <a:pt x="41696" y="25734"/>
                  </a:lnTo>
                  <a:lnTo>
                    <a:pt x="40698" y="25030"/>
                  </a:lnTo>
                  <a:lnTo>
                    <a:pt x="39715" y="24355"/>
                  </a:lnTo>
                  <a:lnTo>
                    <a:pt x="37793" y="23035"/>
                  </a:lnTo>
                  <a:lnTo>
                    <a:pt x="35915" y="21802"/>
                  </a:lnTo>
                  <a:lnTo>
                    <a:pt x="34111" y="20629"/>
                  </a:lnTo>
                  <a:lnTo>
                    <a:pt x="32350" y="19528"/>
                  </a:lnTo>
                  <a:lnTo>
                    <a:pt x="30663" y="18501"/>
                  </a:lnTo>
                  <a:lnTo>
                    <a:pt x="29034" y="17548"/>
                  </a:lnTo>
                  <a:lnTo>
                    <a:pt x="27494" y="16653"/>
                  </a:lnTo>
                  <a:lnTo>
                    <a:pt x="26042" y="15831"/>
                  </a:lnTo>
                  <a:lnTo>
                    <a:pt x="24677" y="15068"/>
                  </a:lnTo>
                  <a:lnTo>
                    <a:pt x="23401" y="14364"/>
                  </a:lnTo>
                  <a:lnTo>
                    <a:pt x="22227" y="13733"/>
                  </a:lnTo>
                  <a:lnTo>
                    <a:pt x="20202" y="12662"/>
                  </a:lnTo>
                  <a:lnTo>
                    <a:pt x="18647" y="11826"/>
                  </a:lnTo>
                  <a:lnTo>
                    <a:pt x="18647" y="11826"/>
                  </a:lnTo>
                  <a:lnTo>
                    <a:pt x="17283" y="11092"/>
                  </a:lnTo>
                  <a:lnTo>
                    <a:pt x="15830" y="10344"/>
                  </a:lnTo>
                  <a:lnTo>
                    <a:pt x="14334" y="9581"/>
                  </a:lnTo>
                  <a:lnTo>
                    <a:pt x="12779" y="8818"/>
                  </a:lnTo>
                  <a:lnTo>
                    <a:pt x="11224" y="8070"/>
                  </a:lnTo>
                  <a:lnTo>
                    <a:pt x="9668" y="7322"/>
                  </a:lnTo>
                  <a:lnTo>
                    <a:pt x="6705" y="5928"/>
                  </a:lnTo>
                  <a:lnTo>
                    <a:pt x="4049" y="4710"/>
                  </a:lnTo>
                  <a:lnTo>
                    <a:pt x="1937" y="3757"/>
                  </a:lnTo>
                  <a:lnTo>
                    <a:pt x="0" y="2891"/>
                  </a:lnTo>
                  <a:lnTo>
                    <a:pt x="0" y="2891"/>
                  </a:lnTo>
                  <a:lnTo>
                    <a:pt x="59" y="2715"/>
                  </a:lnTo>
                  <a:lnTo>
                    <a:pt x="132" y="2539"/>
                  </a:lnTo>
                  <a:lnTo>
                    <a:pt x="205" y="2363"/>
                  </a:lnTo>
                  <a:lnTo>
                    <a:pt x="279" y="2187"/>
                  </a:lnTo>
                  <a:lnTo>
                    <a:pt x="381" y="2040"/>
                  </a:lnTo>
                  <a:lnTo>
                    <a:pt x="484" y="1879"/>
                  </a:lnTo>
                  <a:lnTo>
                    <a:pt x="587" y="1732"/>
                  </a:lnTo>
                  <a:lnTo>
                    <a:pt x="704" y="1600"/>
                  </a:lnTo>
                  <a:lnTo>
                    <a:pt x="836" y="1453"/>
                  </a:lnTo>
                  <a:lnTo>
                    <a:pt x="968" y="1336"/>
                  </a:lnTo>
                  <a:lnTo>
                    <a:pt x="1100" y="1204"/>
                  </a:lnTo>
                  <a:lnTo>
                    <a:pt x="1262" y="1086"/>
                  </a:lnTo>
                  <a:lnTo>
                    <a:pt x="1408" y="984"/>
                  </a:lnTo>
                  <a:lnTo>
                    <a:pt x="1585" y="881"/>
                  </a:lnTo>
                  <a:lnTo>
                    <a:pt x="1937" y="690"/>
                  </a:lnTo>
                  <a:lnTo>
                    <a:pt x="2303" y="529"/>
                  </a:lnTo>
                  <a:lnTo>
                    <a:pt x="2714" y="382"/>
                  </a:lnTo>
                  <a:lnTo>
                    <a:pt x="3154" y="265"/>
                  </a:lnTo>
                  <a:lnTo>
                    <a:pt x="3624" y="162"/>
                  </a:lnTo>
                  <a:lnTo>
                    <a:pt x="4108" y="89"/>
                  </a:lnTo>
                  <a:lnTo>
                    <a:pt x="4621" y="30"/>
                  </a:lnTo>
                  <a:lnTo>
                    <a:pt x="5164" y="1"/>
                  </a:lnTo>
                  <a:lnTo>
                    <a:pt x="57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3;p26">
              <a:extLst>
                <a:ext uri="{FF2B5EF4-FFF2-40B4-BE49-F238E27FC236}">
                  <a16:creationId xmlns:a16="http://schemas.microsoft.com/office/drawing/2014/main" id="{1A462162-4FC3-4D0A-8716-127AADF851A5}"/>
                </a:ext>
              </a:extLst>
            </p:cNvPr>
            <p:cNvSpPr/>
            <p:nvPr/>
          </p:nvSpPr>
          <p:spPr>
            <a:xfrm>
              <a:off x="1381150" y="1995375"/>
              <a:ext cx="2234100" cy="1512250"/>
            </a:xfrm>
            <a:custGeom>
              <a:avLst/>
              <a:gdLst/>
              <a:ahLst/>
              <a:cxnLst/>
              <a:rect l="l" t="t" r="r" b="b"/>
              <a:pathLst>
                <a:path w="89364" h="60490" fill="none" extrusionOk="0">
                  <a:moveTo>
                    <a:pt x="6558" y="0"/>
                  </a:moveTo>
                  <a:lnTo>
                    <a:pt x="6558" y="0"/>
                  </a:lnTo>
                  <a:lnTo>
                    <a:pt x="5942" y="15"/>
                  </a:lnTo>
                  <a:lnTo>
                    <a:pt x="5355" y="44"/>
                  </a:lnTo>
                  <a:lnTo>
                    <a:pt x="4798" y="103"/>
                  </a:lnTo>
                  <a:lnTo>
                    <a:pt x="4270" y="191"/>
                  </a:lnTo>
                  <a:lnTo>
                    <a:pt x="3771" y="294"/>
                  </a:lnTo>
                  <a:lnTo>
                    <a:pt x="3301" y="426"/>
                  </a:lnTo>
                  <a:lnTo>
                    <a:pt x="2861" y="587"/>
                  </a:lnTo>
                  <a:lnTo>
                    <a:pt x="2451" y="763"/>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19146" y="13116"/>
                  </a:lnTo>
                  <a:lnTo>
                    <a:pt x="20980" y="14099"/>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8894" y="47330"/>
                  </a:lnTo>
                  <a:lnTo>
                    <a:pt x="87456" y="45745"/>
                  </a:lnTo>
                  <a:lnTo>
                    <a:pt x="85901" y="44073"/>
                  </a:lnTo>
                  <a:lnTo>
                    <a:pt x="84287" y="42371"/>
                  </a:lnTo>
                  <a:lnTo>
                    <a:pt x="82688" y="40698"/>
                  </a:lnTo>
                  <a:lnTo>
                    <a:pt x="79856" y="37779"/>
                  </a:lnTo>
                  <a:lnTo>
                    <a:pt x="77993" y="35871"/>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4340" y="118"/>
                  </a:lnTo>
                  <a:lnTo>
                    <a:pt x="74340" y="118"/>
                  </a:lnTo>
                  <a:lnTo>
                    <a:pt x="73738" y="118"/>
                  </a:lnTo>
                  <a:lnTo>
                    <a:pt x="73254" y="147"/>
                  </a:lnTo>
                  <a:lnTo>
                    <a:pt x="72785" y="191"/>
                  </a:lnTo>
                  <a:lnTo>
                    <a:pt x="72653" y="206"/>
                  </a:lnTo>
                  <a:lnTo>
                    <a:pt x="72535" y="264"/>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lnTo>
                    <a:pt x="6558" y="0"/>
                  </a:lnTo>
                  <a:lnTo>
                    <a:pt x="6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4;p26">
              <a:extLst>
                <a:ext uri="{FF2B5EF4-FFF2-40B4-BE49-F238E27FC236}">
                  <a16:creationId xmlns:a16="http://schemas.microsoft.com/office/drawing/2014/main" id="{A6B48E77-3532-40A7-A5CD-F4D446BD3D18}"/>
                </a:ext>
              </a:extLst>
            </p:cNvPr>
            <p:cNvSpPr/>
            <p:nvPr/>
          </p:nvSpPr>
          <p:spPr>
            <a:xfrm>
              <a:off x="3301975" y="3622050"/>
              <a:ext cx="95400" cy="95375"/>
            </a:xfrm>
            <a:custGeom>
              <a:avLst/>
              <a:gdLst/>
              <a:ahLst/>
              <a:cxnLst/>
              <a:rect l="l" t="t" r="r" b="b"/>
              <a:pathLst>
                <a:path w="3816" h="3815" extrusionOk="0">
                  <a:moveTo>
                    <a:pt x="1937" y="0"/>
                  </a:moveTo>
                  <a:lnTo>
                    <a:pt x="1747" y="15"/>
                  </a:lnTo>
                  <a:lnTo>
                    <a:pt x="1571" y="30"/>
                  </a:lnTo>
                  <a:lnTo>
                    <a:pt x="1395" y="74"/>
                  </a:lnTo>
                  <a:lnTo>
                    <a:pt x="1219" y="132"/>
                  </a:lnTo>
                  <a:lnTo>
                    <a:pt x="1042" y="206"/>
                  </a:lnTo>
                  <a:lnTo>
                    <a:pt x="881" y="294"/>
                  </a:lnTo>
                  <a:lnTo>
                    <a:pt x="734" y="411"/>
                  </a:lnTo>
                  <a:lnTo>
                    <a:pt x="602" y="528"/>
                  </a:lnTo>
                  <a:lnTo>
                    <a:pt x="470" y="661"/>
                  </a:lnTo>
                  <a:lnTo>
                    <a:pt x="353" y="807"/>
                  </a:lnTo>
                  <a:lnTo>
                    <a:pt x="250" y="954"/>
                  </a:lnTo>
                  <a:lnTo>
                    <a:pt x="162" y="1130"/>
                  </a:lnTo>
                  <a:lnTo>
                    <a:pt x="104" y="1306"/>
                  </a:lnTo>
                  <a:lnTo>
                    <a:pt x="45" y="1497"/>
                  </a:lnTo>
                  <a:lnTo>
                    <a:pt x="15" y="1688"/>
                  </a:lnTo>
                  <a:lnTo>
                    <a:pt x="1" y="1878"/>
                  </a:lnTo>
                  <a:lnTo>
                    <a:pt x="1" y="2069"/>
                  </a:lnTo>
                  <a:lnTo>
                    <a:pt x="30" y="2245"/>
                  </a:lnTo>
                  <a:lnTo>
                    <a:pt x="74" y="2436"/>
                  </a:lnTo>
                  <a:lnTo>
                    <a:pt x="133" y="2612"/>
                  </a:lnTo>
                  <a:lnTo>
                    <a:pt x="206" y="2773"/>
                  </a:lnTo>
                  <a:lnTo>
                    <a:pt x="294" y="2935"/>
                  </a:lnTo>
                  <a:lnTo>
                    <a:pt x="397" y="3081"/>
                  </a:lnTo>
                  <a:lnTo>
                    <a:pt x="514" y="3228"/>
                  </a:lnTo>
                  <a:lnTo>
                    <a:pt x="661" y="3345"/>
                  </a:lnTo>
                  <a:lnTo>
                    <a:pt x="793" y="3463"/>
                  </a:lnTo>
                  <a:lnTo>
                    <a:pt x="954" y="3565"/>
                  </a:lnTo>
                  <a:lnTo>
                    <a:pt x="1131" y="3653"/>
                  </a:lnTo>
                  <a:lnTo>
                    <a:pt x="1307" y="3727"/>
                  </a:lnTo>
                  <a:lnTo>
                    <a:pt x="1497" y="3771"/>
                  </a:lnTo>
                  <a:lnTo>
                    <a:pt x="1688" y="3815"/>
                  </a:lnTo>
                  <a:lnTo>
                    <a:pt x="2069" y="3815"/>
                  </a:lnTo>
                  <a:lnTo>
                    <a:pt x="2246" y="3785"/>
                  </a:lnTo>
                  <a:lnTo>
                    <a:pt x="2436" y="3741"/>
                  </a:lnTo>
                  <a:lnTo>
                    <a:pt x="2612" y="3683"/>
                  </a:lnTo>
                  <a:lnTo>
                    <a:pt x="2774" y="3609"/>
                  </a:lnTo>
                  <a:lnTo>
                    <a:pt x="2935" y="3521"/>
                  </a:lnTo>
                  <a:lnTo>
                    <a:pt x="3082" y="3419"/>
                  </a:lnTo>
                  <a:lnTo>
                    <a:pt x="3214" y="3301"/>
                  </a:lnTo>
                  <a:lnTo>
                    <a:pt x="3346" y="3169"/>
                  </a:lnTo>
                  <a:lnTo>
                    <a:pt x="3463" y="3023"/>
                  </a:lnTo>
                  <a:lnTo>
                    <a:pt x="3566" y="2861"/>
                  </a:lnTo>
                  <a:lnTo>
                    <a:pt x="3654" y="2700"/>
                  </a:lnTo>
                  <a:lnTo>
                    <a:pt x="3727" y="2524"/>
                  </a:lnTo>
                  <a:lnTo>
                    <a:pt x="3771" y="2333"/>
                  </a:lnTo>
                  <a:lnTo>
                    <a:pt x="3801" y="2142"/>
                  </a:lnTo>
                  <a:lnTo>
                    <a:pt x="3815" y="1952"/>
                  </a:lnTo>
                  <a:lnTo>
                    <a:pt x="3815" y="1761"/>
                  </a:lnTo>
                  <a:lnTo>
                    <a:pt x="3786" y="1570"/>
                  </a:lnTo>
                  <a:lnTo>
                    <a:pt x="3742" y="1394"/>
                  </a:lnTo>
                  <a:lnTo>
                    <a:pt x="3683" y="1218"/>
                  </a:lnTo>
                  <a:lnTo>
                    <a:pt x="3610" y="1042"/>
                  </a:lnTo>
                  <a:lnTo>
                    <a:pt x="3522" y="895"/>
                  </a:lnTo>
                  <a:lnTo>
                    <a:pt x="3419" y="734"/>
                  </a:lnTo>
                  <a:lnTo>
                    <a:pt x="3302" y="602"/>
                  </a:lnTo>
                  <a:lnTo>
                    <a:pt x="3170" y="470"/>
                  </a:lnTo>
                  <a:lnTo>
                    <a:pt x="3023" y="352"/>
                  </a:lnTo>
                  <a:lnTo>
                    <a:pt x="2862" y="250"/>
                  </a:lnTo>
                  <a:lnTo>
                    <a:pt x="2700" y="176"/>
                  </a:lnTo>
                  <a:lnTo>
                    <a:pt x="2510" y="103"/>
                  </a:lnTo>
                  <a:lnTo>
                    <a:pt x="2319" y="44"/>
                  </a:lnTo>
                  <a:lnTo>
                    <a:pt x="2128" y="15"/>
                  </a:lnTo>
                  <a:lnTo>
                    <a:pt x="1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5;p26">
              <a:extLst>
                <a:ext uri="{FF2B5EF4-FFF2-40B4-BE49-F238E27FC236}">
                  <a16:creationId xmlns:a16="http://schemas.microsoft.com/office/drawing/2014/main" id="{56C1D565-A875-41E1-9F7B-28C69442FB37}"/>
                </a:ext>
              </a:extLst>
            </p:cNvPr>
            <p:cNvSpPr/>
            <p:nvPr/>
          </p:nvSpPr>
          <p:spPr>
            <a:xfrm>
              <a:off x="984650" y="340450"/>
              <a:ext cx="3078050" cy="1528775"/>
            </a:xfrm>
            <a:custGeom>
              <a:avLst/>
              <a:gdLst/>
              <a:ahLst/>
              <a:cxnLst/>
              <a:rect l="l" t="t" r="r" b="b"/>
              <a:pathLst>
                <a:path w="123122" h="61151" extrusionOk="0">
                  <a:moveTo>
                    <a:pt x="61781" y="0"/>
                  </a:moveTo>
                  <a:lnTo>
                    <a:pt x="61004" y="15"/>
                  </a:lnTo>
                  <a:lnTo>
                    <a:pt x="60212" y="15"/>
                  </a:lnTo>
                  <a:lnTo>
                    <a:pt x="59419" y="44"/>
                  </a:lnTo>
                  <a:lnTo>
                    <a:pt x="58642" y="74"/>
                  </a:lnTo>
                  <a:lnTo>
                    <a:pt x="57864" y="118"/>
                  </a:lnTo>
                  <a:lnTo>
                    <a:pt x="57087" y="162"/>
                  </a:lnTo>
                  <a:lnTo>
                    <a:pt x="56309" y="220"/>
                  </a:lnTo>
                  <a:lnTo>
                    <a:pt x="55532" y="294"/>
                  </a:lnTo>
                  <a:lnTo>
                    <a:pt x="54754" y="382"/>
                  </a:lnTo>
                  <a:lnTo>
                    <a:pt x="53991" y="470"/>
                  </a:lnTo>
                  <a:lnTo>
                    <a:pt x="53228" y="558"/>
                  </a:lnTo>
                  <a:lnTo>
                    <a:pt x="52465" y="675"/>
                  </a:lnTo>
                  <a:lnTo>
                    <a:pt x="51702" y="793"/>
                  </a:lnTo>
                  <a:lnTo>
                    <a:pt x="50954" y="910"/>
                  </a:lnTo>
                  <a:lnTo>
                    <a:pt x="50206" y="1057"/>
                  </a:lnTo>
                  <a:lnTo>
                    <a:pt x="49458" y="1203"/>
                  </a:lnTo>
                  <a:lnTo>
                    <a:pt x="48709" y="1350"/>
                  </a:lnTo>
                  <a:lnTo>
                    <a:pt x="47961" y="1511"/>
                  </a:lnTo>
                  <a:lnTo>
                    <a:pt x="47228" y="1687"/>
                  </a:lnTo>
                  <a:lnTo>
                    <a:pt x="46494" y="1864"/>
                  </a:lnTo>
                  <a:lnTo>
                    <a:pt x="45760" y="2054"/>
                  </a:lnTo>
                  <a:lnTo>
                    <a:pt x="45027" y="2245"/>
                  </a:lnTo>
                  <a:lnTo>
                    <a:pt x="44308" y="2465"/>
                  </a:lnTo>
                  <a:lnTo>
                    <a:pt x="43574" y="2670"/>
                  </a:lnTo>
                  <a:lnTo>
                    <a:pt x="42856" y="2891"/>
                  </a:lnTo>
                  <a:lnTo>
                    <a:pt x="42151" y="3125"/>
                  </a:lnTo>
                  <a:lnTo>
                    <a:pt x="41432" y="3375"/>
                  </a:lnTo>
                  <a:lnTo>
                    <a:pt x="40728" y="3624"/>
                  </a:lnTo>
                  <a:lnTo>
                    <a:pt x="40024" y="3874"/>
                  </a:lnTo>
                  <a:lnTo>
                    <a:pt x="39334" y="4138"/>
                  </a:lnTo>
                  <a:lnTo>
                    <a:pt x="38630" y="4416"/>
                  </a:lnTo>
                  <a:lnTo>
                    <a:pt x="37941" y="4695"/>
                  </a:lnTo>
                  <a:lnTo>
                    <a:pt x="37266" y="4989"/>
                  </a:lnTo>
                  <a:lnTo>
                    <a:pt x="36576" y="5282"/>
                  </a:lnTo>
                  <a:lnTo>
                    <a:pt x="35901" y="5590"/>
                  </a:lnTo>
                  <a:lnTo>
                    <a:pt x="35226" y="5913"/>
                  </a:lnTo>
                  <a:lnTo>
                    <a:pt x="34566" y="6221"/>
                  </a:lnTo>
                  <a:lnTo>
                    <a:pt x="33891" y="6558"/>
                  </a:lnTo>
                  <a:lnTo>
                    <a:pt x="33231" y="6896"/>
                  </a:lnTo>
                  <a:lnTo>
                    <a:pt x="32586" y="7233"/>
                  </a:lnTo>
                  <a:lnTo>
                    <a:pt x="31925" y="7585"/>
                  </a:lnTo>
                  <a:lnTo>
                    <a:pt x="31280" y="7952"/>
                  </a:lnTo>
                  <a:lnTo>
                    <a:pt x="30649" y="8319"/>
                  </a:lnTo>
                  <a:lnTo>
                    <a:pt x="30004" y="8700"/>
                  </a:lnTo>
                  <a:lnTo>
                    <a:pt x="29373" y="9082"/>
                  </a:lnTo>
                  <a:lnTo>
                    <a:pt x="28756" y="9463"/>
                  </a:lnTo>
                  <a:lnTo>
                    <a:pt x="28126" y="9859"/>
                  </a:lnTo>
                  <a:lnTo>
                    <a:pt x="27509" y="10270"/>
                  </a:lnTo>
                  <a:lnTo>
                    <a:pt x="26292" y="11092"/>
                  </a:lnTo>
                  <a:lnTo>
                    <a:pt x="25103" y="11957"/>
                  </a:lnTo>
                  <a:lnTo>
                    <a:pt x="23930" y="12838"/>
                  </a:lnTo>
                  <a:lnTo>
                    <a:pt x="22771" y="13762"/>
                  </a:lnTo>
                  <a:lnTo>
                    <a:pt x="21656" y="14701"/>
                  </a:lnTo>
                  <a:lnTo>
                    <a:pt x="20541" y="15655"/>
                  </a:lnTo>
                  <a:lnTo>
                    <a:pt x="19455" y="16652"/>
                  </a:lnTo>
                  <a:lnTo>
                    <a:pt x="18399" y="17665"/>
                  </a:lnTo>
                  <a:lnTo>
                    <a:pt x="17372" y="18706"/>
                  </a:lnTo>
                  <a:lnTo>
                    <a:pt x="16359" y="19777"/>
                  </a:lnTo>
                  <a:lnTo>
                    <a:pt x="15376" y="20863"/>
                  </a:lnTo>
                  <a:lnTo>
                    <a:pt x="14408" y="21978"/>
                  </a:lnTo>
                  <a:lnTo>
                    <a:pt x="13484" y="23108"/>
                  </a:lnTo>
                  <a:lnTo>
                    <a:pt x="12574" y="24267"/>
                  </a:lnTo>
                  <a:lnTo>
                    <a:pt x="11694" y="25455"/>
                  </a:lnTo>
                  <a:lnTo>
                    <a:pt x="10843" y="26658"/>
                  </a:lnTo>
                  <a:lnTo>
                    <a:pt x="10432" y="27260"/>
                  </a:lnTo>
                  <a:lnTo>
                    <a:pt x="10021" y="27876"/>
                  </a:lnTo>
                  <a:lnTo>
                    <a:pt x="9625" y="28492"/>
                  </a:lnTo>
                  <a:lnTo>
                    <a:pt x="9229" y="29123"/>
                  </a:lnTo>
                  <a:lnTo>
                    <a:pt x="8848" y="29754"/>
                  </a:lnTo>
                  <a:lnTo>
                    <a:pt x="8466" y="30385"/>
                  </a:lnTo>
                  <a:lnTo>
                    <a:pt x="8099" y="31015"/>
                  </a:lnTo>
                  <a:lnTo>
                    <a:pt x="7733" y="31661"/>
                  </a:lnTo>
                  <a:lnTo>
                    <a:pt x="7380" y="32306"/>
                  </a:lnTo>
                  <a:lnTo>
                    <a:pt x="7028" y="32967"/>
                  </a:lnTo>
                  <a:lnTo>
                    <a:pt x="6691" y="33627"/>
                  </a:lnTo>
                  <a:lnTo>
                    <a:pt x="6353" y="34287"/>
                  </a:lnTo>
                  <a:lnTo>
                    <a:pt x="6031" y="34947"/>
                  </a:lnTo>
                  <a:lnTo>
                    <a:pt x="5708" y="35622"/>
                  </a:lnTo>
                  <a:lnTo>
                    <a:pt x="5400" y="36297"/>
                  </a:lnTo>
                  <a:lnTo>
                    <a:pt x="5106" y="36987"/>
                  </a:lnTo>
                  <a:lnTo>
                    <a:pt x="4813" y="37661"/>
                  </a:lnTo>
                  <a:lnTo>
                    <a:pt x="4520" y="38351"/>
                  </a:lnTo>
                  <a:lnTo>
                    <a:pt x="4241" y="39041"/>
                  </a:lnTo>
                  <a:lnTo>
                    <a:pt x="3977" y="39745"/>
                  </a:lnTo>
                  <a:lnTo>
                    <a:pt x="3713" y="40449"/>
                  </a:lnTo>
                  <a:lnTo>
                    <a:pt x="3463" y="41153"/>
                  </a:lnTo>
                  <a:lnTo>
                    <a:pt x="3214" y="41857"/>
                  </a:lnTo>
                  <a:lnTo>
                    <a:pt x="2979" y="42576"/>
                  </a:lnTo>
                  <a:lnTo>
                    <a:pt x="2759" y="43295"/>
                  </a:lnTo>
                  <a:lnTo>
                    <a:pt x="2539" y="44014"/>
                  </a:lnTo>
                  <a:lnTo>
                    <a:pt x="2319" y="44733"/>
                  </a:lnTo>
                  <a:lnTo>
                    <a:pt x="2128" y="45467"/>
                  </a:lnTo>
                  <a:lnTo>
                    <a:pt x="1937" y="46200"/>
                  </a:lnTo>
                  <a:lnTo>
                    <a:pt x="1747" y="46934"/>
                  </a:lnTo>
                  <a:lnTo>
                    <a:pt x="1571" y="47667"/>
                  </a:lnTo>
                  <a:lnTo>
                    <a:pt x="1409" y="48416"/>
                  </a:lnTo>
                  <a:lnTo>
                    <a:pt x="1248" y="49149"/>
                  </a:lnTo>
                  <a:lnTo>
                    <a:pt x="1101" y="49897"/>
                  </a:lnTo>
                  <a:lnTo>
                    <a:pt x="954" y="50660"/>
                  </a:lnTo>
                  <a:lnTo>
                    <a:pt x="837" y="51408"/>
                  </a:lnTo>
                  <a:lnTo>
                    <a:pt x="705" y="52171"/>
                  </a:lnTo>
                  <a:lnTo>
                    <a:pt x="602" y="52934"/>
                  </a:lnTo>
                  <a:lnTo>
                    <a:pt x="500" y="53697"/>
                  </a:lnTo>
                  <a:lnTo>
                    <a:pt x="397" y="54460"/>
                  </a:lnTo>
                  <a:lnTo>
                    <a:pt x="324" y="55238"/>
                  </a:lnTo>
                  <a:lnTo>
                    <a:pt x="250" y="56001"/>
                  </a:lnTo>
                  <a:lnTo>
                    <a:pt x="177" y="56778"/>
                  </a:lnTo>
                  <a:lnTo>
                    <a:pt x="118" y="57556"/>
                  </a:lnTo>
                  <a:lnTo>
                    <a:pt x="74" y="58348"/>
                  </a:lnTo>
                  <a:lnTo>
                    <a:pt x="45" y="59126"/>
                  </a:lnTo>
                  <a:lnTo>
                    <a:pt x="15" y="59918"/>
                  </a:lnTo>
                  <a:lnTo>
                    <a:pt x="1" y="60695"/>
                  </a:lnTo>
                  <a:lnTo>
                    <a:pt x="123122" y="61150"/>
                  </a:lnTo>
                  <a:lnTo>
                    <a:pt x="123107" y="60373"/>
                  </a:lnTo>
                  <a:lnTo>
                    <a:pt x="123093" y="59580"/>
                  </a:lnTo>
                  <a:lnTo>
                    <a:pt x="123063" y="58803"/>
                  </a:lnTo>
                  <a:lnTo>
                    <a:pt x="123019" y="58011"/>
                  </a:lnTo>
                  <a:lnTo>
                    <a:pt x="122975" y="57233"/>
                  </a:lnTo>
                  <a:lnTo>
                    <a:pt x="122917" y="56455"/>
                  </a:lnTo>
                  <a:lnTo>
                    <a:pt x="122843" y="55693"/>
                  </a:lnTo>
                  <a:lnTo>
                    <a:pt x="122770" y="54915"/>
                  </a:lnTo>
                  <a:lnTo>
                    <a:pt x="122682" y="54152"/>
                  </a:lnTo>
                  <a:lnTo>
                    <a:pt x="122579" y="53389"/>
                  </a:lnTo>
                  <a:lnTo>
                    <a:pt x="122476" y="52626"/>
                  </a:lnTo>
                  <a:lnTo>
                    <a:pt x="122359" y="51863"/>
                  </a:lnTo>
                  <a:lnTo>
                    <a:pt x="122242" y="51100"/>
                  </a:lnTo>
                  <a:lnTo>
                    <a:pt x="122110" y="50352"/>
                  </a:lnTo>
                  <a:lnTo>
                    <a:pt x="121963" y="49604"/>
                  </a:lnTo>
                  <a:lnTo>
                    <a:pt x="121816" y="48856"/>
                  </a:lnTo>
                  <a:lnTo>
                    <a:pt x="121655" y="48107"/>
                  </a:lnTo>
                  <a:lnTo>
                    <a:pt x="121479" y="47374"/>
                  </a:lnTo>
                  <a:lnTo>
                    <a:pt x="121303" y="46640"/>
                  </a:lnTo>
                  <a:lnTo>
                    <a:pt x="121112" y="45907"/>
                  </a:lnTo>
                  <a:lnTo>
                    <a:pt x="120921" y="45173"/>
                  </a:lnTo>
                  <a:lnTo>
                    <a:pt x="120716" y="44440"/>
                  </a:lnTo>
                  <a:lnTo>
                    <a:pt x="120496" y="43721"/>
                  </a:lnTo>
                  <a:lnTo>
                    <a:pt x="120276" y="43002"/>
                  </a:lnTo>
                  <a:lnTo>
                    <a:pt x="120041" y="42298"/>
                  </a:lnTo>
                  <a:lnTo>
                    <a:pt x="119806" y="41579"/>
                  </a:lnTo>
                  <a:lnTo>
                    <a:pt x="119557" y="40874"/>
                  </a:lnTo>
                  <a:lnTo>
                    <a:pt x="119307" y="40170"/>
                  </a:lnTo>
                  <a:lnTo>
                    <a:pt x="119043" y="39466"/>
                  </a:lnTo>
                  <a:lnTo>
                    <a:pt x="118765" y="38777"/>
                  </a:lnTo>
                  <a:lnTo>
                    <a:pt x="118486" y="38087"/>
                  </a:lnTo>
                  <a:lnTo>
                    <a:pt x="118192" y="37397"/>
                  </a:lnTo>
                  <a:lnTo>
                    <a:pt x="117899" y="36723"/>
                  </a:lnTo>
                  <a:lnTo>
                    <a:pt x="117591" y="36033"/>
                  </a:lnTo>
                  <a:lnTo>
                    <a:pt x="117283" y="35358"/>
                  </a:lnTo>
                  <a:lnTo>
                    <a:pt x="116960" y="34698"/>
                  </a:lnTo>
                  <a:lnTo>
                    <a:pt x="116637" y="34023"/>
                  </a:lnTo>
                  <a:lnTo>
                    <a:pt x="116300" y="33363"/>
                  </a:lnTo>
                  <a:lnTo>
                    <a:pt x="115962" y="32717"/>
                  </a:lnTo>
                  <a:lnTo>
                    <a:pt x="115610" y="32057"/>
                  </a:lnTo>
                  <a:lnTo>
                    <a:pt x="115244" y="31412"/>
                  </a:lnTo>
                  <a:lnTo>
                    <a:pt x="114877" y="30781"/>
                  </a:lnTo>
                  <a:lnTo>
                    <a:pt x="114510" y="30135"/>
                  </a:lnTo>
                  <a:lnTo>
                    <a:pt x="114129" y="29504"/>
                  </a:lnTo>
                  <a:lnTo>
                    <a:pt x="113732" y="28873"/>
                  </a:lnTo>
                  <a:lnTo>
                    <a:pt x="113336" y="28257"/>
                  </a:lnTo>
                  <a:lnTo>
                    <a:pt x="112529" y="27025"/>
                  </a:lnTo>
                  <a:lnTo>
                    <a:pt x="111693" y="25822"/>
                  </a:lnTo>
                  <a:lnTo>
                    <a:pt x="110813" y="24633"/>
                  </a:lnTo>
                  <a:lnTo>
                    <a:pt x="109918" y="23474"/>
                  </a:lnTo>
                  <a:lnTo>
                    <a:pt x="108994" y="22330"/>
                  </a:lnTo>
                  <a:lnTo>
                    <a:pt x="108040" y="21200"/>
                  </a:lnTo>
                  <a:lnTo>
                    <a:pt x="107072" y="20115"/>
                  </a:lnTo>
                  <a:lnTo>
                    <a:pt x="106074" y="19044"/>
                  </a:lnTo>
                  <a:lnTo>
                    <a:pt x="105047" y="17987"/>
                  </a:lnTo>
                  <a:lnTo>
                    <a:pt x="103991" y="16960"/>
                  </a:lnTo>
                  <a:lnTo>
                    <a:pt x="102920" y="15963"/>
                  </a:lnTo>
                  <a:lnTo>
                    <a:pt x="101819" y="14994"/>
                  </a:lnTo>
                  <a:lnTo>
                    <a:pt x="100690" y="14041"/>
                  </a:lnTo>
                  <a:lnTo>
                    <a:pt x="99545" y="13116"/>
                  </a:lnTo>
                  <a:lnTo>
                    <a:pt x="98386" y="12221"/>
                  </a:lnTo>
                  <a:lnTo>
                    <a:pt x="97198" y="11356"/>
                  </a:lnTo>
                  <a:lnTo>
                    <a:pt x="95980" y="10520"/>
                  </a:lnTo>
                  <a:lnTo>
                    <a:pt x="95364" y="10109"/>
                  </a:lnTo>
                  <a:lnTo>
                    <a:pt x="94748" y="9713"/>
                  </a:lnTo>
                  <a:lnTo>
                    <a:pt x="94132" y="9317"/>
                  </a:lnTo>
                  <a:lnTo>
                    <a:pt x="93501" y="8935"/>
                  </a:lnTo>
                  <a:lnTo>
                    <a:pt x="92870" y="8554"/>
                  </a:lnTo>
                  <a:lnTo>
                    <a:pt x="92224" y="8172"/>
                  </a:lnTo>
                  <a:lnTo>
                    <a:pt x="91593" y="7805"/>
                  </a:lnTo>
                  <a:lnTo>
                    <a:pt x="90933" y="7453"/>
                  </a:lnTo>
                  <a:lnTo>
                    <a:pt x="90288" y="7101"/>
                  </a:lnTo>
                  <a:lnTo>
                    <a:pt x="89628" y="6764"/>
                  </a:lnTo>
                  <a:lnTo>
                    <a:pt x="88967" y="6426"/>
                  </a:lnTo>
                  <a:lnTo>
                    <a:pt x="88307" y="6104"/>
                  </a:lnTo>
                  <a:lnTo>
                    <a:pt x="87632" y="5781"/>
                  </a:lnTo>
                  <a:lnTo>
                    <a:pt x="86957" y="5473"/>
                  </a:lnTo>
                  <a:lnTo>
                    <a:pt x="86282" y="5165"/>
                  </a:lnTo>
                  <a:lnTo>
                    <a:pt x="85593" y="4871"/>
                  </a:lnTo>
                  <a:lnTo>
                    <a:pt x="84903" y="4592"/>
                  </a:lnTo>
                  <a:lnTo>
                    <a:pt x="84214" y="4314"/>
                  </a:lnTo>
                  <a:lnTo>
                    <a:pt x="83524" y="4035"/>
                  </a:lnTo>
                  <a:lnTo>
                    <a:pt x="82820" y="3771"/>
                  </a:lnTo>
                  <a:lnTo>
                    <a:pt x="82116" y="3521"/>
                  </a:lnTo>
                  <a:lnTo>
                    <a:pt x="81397" y="3272"/>
                  </a:lnTo>
                  <a:lnTo>
                    <a:pt x="80693" y="3037"/>
                  </a:lnTo>
                  <a:lnTo>
                    <a:pt x="79974" y="2803"/>
                  </a:lnTo>
                  <a:lnTo>
                    <a:pt x="79255" y="2582"/>
                  </a:lnTo>
                  <a:lnTo>
                    <a:pt x="78536" y="2377"/>
                  </a:lnTo>
                  <a:lnTo>
                    <a:pt x="77802" y="2172"/>
                  </a:lnTo>
                  <a:lnTo>
                    <a:pt x="77069" y="1981"/>
                  </a:lnTo>
                  <a:lnTo>
                    <a:pt x="76335" y="1790"/>
                  </a:lnTo>
                  <a:lnTo>
                    <a:pt x="75602" y="1614"/>
                  </a:lnTo>
                  <a:lnTo>
                    <a:pt x="74854" y="1453"/>
                  </a:lnTo>
                  <a:lnTo>
                    <a:pt x="74120" y="1291"/>
                  </a:lnTo>
                  <a:lnTo>
                    <a:pt x="73372" y="1145"/>
                  </a:lnTo>
                  <a:lnTo>
                    <a:pt x="72609" y="998"/>
                  </a:lnTo>
                  <a:lnTo>
                    <a:pt x="71861" y="866"/>
                  </a:lnTo>
                  <a:lnTo>
                    <a:pt x="71098" y="749"/>
                  </a:lnTo>
                  <a:lnTo>
                    <a:pt x="70335" y="631"/>
                  </a:lnTo>
                  <a:lnTo>
                    <a:pt x="69572" y="528"/>
                  </a:lnTo>
                  <a:lnTo>
                    <a:pt x="68809" y="426"/>
                  </a:lnTo>
                  <a:lnTo>
                    <a:pt x="68046" y="338"/>
                  </a:lnTo>
                  <a:lnTo>
                    <a:pt x="67269" y="264"/>
                  </a:lnTo>
                  <a:lnTo>
                    <a:pt x="66491" y="206"/>
                  </a:lnTo>
                  <a:lnTo>
                    <a:pt x="65713" y="147"/>
                  </a:lnTo>
                  <a:lnTo>
                    <a:pt x="64936" y="103"/>
                  </a:lnTo>
                  <a:lnTo>
                    <a:pt x="64158" y="59"/>
                  </a:lnTo>
                  <a:lnTo>
                    <a:pt x="63366" y="30"/>
                  </a:lnTo>
                  <a:lnTo>
                    <a:pt x="62574" y="15"/>
                  </a:lnTo>
                  <a:lnTo>
                    <a:pt x="61781" y="0"/>
                  </a:ln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6;p26">
              <a:extLst>
                <a:ext uri="{FF2B5EF4-FFF2-40B4-BE49-F238E27FC236}">
                  <a16:creationId xmlns:a16="http://schemas.microsoft.com/office/drawing/2014/main" id="{387C448E-14DA-4C57-AB2F-386476149AF6}"/>
                </a:ext>
              </a:extLst>
            </p:cNvPr>
            <p:cNvSpPr/>
            <p:nvPr/>
          </p:nvSpPr>
          <p:spPr>
            <a:xfrm>
              <a:off x="2426850" y="238125"/>
              <a:ext cx="193675" cy="194050"/>
            </a:xfrm>
            <a:custGeom>
              <a:avLst/>
              <a:gdLst/>
              <a:ahLst/>
              <a:cxnLst/>
              <a:rect l="l" t="t" r="r" b="b"/>
              <a:pathLst>
                <a:path w="7747" h="7762" extrusionOk="0">
                  <a:moveTo>
                    <a:pt x="3697" y="0"/>
                  </a:moveTo>
                  <a:lnTo>
                    <a:pt x="3507" y="15"/>
                  </a:lnTo>
                  <a:lnTo>
                    <a:pt x="3331" y="44"/>
                  </a:lnTo>
                  <a:lnTo>
                    <a:pt x="3140" y="73"/>
                  </a:lnTo>
                  <a:lnTo>
                    <a:pt x="2949" y="117"/>
                  </a:lnTo>
                  <a:lnTo>
                    <a:pt x="2773" y="161"/>
                  </a:lnTo>
                  <a:lnTo>
                    <a:pt x="2597" y="220"/>
                  </a:lnTo>
                  <a:lnTo>
                    <a:pt x="2421" y="279"/>
                  </a:lnTo>
                  <a:lnTo>
                    <a:pt x="2245" y="352"/>
                  </a:lnTo>
                  <a:lnTo>
                    <a:pt x="2084" y="440"/>
                  </a:lnTo>
                  <a:lnTo>
                    <a:pt x="1922" y="528"/>
                  </a:lnTo>
                  <a:lnTo>
                    <a:pt x="1761" y="631"/>
                  </a:lnTo>
                  <a:lnTo>
                    <a:pt x="1599" y="734"/>
                  </a:lnTo>
                  <a:lnTo>
                    <a:pt x="1453" y="851"/>
                  </a:lnTo>
                  <a:lnTo>
                    <a:pt x="1321" y="968"/>
                  </a:lnTo>
                  <a:lnTo>
                    <a:pt x="1174" y="1086"/>
                  </a:lnTo>
                  <a:lnTo>
                    <a:pt x="1042" y="1218"/>
                  </a:lnTo>
                  <a:lnTo>
                    <a:pt x="924" y="1364"/>
                  </a:lnTo>
                  <a:lnTo>
                    <a:pt x="807" y="1511"/>
                  </a:lnTo>
                  <a:lnTo>
                    <a:pt x="690" y="1658"/>
                  </a:lnTo>
                  <a:lnTo>
                    <a:pt x="587" y="1819"/>
                  </a:lnTo>
                  <a:lnTo>
                    <a:pt x="484" y="1981"/>
                  </a:lnTo>
                  <a:lnTo>
                    <a:pt x="396" y="2157"/>
                  </a:lnTo>
                  <a:lnTo>
                    <a:pt x="323" y="2333"/>
                  </a:lnTo>
                  <a:lnTo>
                    <a:pt x="250" y="2509"/>
                  </a:lnTo>
                  <a:lnTo>
                    <a:pt x="176" y="2700"/>
                  </a:lnTo>
                  <a:lnTo>
                    <a:pt x="132" y="2876"/>
                  </a:lnTo>
                  <a:lnTo>
                    <a:pt x="74" y="3081"/>
                  </a:lnTo>
                  <a:lnTo>
                    <a:pt x="44" y="3272"/>
                  </a:lnTo>
                  <a:lnTo>
                    <a:pt x="15" y="3462"/>
                  </a:lnTo>
                  <a:lnTo>
                    <a:pt x="0" y="3668"/>
                  </a:lnTo>
                  <a:lnTo>
                    <a:pt x="0" y="3859"/>
                  </a:lnTo>
                  <a:lnTo>
                    <a:pt x="0" y="4049"/>
                  </a:lnTo>
                  <a:lnTo>
                    <a:pt x="15" y="4240"/>
                  </a:lnTo>
                  <a:lnTo>
                    <a:pt x="30" y="4431"/>
                  </a:lnTo>
                  <a:lnTo>
                    <a:pt x="59" y="4621"/>
                  </a:lnTo>
                  <a:lnTo>
                    <a:pt x="103" y="4798"/>
                  </a:lnTo>
                  <a:lnTo>
                    <a:pt x="162" y="4988"/>
                  </a:lnTo>
                  <a:lnTo>
                    <a:pt x="220" y="5164"/>
                  </a:lnTo>
                  <a:lnTo>
                    <a:pt x="279" y="5340"/>
                  </a:lnTo>
                  <a:lnTo>
                    <a:pt x="352" y="5502"/>
                  </a:lnTo>
                  <a:lnTo>
                    <a:pt x="440" y="5678"/>
                  </a:lnTo>
                  <a:lnTo>
                    <a:pt x="528" y="5839"/>
                  </a:lnTo>
                  <a:lnTo>
                    <a:pt x="631" y="6001"/>
                  </a:lnTo>
                  <a:lnTo>
                    <a:pt x="734" y="6147"/>
                  </a:lnTo>
                  <a:lnTo>
                    <a:pt x="836" y="6294"/>
                  </a:lnTo>
                  <a:lnTo>
                    <a:pt x="954" y="6441"/>
                  </a:lnTo>
                  <a:lnTo>
                    <a:pt x="1086" y="6573"/>
                  </a:lnTo>
                  <a:lnTo>
                    <a:pt x="1218" y="6705"/>
                  </a:lnTo>
                  <a:lnTo>
                    <a:pt x="1365" y="6837"/>
                  </a:lnTo>
                  <a:lnTo>
                    <a:pt x="1511" y="6954"/>
                  </a:lnTo>
                  <a:lnTo>
                    <a:pt x="1658" y="7057"/>
                  </a:lnTo>
                  <a:lnTo>
                    <a:pt x="1819" y="7174"/>
                  </a:lnTo>
                  <a:lnTo>
                    <a:pt x="1981" y="7262"/>
                  </a:lnTo>
                  <a:lnTo>
                    <a:pt x="2142" y="7350"/>
                  </a:lnTo>
                  <a:lnTo>
                    <a:pt x="2318" y="7438"/>
                  </a:lnTo>
                  <a:lnTo>
                    <a:pt x="2509" y="7512"/>
                  </a:lnTo>
                  <a:lnTo>
                    <a:pt x="2685" y="7570"/>
                  </a:lnTo>
                  <a:lnTo>
                    <a:pt x="2876" y="7629"/>
                  </a:lnTo>
                  <a:lnTo>
                    <a:pt x="3066" y="7673"/>
                  </a:lnTo>
                  <a:lnTo>
                    <a:pt x="3272" y="7717"/>
                  </a:lnTo>
                  <a:lnTo>
                    <a:pt x="3463" y="7732"/>
                  </a:lnTo>
                  <a:lnTo>
                    <a:pt x="3653" y="7746"/>
                  </a:lnTo>
                  <a:lnTo>
                    <a:pt x="3859" y="7761"/>
                  </a:lnTo>
                  <a:lnTo>
                    <a:pt x="4049" y="7761"/>
                  </a:lnTo>
                  <a:lnTo>
                    <a:pt x="4240" y="7746"/>
                  </a:lnTo>
                  <a:lnTo>
                    <a:pt x="4431" y="7717"/>
                  </a:lnTo>
                  <a:lnTo>
                    <a:pt x="4607" y="7688"/>
                  </a:lnTo>
                  <a:lnTo>
                    <a:pt x="4798" y="7644"/>
                  </a:lnTo>
                  <a:lnTo>
                    <a:pt x="4974" y="7600"/>
                  </a:lnTo>
                  <a:lnTo>
                    <a:pt x="5150" y="7541"/>
                  </a:lnTo>
                  <a:lnTo>
                    <a:pt x="5326" y="7468"/>
                  </a:lnTo>
                  <a:lnTo>
                    <a:pt x="5502" y="7394"/>
                  </a:lnTo>
                  <a:lnTo>
                    <a:pt x="5663" y="7321"/>
                  </a:lnTo>
                  <a:lnTo>
                    <a:pt x="5825" y="7233"/>
                  </a:lnTo>
                  <a:lnTo>
                    <a:pt x="5986" y="7130"/>
                  </a:lnTo>
                  <a:lnTo>
                    <a:pt x="6147" y="7028"/>
                  </a:lnTo>
                  <a:lnTo>
                    <a:pt x="6294" y="6910"/>
                  </a:lnTo>
                  <a:lnTo>
                    <a:pt x="6441" y="6793"/>
                  </a:lnTo>
                  <a:lnTo>
                    <a:pt x="6573" y="6661"/>
                  </a:lnTo>
                  <a:lnTo>
                    <a:pt x="6705" y="6529"/>
                  </a:lnTo>
                  <a:lnTo>
                    <a:pt x="6822" y="6397"/>
                  </a:lnTo>
                  <a:lnTo>
                    <a:pt x="6940" y="6250"/>
                  </a:lnTo>
                  <a:lnTo>
                    <a:pt x="7057" y="6089"/>
                  </a:lnTo>
                  <a:lnTo>
                    <a:pt x="7160" y="5942"/>
                  </a:lnTo>
                  <a:lnTo>
                    <a:pt x="7262" y="5780"/>
                  </a:lnTo>
                  <a:lnTo>
                    <a:pt x="7350" y="5604"/>
                  </a:lnTo>
                  <a:lnTo>
                    <a:pt x="7424" y="5428"/>
                  </a:lnTo>
                  <a:lnTo>
                    <a:pt x="7497" y="5252"/>
                  </a:lnTo>
                  <a:lnTo>
                    <a:pt x="7571" y="5062"/>
                  </a:lnTo>
                  <a:lnTo>
                    <a:pt x="7629" y="4871"/>
                  </a:lnTo>
                  <a:lnTo>
                    <a:pt x="7673" y="4680"/>
                  </a:lnTo>
                  <a:lnTo>
                    <a:pt x="7703" y="4489"/>
                  </a:lnTo>
                  <a:lnTo>
                    <a:pt x="7732" y="4284"/>
                  </a:lnTo>
                  <a:lnTo>
                    <a:pt x="7747" y="4093"/>
                  </a:lnTo>
                  <a:lnTo>
                    <a:pt x="7747" y="3903"/>
                  </a:lnTo>
                  <a:lnTo>
                    <a:pt x="7747" y="3712"/>
                  </a:lnTo>
                  <a:lnTo>
                    <a:pt x="7732" y="3521"/>
                  </a:lnTo>
                  <a:lnTo>
                    <a:pt x="7717" y="3330"/>
                  </a:lnTo>
                  <a:lnTo>
                    <a:pt x="7688" y="3140"/>
                  </a:lnTo>
                  <a:lnTo>
                    <a:pt x="7644" y="2964"/>
                  </a:lnTo>
                  <a:lnTo>
                    <a:pt x="7600" y="2773"/>
                  </a:lnTo>
                  <a:lnTo>
                    <a:pt x="7541" y="2597"/>
                  </a:lnTo>
                  <a:lnTo>
                    <a:pt x="7468" y="2421"/>
                  </a:lnTo>
                  <a:lnTo>
                    <a:pt x="7395" y="2259"/>
                  </a:lnTo>
                  <a:lnTo>
                    <a:pt x="7306" y="2083"/>
                  </a:lnTo>
                  <a:lnTo>
                    <a:pt x="7218" y="1922"/>
                  </a:lnTo>
                  <a:lnTo>
                    <a:pt x="7130" y="1761"/>
                  </a:lnTo>
                  <a:lnTo>
                    <a:pt x="7013" y="1614"/>
                  </a:lnTo>
                  <a:lnTo>
                    <a:pt x="6910" y="1467"/>
                  </a:lnTo>
                  <a:lnTo>
                    <a:pt x="6793" y="1320"/>
                  </a:lnTo>
                  <a:lnTo>
                    <a:pt x="6661" y="1188"/>
                  </a:lnTo>
                  <a:lnTo>
                    <a:pt x="6529" y="1056"/>
                  </a:lnTo>
                  <a:lnTo>
                    <a:pt x="6382" y="924"/>
                  </a:lnTo>
                  <a:lnTo>
                    <a:pt x="6250" y="807"/>
                  </a:lnTo>
                  <a:lnTo>
                    <a:pt x="6089" y="690"/>
                  </a:lnTo>
                  <a:lnTo>
                    <a:pt x="5927" y="587"/>
                  </a:lnTo>
                  <a:lnTo>
                    <a:pt x="5766" y="499"/>
                  </a:lnTo>
                  <a:lnTo>
                    <a:pt x="5605" y="411"/>
                  </a:lnTo>
                  <a:lnTo>
                    <a:pt x="5429" y="323"/>
                  </a:lnTo>
                  <a:lnTo>
                    <a:pt x="5252" y="249"/>
                  </a:lnTo>
                  <a:lnTo>
                    <a:pt x="5062" y="191"/>
                  </a:lnTo>
                  <a:lnTo>
                    <a:pt x="4871" y="132"/>
                  </a:lnTo>
                  <a:lnTo>
                    <a:pt x="4680" y="88"/>
                  </a:lnTo>
                  <a:lnTo>
                    <a:pt x="4475" y="44"/>
                  </a:lnTo>
                  <a:lnTo>
                    <a:pt x="4284" y="29"/>
                  </a:lnTo>
                  <a:lnTo>
                    <a:pt x="40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p26">
              <a:extLst>
                <a:ext uri="{FF2B5EF4-FFF2-40B4-BE49-F238E27FC236}">
                  <a16:creationId xmlns:a16="http://schemas.microsoft.com/office/drawing/2014/main" id="{787943EE-85A2-4798-942A-FDB4E9299727}"/>
                </a:ext>
              </a:extLst>
            </p:cNvPr>
            <p:cNvSpPr/>
            <p:nvPr/>
          </p:nvSpPr>
          <p:spPr>
            <a:xfrm>
              <a:off x="823275" y="1826650"/>
              <a:ext cx="3400825" cy="184525"/>
            </a:xfrm>
            <a:custGeom>
              <a:avLst/>
              <a:gdLst/>
              <a:ahLst/>
              <a:cxnLst/>
              <a:rect l="l" t="t" r="r" b="b"/>
              <a:pathLst>
                <a:path w="136033" h="7381" extrusionOk="0">
                  <a:moveTo>
                    <a:pt x="3448" y="0"/>
                  </a:moveTo>
                  <a:lnTo>
                    <a:pt x="3272" y="15"/>
                  </a:lnTo>
                  <a:lnTo>
                    <a:pt x="3096" y="30"/>
                  </a:lnTo>
                  <a:lnTo>
                    <a:pt x="2759" y="74"/>
                  </a:lnTo>
                  <a:lnTo>
                    <a:pt x="2436" y="162"/>
                  </a:lnTo>
                  <a:lnTo>
                    <a:pt x="2113" y="279"/>
                  </a:lnTo>
                  <a:lnTo>
                    <a:pt x="1820" y="426"/>
                  </a:lnTo>
                  <a:lnTo>
                    <a:pt x="1526" y="602"/>
                  </a:lnTo>
                  <a:lnTo>
                    <a:pt x="1262" y="793"/>
                  </a:lnTo>
                  <a:lnTo>
                    <a:pt x="1013" y="1013"/>
                  </a:lnTo>
                  <a:lnTo>
                    <a:pt x="793" y="1262"/>
                  </a:lnTo>
                  <a:lnTo>
                    <a:pt x="602" y="1526"/>
                  </a:lnTo>
                  <a:lnTo>
                    <a:pt x="426" y="1805"/>
                  </a:lnTo>
                  <a:lnTo>
                    <a:pt x="279" y="2113"/>
                  </a:lnTo>
                  <a:lnTo>
                    <a:pt x="162" y="2421"/>
                  </a:lnTo>
                  <a:lnTo>
                    <a:pt x="74" y="2759"/>
                  </a:lnTo>
                  <a:lnTo>
                    <a:pt x="15" y="3096"/>
                  </a:lnTo>
                  <a:lnTo>
                    <a:pt x="15" y="3272"/>
                  </a:lnTo>
                  <a:lnTo>
                    <a:pt x="0" y="3448"/>
                  </a:lnTo>
                  <a:lnTo>
                    <a:pt x="0" y="3624"/>
                  </a:lnTo>
                  <a:lnTo>
                    <a:pt x="15" y="3800"/>
                  </a:lnTo>
                  <a:lnTo>
                    <a:pt x="74" y="4138"/>
                  </a:lnTo>
                  <a:lnTo>
                    <a:pt x="147" y="4460"/>
                  </a:lnTo>
                  <a:lnTo>
                    <a:pt x="265" y="4783"/>
                  </a:lnTo>
                  <a:lnTo>
                    <a:pt x="411" y="5091"/>
                  </a:lnTo>
                  <a:lnTo>
                    <a:pt x="587" y="5370"/>
                  </a:lnTo>
                  <a:lnTo>
                    <a:pt x="778" y="5634"/>
                  </a:lnTo>
                  <a:lnTo>
                    <a:pt x="998" y="5884"/>
                  </a:lnTo>
                  <a:lnTo>
                    <a:pt x="1247" y="6104"/>
                  </a:lnTo>
                  <a:lnTo>
                    <a:pt x="1512" y="6309"/>
                  </a:lnTo>
                  <a:lnTo>
                    <a:pt x="1790" y="6485"/>
                  </a:lnTo>
                  <a:lnTo>
                    <a:pt x="2098" y="6632"/>
                  </a:lnTo>
                  <a:lnTo>
                    <a:pt x="2407" y="6749"/>
                  </a:lnTo>
                  <a:lnTo>
                    <a:pt x="2744" y="6822"/>
                  </a:lnTo>
                  <a:lnTo>
                    <a:pt x="3081" y="6881"/>
                  </a:lnTo>
                  <a:lnTo>
                    <a:pt x="3257" y="6896"/>
                  </a:lnTo>
                  <a:lnTo>
                    <a:pt x="3434" y="6896"/>
                  </a:lnTo>
                  <a:lnTo>
                    <a:pt x="132585" y="7380"/>
                  </a:lnTo>
                  <a:lnTo>
                    <a:pt x="132761" y="7380"/>
                  </a:lnTo>
                  <a:lnTo>
                    <a:pt x="132937" y="7365"/>
                  </a:lnTo>
                  <a:lnTo>
                    <a:pt x="133274" y="7307"/>
                  </a:lnTo>
                  <a:lnTo>
                    <a:pt x="133612" y="7219"/>
                  </a:lnTo>
                  <a:lnTo>
                    <a:pt x="133920" y="7116"/>
                  </a:lnTo>
                  <a:lnTo>
                    <a:pt x="134228" y="6969"/>
                  </a:lnTo>
                  <a:lnTo>
                    <a:pt x="134507" y="6793"/>
                  </a:lnTo>
                  <a:lnTo>
                    <a:pt x="134771" y="6588"/>
                  </a:lnTo>
                  <a:lnTo>
                    <a:pt x="135020" y="6368"/>
                  </a:lnTo>
                  <a:lnTo>
                    <a:pt x="135240" y="6133"/>
                  </a:lnTo>
                  <a:lnTo>
                    <a:pt x="135431" y="5869"/>
                  </a:lnTo>
                  <a:lnTo>
                    <a:pt x="135607" y="5575"/>
                  </a:lnTo>
                  <a:lnTo>
                    <a:pt x="135754" y="5282"/>
                  </a:lnTo>
                  <a:lnTo>
                    <a:pt x="135871" y="4959"/>
                  </a:lnTo>
                  <a:lnTo>
                    <a:pt x="135959" y="4636"/>
                  </a:lnTo>
                  <a:lnTo>
                    <a:pt x="136018" y="4299"/>
                  </a:lnTo>
                  <a:lnTo>
                    <a:pt x="136032" y="4123"/>
                  </a:lnTo>
                  <a:lnTo>
                    <a:pt x="136032" y="3947"/>
                  </a:lnTo>
                  <a:lnTo>
                    <a:pt x="136032" y="3771"/>
                  </a:lnTo>
                  <a:lnTo>
                    <a:pt x="136018" y="3595"/>
                  </a:lnTo>
                  <a:lnTo>
                    <a:pt x="135959" y="3257"/>
                  </a:lnTo>
                  <a:lnTo>
                    <a:pt x="135886" y="2920"/>
                  </a:lnTo>
                  <a:lnTo>
                    <a:pt x="135768" y="2597"/>
                  </a:lnTo>
                  <a:lnTo>
                    <a:pt x="135622" y="2304"/>
                  </a:lnTo>
                  <a:lnTo>
                    <a:pt x="135446" y="2010"/>
                  </a:lnTo>
                  <a:lnTo>
                    <a:pt x="135255" y="1746"/>
                  </a:lnTo>
                  <a:lnTo>
                    <a:pt x="135035" y="1511"/>
                  </a:lnTo>
                  <a:lnTo>
                    <a:pt x="134785" y="1277"/>
                  </a:lnTo>
                  <a:lnTo>
                    <a:pt x="134521" y="1086"/>
                  </a:lnTo>
                  <a:lnTo>
                    <a:pt x="134242" y="910"/>
                  </a:lnTo>
                  <a:lnTo>
                    <a:pt x="133934" y="763"/>
                  </a:lnTo>
                  <a:lnTo>
                    <a:pt x="133626" y="646"/>
                  </a:lnTo>
                  <a:lnTo>
                    <a:pt x="133289" y="558"/>
                  </a:lnTo>
                  <a:lnTo>
                    <a:pt x="132951" y="499"/>
                  </a:lnTo>
                  <a:lnTo>
                    <a:pt x="132775" y="485"/>
                  </a:lnTo>
                  <a:lnTo>
                    <a:pt x="132599" y="485"/>
                  </a:lnTo>
                  <a:lnTo>
                    <a:pt x="344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1033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50"/>
          <p:cNvSpPr txBox="1">
            <a:spLocks noGrp="1"/>
          </p:cNvSpPr>
          <p:nvPr>
            <p:ph type="title"/>
          </p:nvPr>
        </p:nvSpPr>
        <p:spPr>
          <a:xfrm>
            <a:off x="6578600" y="624417"/>
            <a:ext cx="2150534" cy="194733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accent2"/>
                </a:solidFill>
                <a:latin typeface="+mj-lt"/>
              </a:rPr>
              <a:t>State transition diagram</a:t>
            </a:r>
            <a:endParaRPr sz="3200" dirty="0">
              <a:solidFill>
                <a:schemeClr val="accent2"/>
              </a:solidFill>
              <a:latin typeface="+mj-lt"/>
            </a:endParaRPr>
          </a:p>
        </p:txBody>
      </p:sp>
      <p:sp>
        <p:nvSpPr>
          <p:cNvPr id="1169" name="Google Shape;1169;p50"/>
          <p:cNvSpPr/>
          <p:nvPr/>
        </p:nvSpPr>
        <p:spPr>
          <a:xfrm>
            <a:off x="1303549" y="304800"/>
            <a:ext cx="5054918" cy="4478867"/>
          </a:xfrm>
          <a:prstGeom prst="roundRect">
            <a:avLst>
              <a:gd name="adj" fmla="val 16667"/>
            </a:avLst>
          </a:pr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TextBox 35">
            <a:extLst>
              <a:ext uri="{FF2B5EF4-FFF2-40B4-BE49-F238E27FC236}">
                <a16:creationId xmlns:a16="http://schemas.microsoft.com/office/drawing/2014/main" id="{00FA352E-711A-48AE-8DF8-23E12A7FD7DA}"/>
              </a:ext>
            </a:extLst>
          </p:cNvPr>
          <p:cNvSpPr txBox="1"/>
          <p:nvPr/>
        </p:nvSpPr>
        <p:spPr>
          <a:xfrm>
            <a:off x="6578600" y="2761693"/>
            <a:ext cx="2150535" cy="1384995"/>
          </a:xfrm>
          <a:prstGeom prst="rect">
            <a:avLst/>
          </a:prstGeom>
          <a:noFill/>
        </p:spPr>
        <p:txBody>
          <a:bodyPr wrap="square">
            <a:spAutoFit/>
          </a:bodyPr>
          <a:lstStyle/>
          <a:p>
            <a:pPr algn="just"/>
            <a:r>
              <a:rPr lang="en-US" sz="1200" b="1" dirty="0">
                <a:solidFill>
                  <a:srgbClr val="000000"/>
                </a:solidFill>
                <a:effectLst/>
                <a:latin typeface="Arial" panose="020B0604020202020204" pitchFamily="34" charset="0"/>
                <a:ea typeface="Calibri" panose="020F0502020204030204" pitchFamily="34" charset="0"/>
              </a:rPr>
              <a:t>The system analyses transactions and saves the generated data, which the manager may use to produce reports and make informed business choices for the canteen. </a:t>
            </a:r>
            <a:endParaRPr lang="en-US" sz="1200" b="1" dirty="0"/>
          </a:p>
        </p:txBody>
      </p:sp>
      <p:pic>
        <p:nvPicPr>
          <p:cNvPr id="3" name="Picture 2" descr="Diagram&#10;&#10;Description automatically generated">
            <a:extLst>
              <a:ext uri="{FF2B5EF4-FFF2-40B4-BE49-F238E27FC236}">
                <a16:creationId xmlns:a16="http://schemas.microsoft.com/office/drawing/2014/main" id="{1DB0914B-3D1D-495C-B20A-F34E7A49ABF3}"/>
              </a:ext>
            </a:extLst>
          </p:cNvPr>
          <p:cNvPicPr>
            <a:picLocks noChangeAspect="1"/>
          </p:cNvPicPr>
          <p:nvPr/>
        </p:nvPicPr>
        <p:blipFill>
          <a:blip r:embed="rId3"/>
          <a:stretch>
            <a:fillRect/>
          </a:stretch>
        </p:blipFill>
        <p:spPr>
          <a:xfrm>
            <a:off x="1197620" y="445062"/>
            <a:ext cx="4655703" cy="41582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grpSp>
        <p:nvGrpSpPr>
          <p:cNvPr id="1225" name="Google Shape;1225;p51"/>
          <p:cNvGrpSpPr/>
          <p:nvPr/>
        </p:nvGrpSpPr>
        <p:grpSpPr>
          <a:xfrm>
            <a:off x="-917441" y="-572667"/>
            <a:ext cx="2333654" cy="2110154"/>
            <a:chOff x="1347125" y="349025"/>
            <a:chExt cx="4978800" cy="4980000"/>
          </a:xfrm>
        </p:grpSpPr>
        <p:sp>
          <p:nvSpPr>
            <p:cNvPr id="1226" name="Google Shape;1226;p51"/>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51"/>
          <p:cNvSpPr/>
          <p:nvPr/>
        </p:nvSpPr>
        <p:spPr>
          <a:xfrm>
            <a:off x="3034513" y="10998"/>
            <a:ext cx="5860101" cy="5143500"/>
          </a:xfrm>
          <a:prstGeom prst="roundRect">
            <a:avLst>
              <a:gd name="adj" fmla="val 16667"/>
            </a:avLst>
          </a:prstGeom>
          <a:solidFill>
            <a:srgbClr val="00899D"/>
          </a:solidFill>
          <a:ln w="19050" cap="flat" cmpd="sng">
            <a:solidFill>
              <a:srgbClr val="0089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txBox="1">
            <a:spLocks noGrp="1"/>
          </p:cNvSpPr>
          <p:nvPr>
            <p:ph type="subTitle" idx="3"/>
          </p:nvPr>
        </p:nvSpPr>
        <p:spPr>
          <a:xfrm>
            <a:off x="456758" y="1940723"/>
            <a:ext cx="2235642" cy="14724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effectLst>
                  <a:outerShdw blurRad="38100" dist="38100" dir="2700000" algn="tl">
                    <a:srgbClr val="000000">
                      <a:alpha val="43137"/>
                    </a:srgbClr>
                  </a:outerShdw>
                </a:effectLst>
                <a:latin typeface="+mj-lt"/>
              </a:rPr>
              <a:t>Use case diagram</a:t>
            </a:r>
            <a:endParaRPr sz="3600" dirty="0">
              <a:effectLst>
                <a:outerShdw blurRad="38100" dist="38100" dir="2700000" algn="tl">
                  <a:srgbClr val="000000">
                    <a:alpha val="43137"/>
                  </a:srgbClr>
                </a:outerShdw>
              </a:effectLst>
              <a:latin typeface="+mj-lt"/>
            </a:endParaRPr>
          </a:p>
        </p:txBody>
      </p:sp>
      <p:pic>
        <p:nvPicPr>
          <p:cNvPr id="61" name="Picture 60" descr="Diagram&#10;&#10;Description automatically generated">
            <a:extLst>
              <a:ext uri="{FF2B5EF4-FFF2-40B4-BE49-F238E27FC236}">
                <a16:creationId xmlns:a16="http://schemas.microsoft.com/office/drawing/2014/main" id="{BB2A9830-73FC-43F4-9665-95511963B1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20682" y="334492"/>
            <a:ext cx="4285005" cy="4474515"/>
          </a:xfrm>
          <a:prstGeom prst="rect">
            <a:avLst/>
          </a:prstGeom>
          <a:noFill/>
          <a:ln>
            <a:noFill/>
          </a:ln>
        </p:spPr>
      </p:pic>
    </p:spTree>
    <p:extLst>
      <p:ext uri="{BB962C8B-B14F-4D97-AF65-F5344CB8AC3E}">
        <p14:creationId xmlns:p14="http://schemas.microsoft.com/office/powerpoint/2010/main" val="336704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54"/>
          <p:cNvSpPr txBox="1">
            <a:spLocks noGrp="1"/>
          </p:cNvSpPr>
          <p:nvPr>
            <p:ph type="title"/>
          </p:nvPr>
        </p:nvSpPr>
        <p:spPr>
          <a:xfrm>
            <a:off x="6426865" y="939799"/>
            <a:ext cx="2175601" cy="13716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chemeClr val="bg2"/>
                </a:solidFill>
                <a:latin typeface="+mj-lt"/>
              </a:rPr>
              <a:t>Activity Diagram</a:t>
            </a:r>
            <a:endParaRPr sz="3600" dirty="0">
              <a:solidFill>
                <a:schemeClr val="bg2"/>
              </a:solidFill>
              <a:latin typeface="+mj-lt"/>
            </a:endParaRPr>
          </a:p>
        </p:txBody>
      </p:sp>
      <p:sp>
        <p:nvSpPr>
          <p:cNvPr id="3472" name="TextBox 3471">
            <a:extLst>
              <a:ext uri="{FF2B5EF4-FFF2-40B4-BE49-F238E27FC236}">
                <a16:creationId xmlns:a16="http://schemas.microsoft.com/office/drawing/2014/main" id="{8191DA99-A396-476A-AA34-9F727615D089}"/>
              </a:ext>
            </a:extLst>
          </p:cNvPr>
          <p:cNvSpPr txBox="1"/>
          <p:nvPr/>
        </p:nvSpPr>
        <p:spPr>
          <a:xfrm>
            <a:off x="6358467" y="2012947"/>
            <a:ext cx="2531533" cy="1908215"/>
          </a:xfrm>
          <a:prstGeom prst="rect">
            <a:avLst/>
          </a:prstGeom>
          <a:noFill/>
        </p:spPr>
        <p:txBody>
          <a:bodyPr wrap="square">
            <a:spAutoFit/>
          </a:bodyPr>
          <a:lstStyle/>
          <a:p>
            <a:pPr algn="just"/>
            <a:endParaRPr lang="en-US" sz="2000" b="0" i="0" u="none" strike="noStrike" baseline="0" dirty="0">
              <a:solidFill>
                <a:srgbClr val="000000"/>
              </a:solidFill>
              <a:latin typeface="Cambria" panose="02040503050406030204" pitchFamily="18" charset="0"/>
            </a:endParaRPr>
          </a:p>
          <a:p>
            <a:pPr algn="just"/>
            <a:r>
              <a:rPr lang="en-US" sz="1400" b="1" i="0" u="none" strike="noStrike" baseline="0" dirty="0">
                <a:solidFill>
                  <a:schemeClr val="accent2"/>
                </a:solidFill>
                <a:latin typeface="+mj-lt"/>
              </a:rPr>
              <a:t>The purpose of this project is to build an application and reduce manual work for managing activities. It tracks the details about orders, student details, and staff. </a:t>
            </a:r>
            <a:endParaRPr lang="en-US" b="1" dirty="0">
              <a:solidFill>
                <a:schemeClr val="accent2"/>
              </a:solidFill>
              <a:latin typeface="+mj-lt"/>
            </a:endParaRPr>
          </a:p>
        </p:txBody>
      </p:sp>
      <p:pic>
        <p:nvPicPr>
          <p:cNvPr id="4" name="Picture 3" descr="Diagram, schematic&#10;&#10;Description automatically generated">
            <a:extLst>
              <a:ext uri="{FF2B5EF4-FFF2-40B4-BE49-F238E27FC236}">
                <a16:creationId xmlns:a16="http://schemas.microsoft.com/office/drawing/2014/main" id="{9E2FF3F2-7872-4705-ACB8-3E5041061452}"/>
              </a:ext>
            </a:extLst>
          </p:cNvPr>
          <p:cNvPicPr>
            <a:picLocks noChangeAspect="1"/>
          </p:cNvPicPr>
          <p:nvPr/>
        </p:nvPicPr>
        <p:blipFill>
          <a:blip r:embed="rId3"/>
          <a:stretch>
            <a:fillRect/>
          </a:stretch>
        </p:blipFill>
        <p:spPr>
          <a:xfrm>
            <a:off x="194210" y="215562"/>
            <a:ext cx="5534952" cy="44697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45"/>
          <p:cNvSpPr/>
          <p:nvPr/>
        </p:nvSpPr>
        <p:spPr>
          <a:xfrm>
            <a:off x="1346199" y="728133"/>
            <a:ext cx="6637867" cy="4165600"/>
          </a:xfrm>
          <a:prstGeom prst="roundRect">
            <a:avLst>
              <a:gd name="adj" fmla="val 16667"/>
            </a:avLst>
          </a:prstGeom>
          <a:solidFill>
            <a:srgbClr val="00899D"/>
          </a:solidFill>
          <a:ln w="9525" cap="flat" cmpd="sng">
            <a:solidFill>
              <a:srgbClr val="0089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5"/>
          <p:cNvSpPr txBox="1">
            <a:spLocks noGrp="1"/>
          </p:cNvSpPr>
          <p:nvPr>
            <p:ph type="subTitle" idx="1"/>
          </p:nvPr>
        </p:nvSpPr>
        <p:spPr>
          <a:xfrm>
            <a:off x="1756987" y="962952"/>
            <a:ext cx="5630026" cy="3585764"/>
          </a:xfrm>
          <a:prstGeom prst="rect">
            <a:avLst/>
          </a:prstGeom>
        </p:spPr>
        <p:txBody>
          <a:bodyPr spcFirstLastPara="1" wrap="square" lIns="91425" tIns="91425" rIns="91425" bIns="91425" anchor="t" anchorCtr="0">
            <a:noAutofit/>
          </a:bodyPr>
          <a:lstStyle/>
          <a:p>
            <a:pPr marL="285750" marR="47625" lvl="0" indent="-285750" algn="just">
              <a:lnSpc>
                <a:spcPct val="103000"/>
              </a:lnSpc>
              <a:spcBef>
                <a:spcPts val="0"/>
              </a:spcBef>
              <a:spcAft>
                <a:spcPts val="15"/>
              </a:spcAft>
              <a:buFont typeface="Arial" panose="020B0604020202020204" pitchFamily="34" charset="0"/>
              <a:buChar char="•"/>
            </a:pPr>
            <a:r>
              <a:rPr lang="en-US" sz="1400" b="1" dirty="0">
                <a:solidFill>
                  <a:schemeClr val="tx2"/>
                </a:solidFill>
                <a:effectLst/>
                <a:latin typeface="+mj-lt"/>
                <a:ea typeface="Times New Roman" panose="02020603050405020304" pitchFamily="18" charset="0"/>
                <a:cs typeface="Times New Roman" panose="02020603050405020304" pitchFamily="18" charset="0"/>
              </a:rPr>
              <a:t>The system will show a list of cards (UI element) of dishes. Each card will have a picture of the dish. </a:t>
            </a:r>
            <a:r>
              <a:rPr lang="en-US" sz="1400" b="1" dirty="0">
                <a:solidFill>
                  <a:schemeClr val="tx2"/>
                </a:solidFill>
                <a:latin typeface="+mj-lt"/>
                <a:ea typeface="Times New Roman" panose="02020603050405020304" pitchFamily="18" charset="0"/>
                <a:cs typeface="Times New Roman" panose="02020603050405020304" pitchFamily="18" charset="0"/>
              </a:rPr>
              <a:t>Next to</a:t>
            </a:r>
            <a:r>
              <a:rPr lang="en-US" sz="1400" b="1" dirty="0">
                <a:solidFill>
                  <a:schemeClr val="tx2"/>
                </a:solidFill>
                <a:effectLst/>
                <a:latin typeface="+mj-lt"/>
                <a:ea typeface="Times New Roman" panose="02020603050405020304" pitchFamily="18" charset="0"/>
                <a:cs typeface="Times New Roman" panose="02020603050405020304" pitchFamily="18" charset="0"/>
              </a:rPr>
              <a:t> the dish it shows the price in Rupees per serving.   </a:t>
            </a:r>
            <a:endParaRPr lang="en-US" sz="1400" b="1" dirty="0">
              <a:solidFill>
                <a:schemeClr val="tx2"/>
              </a:solidFill>
              <a:latin typeface="+mj-lt"/>
              <a:ea typeface="Times New Roman" panose="02020603050405020304" pitchFamily="18" charset="0"/>
              <a:cs typeface="Times New Roman" panose="02020603050405020304" pitchFamily="18" charset="0"/>
            </a:endParaRPr>
          </a:p>
          <a:p>
            <a:pPr marL="285750" marR="47625" lvl="0" indent="-285750" algn="just">
              <a:lnSpc>
                <a:spcPct val="103000"/>
              </a:lnSpc>
              <a:spcBef>
                <a:spcPts val="0"/>
              </a:spcBef>
              <a:spcAft>
                <a:spcPts val="15"/>
              </a:spcAft>
              <a:buFont typeface="Arial" panose="020B0604020202020204" pitchFamily="34" charset="0"/>
              <a:buChar char="•"/>
            </a:pPr>
            <a:r>
              <a:rPr lang="en-US" sz="1400" b="1" dirty="0">
                <a:solidFill>
                  <a:schemeClr val="tx2"/>
                </a:solidFill>
                <a:effectLst/>
                <a:latin typeface="+mj-lt"/>
                <a:ea typeface="Times New Roman" panose="02020603050405020304" pitchFamily="18" charset="0"/>
                <a:cs typeface="Times New Roman" panose="02020603050405020304" pitchFamily="18" charset="0"/>
              </a:rPr>
              <a:t>The system </a:t>
            </a:r>
            <a:r>
              <a:rPr lang="en-US" sz="1400" b="1" dirty="0">
                <a:solidFill>
                  <a:schemeClr val="tx2"/>
                </a:solidFill>
                <a:latin typeface="+mj-lt"/>
                <a:ea typeface="Times New Roman" panose="02020603050405020304" pitchFamily="18" charset="0"/>
                <a:cs typeface="Times New Roman" panose="02020603050405020304" pitchFamily="18" charset="0"/>
              </a:rPr>
              <a:t>will</a:t>
            </a:r>
            <a:r>
              <a:rPr lang="en-US" sz="1400" b="1" dirty="0">
                <a:solidFill>
                  <a:schemeClr val="tx2"/>
                </a:solidFill>
                <a:effectLst/>
                <a:latin typeface="+mj-lt"/>
                <a:ea typeface="Times New Roman" panose="02020603050405020304" pitchFamily="18" charset="0"/>
                <a:cs typeface="Times New Roman" panose="02020603050405020304" pitchFamily="18" charset="0"/>
              </a:rPr>
              <a:t> show all available dishes to the Customer.  </a:t>
            </a:r>
            <a:endParaRPr lang="en-US" sz="1400" b="1" dirty="0">
              <a:solidFill>
                <a:schemeClr val="tx2"/>
              </a:solidFill>
              <a:latin typeface="+mj-lt"/>
              <a:ea typeface="Times New Roman" panose="02020603050405020304" pitchFamily="18" charset="0"/>
              <a:cs typeface="Times New Roman" panose="02020603050405020304" pitchFamily="18" charset="0"/>
            </a:endParaRPr>
          </a:p>
          <a:p>
            <a:pPr marL="285750" marR="47625" lvl="0" indent="-285750" algn="just">
              <a:lnSpc>
                <a:spcPct val="103000"/>
              </a:lnSpc>
              <a:spcBef>
                <a:spcPts val="0"/>
              </a:spcBef>
              <a:spcAft>
                <a:spcPts val="15"/>
              </a:spcAft>
              <a:buFont typeface="Arial" panose="020B0604020202020204" pitchFamily="34" charset="0"/>
              <a:buChar char="•"/>
            </a:pPr>
            <a:r>
              <a:rPr lang="en-US" sz="1400" b="1" dirty="0">
                <a:solidFill>
                  <a:schemeClr val="tx2"/>
                </a:solidFill>
                <a:effectLst/>
                <a:latin typeface="+mj-lt"/>
                <a:ea typeface="Times New Roman" panose="02020603050405020304" pitchFamily="18" charset="0"/>
                <a:cs typeface="Times New Roman" panose="02020603050405020304" pitchFamily="18" charset="0"/>
              </a:rPr>
              <a:t>Tapping on any of the displayed dish will result in a popup for quantity.</a:t>
            </a:r>
          </a:p>
          <a:p>
            <a:pPr marL="285750" marR="47625" lvl="0" indent="-285750" algn="just">
              <a:lnSpc>
                <a:spcPct val="103000"/>
              </a:lnSpc>
              <a:spcBef>
                <a:spcPts val="0"/>
              </a:spcBef>
              <a:spcAft>
                <a:spcPts val="15"/>
              </a:spcAft>
              <a:buFont typeface="Arial" panose="020B0604020202020204" pitchFamily="34" charset="0"/>
              <a:buChar char="•"/>
            </a:pPr>
            <a:r>
              <a:rPr lang="en-US" sz="1400" b="1" dirty="0">
                <a:solidFill>
                  <a:schemeClr val="tx2"/>
                </a:solidFill>
                <a:effectLst/>
                <a:latin typeface="+mj-lt"/>
                <a:ea typeface="Times New Roman" panose="02020603050405020304" pitchFamily="18" charset="0"/>
                <a:cs typeface="Times New Roman" panose="02020603050405020304" pitchFamily="18" charset="0"/>
              </a:rPr>
              <a:t>The popup for quantity input will not allow the user to enter letters, negative numbers, or any invalid characters. </a:t>
            </a:r>
            <a:endParaRPr lang="en-US" sz="1400" b="1" dirty="0">
              <a:solidFill>
                <a:schemeClr val="tx2"/>
              </a:solidFill>
              <a:latin typeface="+mj-lt"/>
              <a:ea typeface="Times New Roman" panose="02020603050405020304" pitchFamily="18" charset="0"/>
              <a:cs typeface="Times New Roman" panose="02020603050405020304" pitchFamily="18" charset="0"/>
            </a:endParaRPr>
          </a:p>
          <a:p>
            <a:pPr marL="285750" marR="47625" lvl="0" indent="-285750" algn="just">
              <a:lnSpc>
                <a:spcPct val="103000"/>
              </a:lnSpc>
              <a:spcBef>
                <a:spcPts val="0"/>
              </a:spcBef>
              <a:spcAft>
                <a:spcPts val="15"/>
              </a:spcAft>
              <a:buFont typeface="Arial" panose="020B0604020202020204" pitchFamily="34" charset="0"/>
              <a:buChar char="•"/>
            </a:pPr>
            <a:r>
              <a:rPr lang="en-US" sz="1400" b="1" dirty="0">
                <a:solidFill>
                  <a:schemeClr val="tx2"/>
                </a:solidFill>
                <a:effectLst/>
                <a:latin typeface="+mj-lt"/>
                <a:ea typeface="Times New Roman" panose="02020603050405020304" pitchFamily="18" charset="0"/>
                <a:cs typeface="Times New Roman" panose="02020603050405020304" pitchFamily="18" charset="0"/>
              </a:rPr>
              <a:t>After completing the order, the system will display </a:t>
            </a:r>
            <a:r>
              <a:rPr lang="en-US" sz="1400" b="1" dirty="0">
                <a:solidFill>
                  <a:schemeClr val="tx2"/>
                </a:solidFill>
                <a:latin typeface="+mj-lt"/>
                <a:ea typeface="Times New Roman" panose="02020603050405020304" pitchFamily="18" charset="0"/>
                <a:cs typeface="Times New Roman" panose="02020603050405020304" pitchFamily="18" charset="0"/>
              </a:rPr>
              <a:t>the order status</a:t>
            </a:r>
            <a:r>
              <a:rPr lang="en-US" sz="1400" b="1" dirty="0">
                <a:solidFill>
                  <a:schemeClr val="tx2"/>
                </a:solidFill>
                <a:effectLst/>
                <a:latin typeface="+mj-lt"/>
                <a:ea typeface="Times New Roman" panose="02020603050405020304" pitchFamily="18" charset="0"/>
                <a:cs typeface="Times New Roman" panose="02020603050405020304" pitchFamily="18" charset="0"/>
              </a:rPr>
              <a:t> “Time to complete the order” and it is the total time required to serve the dish keeping in view the previously queued orders. </a:t>
            </a:r>
          </a:p>
          <a:p>
            <a:pPr marL="285750" marR="47625" lvl="0" indent="-285750" algn="just">
              <a:lnSpc>
                <a:spcPct val="103000"/>
              </a:lnSpc>
              <a:spcBef>
                <a:spcPts val="0"/>
              </a:spcBef>
              <a:spcAft>
                <a:spcPts val="15"/>
              </a:spcAft>
              <a:buFont typeface="Arial" panose="020B0604020202020204" pitchFamily="34" charset="0"/>
              <a:buChar char="•"/>
            </a:pPr>
            <a:r>
              <a:rPr lang="en-US" sz="1400" b="1" dirty="0">
                <a:solidFill>
                  <a:schemeClr val="tx2"/>
                </a:solidFill>
                <a:latin typeface="+mj-lt"/>
                <a:ea typeface="Times New Roman" panose="02020603050405020304" pitchFamily="18" charset="0"/>
                <a:cs typeface="Times New Roman" panose="02020603050405020304" pitchFamily="18" charset="0"/>
              </a:rPr>
              <a:t>The face recognition-based attendance system will help take penalty or refund decisions based on a fixed time delay between the customer attendance and the time when order placed.</a:t>
            </a:r>
          </a:p>
        </p:txBody>
      </p:sp>
      <p:sp>
        <p:nvSpPr>
          <p:cNvPr id="7" name="TextBox 6">
            <a:extLst>
              <a:ext uri="{FF2B5EF4-FFF2-40B4-BE49-F238E27FC236}">
                <a16:creationId xmlns:a16="http://schemas.microsoft.com/office/drawing/2014/main" id="{C6E8FBD5-B616-4278-8F7D-9D9AC6FB5ADD}"/>
              </a:ext>
            </a:extLst>
          </p:cNvPr>
          <p:cNvSpPr txBox="1"/>
          <p:nvPr/>
        </p:nvSpPr>
        <p:spPr>
          <a:xfrm>
            <a:off x="2603441" y="152283"/>
            <a:ext cx="4123382" cy="461665"/>
          </a:xfrm>
          <a:prstGeom prst="rect">
            <a:avLst/>
          </a:prstGeom>
          <a:noFill/>
        </p:spPr>
        <p:txBody>
          <a:bodyPr wrap="square">
            <a:spAutoFit/>
          </a:bodyPr>
          <a:lstStyle/>
          <a:p>
            <a:pPr algn="ctr"/>
            <a:r>
              <a:rPr lang="en-US" sz="2400" b="1" dirty="0">
                <a:solidFill>
                  <a:schemeClr val="accent2">
                    <a:lumMod val="75000"/>
                  </a:schemeClr>
                </a:solidFill>
                <a:effectLst>
                  <a:outerShdw blurRad="38100" dist="38100" dir="2700000" algn="tl">
                    <a:srgbClr val="000000">
                      <a:alpha val="43137"/>
                    </a:srgbClr>
                  </a:outerShdw>
                </a:effectLst>
                <a:latin typeface="Arial Nova" panose="020B0504020202020204" pitchFamily="34" charset="0"/>
                <a:ea typeface="Times New Roman" panose="02020603050405020304" pitchFamily="18" charset="0"/>
                <a:cs typeface="Times New Roman" panose="02020603050405020304" pitchFamily="18" charset="0"/>
              </a:rPr>
              <a:t>Functional Requirements </a:t>
            </a:r>
            <a:endParaRPr lang="en-US" sz="2400" dirty="0">
              <a:solidFill>
                <a:schemeClr val="accent2">
                  <a:lumMod val="75000"/>
                </a:schemeClr>
              </a:solidFill>
              <a:effectLst>
                <a:outerShdw blurRad="38100" dist="38100" dir="2700000" algn="tl">
                  <a:srgbClr val="000000">
                    <a:alpha val="43137"/>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6"/>
        <p:cNvGrpSpPr/>
        <p:nvPr/>
      </p:nvGrpSpPr>
      <p:grpSpPr>
        <a:xfrm>
          <a:off x="0" y="0"/>
          <a:ext cx="0" cy="0"/>
          <a:chOff x="0" y="0"/>
          <a:chExt cx="0" cy="0"/>
        </a:xfrm>
      </p:grpSpPr>
      <p:sp>
        <p:nvSpPr>
          <p:cNvPr id="3557" name="Google Shape;3557;p57"/>
          <p:cNvSpPr txBox="1">
            <a:spLocks noGrp="1"/>
          </p:cNvSpPr>
          <p:nvPr>
            <p:ph type="title"/>
          </p:nvPr>
        </p:nvSpPr>
        <p:spPr>
          <a:xfrm>
            <a:off x="325277" y="1695184"/>
            <a:ext cx="3029976" cy="17531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2"/>
                </a:solidFill>
                <a:effectLst>
                  <a:outerShdw blurRad="38100" dist="38100" dir="2700000" algn="tl">
                    <a:srgbClr val="000000">
                      <a:alpha val="43137"/>
                    </a:srgbClr>
                  </a:outerShdw>
                </a:effectLst>
                <a:latin typeface="+mj-lt"/>
              </a:rPr>
              <a:t>Sequence </a:t>
            </a:r>
            <a:br>
              <a:rPr lang="en" dirty="0">
                <a:solidFill>
                  <a:schemeClr val="tx2"/>
                </a:solidFill>
                <a:effectLst>
                  <a:outerShdw blurRad="38100" dist="38100" dir="2700000" algn="tl">
                    <a:srgbClr val="000000">
                      <a:alpha val="43137"/>
                    </a:srgbClr>
                  </a:outerShdw>
                </a:effectLst>
                <a:latin typeface="+mj-lt"/>
              </a:rPr>
            </a:br>
            <a:r>
              <a:rPr lang="en" dirty="0">
                <a:solidFill>
                  <a:schemeClr val="tx2"/>
                </a:solidFill>
                <a:effectLst>
                  <a:outerShdw blurRad="38100" dist="38100" dir="2700000" algn="tl">
                    <a:srgbClr val="000000">
                      <a:alpha val="43137"/>
                    </a:srgbClr>
                  </a:outerShdw>
                </a:effectLst>
                <a:latin typeface="+mj-lt"/>
              </a:rPr>
              <a:t>diagram</a:t>
            </a:r>
            <a:endParaRPr dirty="0">
              <a:solidFill>
                <a:schemeClr val="tx2"/>
              </a:solidFill>
              <a:effectLst>
                <a:outerShdw blurRad="38100" dist="38100" dir="2700000" algn="tl">
                  <a:srgbClr val="000000">
                    <a:alpha val="43137"/>
                  </a:srgbClr>
                </a:outerShdw>
              </a:effectLst>
              <a:latin typeface="+mj-lt"/>
            </a:endParaRPr>
          </a:p>
        </p:txBody>
      </p:sp>
      <p:pic>
        <p:nvPicPr>
          <p:cNvPr id="4" name="Picture 3" descr="Diagram&#10;&#10;Description automatically generated">
            <a:extLst>
              <a:ext uri="{FF2B5EF4-FFF2-40B4-BE49-F238E27FC236}">
                <a16:creationId xmlns:a16="http://schemas.microsoft.com/office/drawing/2014/main" id="{5BAE667A-2E0D-435C-A0C7-014229CEAC09}"/>
              </a:ext>
            </a:extLst>
          </p:cNvPr>
          <p:cNvPicPr>
            <a:picLocks noChangeAspect="1"/>
          </p:cNvPicPr>
          <p:nvPr/>
        </p:nvPicPr>
        <p:blipFill>
          <a:blip r:embed="rId3"/>
          <a:stretch>
            <a:fillRect/>
          </a:stretch>
        </p:blipFill>
        <p:spPr>
          <a:xfrm>
            <a:off x="3528127" y="89012"/>
            <a:ext cx="5290595" cy="49685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8"/>
        <p:cNvGrpSpPr/>
        <p:nvPr/>
      </p:nvGrpSpPr>
      <p:grpSpPr>
        <a:xfrm>
          <a:off x="0" y="0"/>
          <a:ext cx="0" cy="0"/>
          <a:chOff x="0" y="0"/>
          <a:chExt cx="0" cy="0"/>
        </a:xfrm>
      </p:grpSpPr>
      <p:sp>
        <p:nvSpPr>
          <p:cNvPr id="28" name="Google Shape;3775;p64">
            <a:extLst>
              <a:ext uri="{FF2B5EF4-FFF2-40B4-BE49-F238E27FC236}">
                <a16:creationId xmlns:a16="http://schemas.microsoft.com/office/drawing/2014/main" id="{4DE73C4B-0F7F-405E-B99F-C2FC3146E6A3}"/>
              </a:ext>
            </a:extLst>
          </p:cNvPr>
          <p:cNvSpPr txBox="1"/>
          <p:nvPr/>
        </p:nvSpPr>
        <p:spPr>
          <a:xfrm>
            <a:off x="2246965" y="4323892"/>
            <a:ext cx="4650069" cy="50799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chemeClr val="accent2"/>
                </a:solidFill>
                <a:effectLst>
                  <a:outerShdw blurRad="38100" dist="38100" dir="2700000" algn="tl">
                    <a:srgbClr val="000000">
                      <a:alpha val="43137"/>
                    </a:srgbClr>
                  </a:outerShdw>
                </a:effectLst>
                <a:latin typeface="+mj-lt"/>
                <a:ea typeface="Muli"/>
                <a:cs typeface="Muli"/>
                <a:sym typeface="Muli"/>
              </a:rPr>
              <a:t>Class Diagrams</a:t>
            </a:r>
            <a:endParaRPr sz="3200" b="1" dirty="0">
              <a:solidFill>
                <a:schemeClr val="accent2"/>
              </a:solidFill>
              <a:effectLst>
                <a:outerShdw blurRad="38100" dist="38100" dir="2700000" algn="tl">
                  <a:srgbClr val="000000">
                    <a:alpha val="43137"/>
                  </a:srgbClr>
                </a:outerShdw>
              </a:effectLst>
              <a:latin typeface="+mj-lt"/>
              <a:ea typeface="Muli"/>
              <a:cs typeface="Muli"/>
              <a:sym typeface="Muli"/>
            </a:endParaRPr>
          </a:p>
        </p:txBody>
      </p:sp>
      <p:pic>
        <p:nvPicPr>
          <p:cNvPr id="3" name="Picture 2" descr="Diagram&#10;&#10;Description automatically generated">
            <a:extLst>
              <a:ext uri="{FF2B5EF4-FFF2-40B4-BE49-F238E27FC236}">
                <a16:creationId xmlns:a16="http://schemas.microsoft.com/office/drawing/2014/main" id="{69351CD3-BEDF-4517-B31F-85F7EF0DFA22}"/>
              </a:ext>
            </a:extLst>
          </p:cNvPr>
          <p:cNvPicPr>
            <a:picLocks noChangeAspect="1"/>
          </p:cNvPicPr>
          <p:nvPr/>
        </p:nvPicPr>
        <p:blipFill>
          <a:blip r:embed="rId3"/>
          <a:stretch>
            <a:fillRect/>
          </a:stretch>
        </p:blipFill>
        <p:spPr>
          <a:xfrm>
            <a:off x="1537810" y="135324"/>
            <a:ext cx="6068377" cy="41885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7" name="Subtitle 6">
            <a:extLst>
              <a:ext uri="{FF2B5EF4-FFF2-40B4-BE49-F238E27FC236}">
                <a16:creationId xmlns:a16="http://schemas.microsoft.com/office/drawing/2014/main" id="{1E62D5F0-8D9F-46FC-81A3-0F7D029B80BD}"/>
              </a:ext>
            </a:extLst>
          </p:cNvPr>
          <p:cNvSpPr>
            <a:spLocks noGrp="1"/>
          </p:cNvSpPr>
          <p:nvPr>
            <p:ph type="subTitle" idx="1"/>
          </p:nvPr>
        </p:nvSpPr>
        <p:spPr>
          <a:xfrm>
            <a:off x="752193" y="1480841"/>
            <a:ext cx="4119211" cy="3147803"/>
          </a:xfrm>
        </p:spPr>
        <p:txBody>
          <a:bodyPr/>
          <a:lstStyle/>
          <a:p>
            <a:pPr marL="285750" marR="0" indent="-285750" algn="just" fontAlgn="base">
              <a:lnSpc>
                <a:spcPct val="107000"/>
              </a:lnSpc>
              <a:spcBef>
                <a:spcPts val="1400"/>
              </a:spcBef>
              <a:spcAft>
                <a:spcPts val="0"/>
              </a:spcAft>
              <a:buFont typeface="Arial" panose="020B0604020202020204" pitchFamily="34" charset="0"/>
              <a:buChar char="•"/>
            </a:pPr>
            <a:r>
              <a:rPr lang="en-US" sz="1600" b="1" dirty="0">
                <a:solidFill>
                  <a:schemeClr val="accent2"/>
                </a:solidFill>
                <a:latin typeface="+mj-lt"/>
                <a:ea typeface="Times New Roman" panose="02020603050405020304" pitchFamily="18" charset="0"/>
                <a:cs typeface="Times New Roman" panose="02020603050405020304" pitchFamily="18" charset="0"/>
              </a:rPr>
              <a:t>Hardware environment</a:t>
            </a:r>
          </a:p>
          <a:p>
            <a:pPr marL="0" marR="0" indent="0" algn="just" fontAlgn="base">
              <a:lnSpc>
                <a:spcPct val="107000"/>
              </a:lnSpc>
              <a:spcBef>
                <a:spcPts val="1400"/>
              </a:spcBef>
              <a:spcAft>
                <a:spcPts val="0"/>
              </a:spcAft>
            </a:pPr>
            <a:r>
              <a:rPr lang="en-US" b="1" dirty="0">
                <a:solidFill>
                  <a:srgbClr val="000000"/>
                </a:solidFill>
                <a:effectLst/>
                <a:latin typeface="+mj-lt"/>
                <a:ea typeface="Calibri" panose="020F0502020204030204" pitchFamily="34" charset="0"/>
                <a:cs typeface="Times New Roman" panose="02020603050405020304" pitchFamily="18" charset="0"/>
              </a:rPr>
              <a:t>Hardware requirements include Jetson Nano or Raspberry Pi and Pi-camera for the </a:t>
            </a:r>
            <a:r>
              <a:rPr lang="en-US" b="1" dirty="0">
                <a:solidFill>
                  <a:srgbClr val="000000"/>
                </a:solidFill>
                <a:latin typeface="+mj-lt"/>
                <a:ea typeface="Calibri" panose="020F0502020204030204" pitchFamily="34" charset="0"/>
                <a:cs typeface="Times New Roman" panose="02020603050405020304" pitchFamily="18" charset="0"/>
              </a:rPr>
              <a:t>ML</a:t>
            </a:r>
            <a:r>
              <a:rPr lang="en-US" b="1" dirty="0">
                <a:solidFill>
                  <a:srgbClr val="000000"/>
                </a:solidFill>
                <a:effectLst/>
                <a:latin typeface="+mj-lt"/>
                <a:ea typeface="Calibri" panose="020F0502020204030204" pitchFamily="34" charset="0"/>
                <a:cs typeface="Times New Roman" panose="02020603050405020304" pitchFamily="18" charset="0"/>
              </a:rPr>
              <a:t>-based attendance system and order collection tracking.</a:t>
            </a:r>
            <a:r>
              <a:rPr lang="en-US" b="1" dirty="0">
                <a:effectLst/>
                <a:latin typeface="+mj-lt"/>
                <a:ea typeface="Calibri" panose="020F0502020204030204" pitchFamily="34" charset="0"/>
                <a:cs typeface="Times New Roman" panose="02020603050405020304" pitchFamily="18" charset="0"/>
              </a:rPr>
              <a:t> </a:t>
            </a:r>
          </a:p>
          <a:p>
            <a:pPr marL="285750" marR="0" indent="-285750" algn="just" fontAlgn="base">
              <a:lnSpc>
                <a:spcPct val="107000"/>
              </a:lnSpc>
              <a:spcBef>
                <a:spcPts val="1400"/>
              </a:spcBef>
              <a:spcAft>
                <a:spcPts val="0"/>
              </a:spcAft>
              <a:buFont typeface="Arial" panose="020B0604020202020204" pitchFamily="34" charset="0"/>
              <a:buChar char="•"/>
            </a:pPr>
            <a:r>
              <a:rPr lang="en-US" sz="1600" b="1" dirty="0">
                <a:solidFill>
                  <a:schemeClr val="accent2"/>
                </a:solidFill>
                <a:effectLst/>
                <a:latin typeface="+mj-lt"/>
                <a:ea typeface="Times New Roman" panose="02020603050405020304" pitchFamily="18" charset="0"/>
                <a:cs typeface="Times New Roman" panose="02020603050405020304" pitchFamily="18" charset="0"/>
              </a:rPr>
              <a:t>Software environment</a:t>
            </a:r>
            <a:endParaRPr lang="en-US" sz="1600" b="1" dirty="0">
              <a:solidFill>
                <a:schemeClr val="accent2"/>
              </a:solidFill>
              <a:latin typeface="+mj-lt"/>
              <a:ea typeface="Times New Roman" panose="02020603050405020304" pitchFamily="18" charset="0"/>
              <a:cs typeface="Times New Roman" panose="02020603050405020304" pitchFamily="18" charset="0"/>
            </a:endParaRPr>
          </a:p>
          <a:p>
            <a:pPr marL="0" marR="0" indent="0" algn="just" fontAlgn="base">
              <a:lnSpc>
                <a:spcPct val="107000"/>
              </a:lnSpc>
              <a:spcBef>
                <a:spcPts val="1400"/>
              </a:spcBef>
              <a:spcAft>
                <a:spcPts val="0"/>
              </a:spcAft>
            </a:pPr>
            <a:r>
              <a:rPr lang="en-US" b="1" dirty="0">
                <a:solidFill>
                  <a:srgbClr val="000000"/>
                </a:solidFill>
                <a:effectLst/>
                <a:latin typeface="+mj-lt"/>
                <a:ea typeface="Calibri" panose="020F0502020204030204" pitchFamily="34" charset="0"/>
                <a:cs typeface="Times New Roman" panose="02020603050405020304" pitchFamily="18" charset="0"/>
              </a:rPr>
              <a:t>The application will utilize HTML, CSS and PHP for frontend and Python and MySQL for backend</a:t>
            </a:r>
            <a:endParaRPr lang="en-US" dirty="0"/>
          </a:p>
        </p:txBody>
      </p:sp>
      <p:sp>
        <p:nvSpPr>
          <p:cNvPr id="39" name="TextBox 38">
            <a:extLst>
              <a:ext uri="{FF2B5EF4-FFF2-40B4-BE49-F238E27FC236}">
                <a16:creationId xmlns:a16="http://schemas.microsoft.com/office/drawing/2014/main" id="{0F9F859E-6A0E-4AD9-9A6A-8EDF9879E4C5}"/>
              </a:ext>
            </a:extLst>
          </p:cNvPr>
          <p:cNvSpPr txBox="1"/>
          <p:nvPr/>
        </p:nvSpPr>
        <p:spPr>
          <a:xfrm>
            <a:off x="752193" y="793019"/>
            <a:ext cx="4119211" cy="529953"/>
          </a:xfrm>
          <a:prstGeom prst="rect">
            <a:avLst/>
          </a:prstGeom>
          <a:noFill/>
        </p:spPr>
        <p:txBody>
          <a:bodyPr wrap="square">
            <a:spAutoFit/>
          </a:bodyPr>
          <a:lstStyle/>
          <a:p>
            <a:pPr marL="0" marR="0" algn="ctr" fontAlgn="base">
              <a:lnSpc>
                <a:spcPct val="107000"/>
              </a:lnSpc>
              <a:spcBef>
                <a:spcPts val="1400"/>
              </a:spcBef>
              <a:spcAft>
                <a:spcPts val="0"/>
              </a:spcAft>
            </a:pPr>
            <a:r>
              <a:rPr lang="en-US" sz="2800" b="1" dirty="0">
                <a:solidFill>
                  <a:schemeClr val="bg2"/>
                </a:solidFill>
                <a:effectLst>
                  <a:outerShdw blurRad="38100" dist="38100" dir="2700000" algn="tl">
                    <a:srgbClr val="000000">
                      <a:alpha val="43137"/>
                    </a:srgbClr>
                  </a:outerShdw>
                </a:effectLst>
                <a:latin typeface="Arial Nova" panose="020B0504020202020204" pitchFamily="34" charset="0"/>
                <a:ea typeface="Times New Roman" panose="02020603050405020304" pitchFamily="18" charset="0"/>
                <a:cs typeface="Times" panose="02020603050405020304" pitchFamily="18" charset="0"/>
              </a:rPr>
              <a:t>Operating Environment</a:t>
            </a:r>
            <a:endParaRPr lang="en-US" sz="28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40" name="Group 39">
            <a:extLst>
              <a:ext uri="{FF2B5EF4-FFF2-40B4-BE49-F238E27FC236}">
                <a16:creationId xmlns:a16="http://schemas.microsoft.com/office/drawing/2014/main" id="{ED3147A6-17AE-4106-83D8-64A76CA9D501}"/>
              </a:ext>
            </a:extLst>
          </p:cNvPr>
          <p:cNvGrpSpPr/>
          <p:nvPr/>
        </p:nvGrpSpPr>
        <p:grpSpPr>
          <a:xfrm>
            <a:off x="5332652" y="898216"/>
            <a:ext cx="3811348" cy="3269183"/>
            <a:chOff x="3321501" y="1271646"/>
            <a:chExt cx="1665582" cy="1472453"/>
          </a:xfrm>
        </p:grpSpPr>
        <p:sp>
          <p:nvSpPr>
            <p:cNvPr id="41" name="Google Shape;4050;p74">
              <a:extLst>
                <a:ext uri="{FF2B5EF4-FFF2-40B4-BE49-F238E27FC236}">
                  <a16:creationId xmlns:a16="http://schemas.microsoft.com/office/drawing/2014/main" id="{B17C1329-6803-41FB-96FF-6AE14DD43A36}"/>
                </a:ext>
              </a:extLst>
            </p:cNvPr>
            <p:cNvSpPr/>
            <p:nvPr/>
          </p:nvSpPr>
          <p:spPr>
            <a:xfrm>
              <a:off x="3841499" y="2341595"/>
              <a:ext cx="310967" cy="392963"/>
            </a:xfrm>
            <a:prstGeom prst="rect">
              <a:avLst/>
            </a:pr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51;p74">
              <a:extLst>
                <a:ext uri="{FF2B5EF4-FFF2-40B4-BE49-F238E27FC236}">
                  <a16:creationId xmlns:a16="http://schemas.microsoft.com/office/drawing/2014/main" id="{6097D1AF-8ADB-4D72-85B7-CE367A776CCC}"/>
                </a:ext>
              </a:extLst>
            </p:cNvPr>
            <p:cNvSpPr/>
            <p:nvPr/>
          </p:nvSpPr>
          <p:spPr>
            <a:xfrm>
              <a:off x="3655632" y="2677444"/>
              <a:ext cx="738010" cy="66654"/>
            </a:xfrm>
            <a:custGeom>
              <a:avLst/>
              <a:gdLst/>
              <a:ahLst/>
              <a:cxnLst/>
              <a:rect l="l" t="t" r="r" b="b"/>
              <a:pathLst>
                <a:path w="17173" h="1551" extrusionOk="0">
                  <a:moveTo>
                    <a:pt x="787" y="0"/>
                  </a:moveTo>
                  <a:cubicBezTo>
                    <a:pt x="358" y="0"/>
                    <a:pt x="0" y="358"/>
                    <a:pt x="0" y="764"/>
                  </a:cubicBezTo>
                  <a:cubicBezTo>
                    <a:pt x="0" y="1193"/>
                    <a:pt x="358" y="1551"/>
                    <a:pt x="787" y="1551"/>
                  </a:cubicBezTo>
                  <a:lnTo>
                    <a:pt x="16409" y="1551"/>
                  </a:lnTo>
                  <a:cubicBezTo>
                    <a:pt x="16815" y="1551"/>
                    <a:pt x="17173" y="1217"/>
                    <a:pt x="17173" y="764"/>
                  </a:cubicBezTo>
                  <a:cubicBezTo>
                    <a:pt x="17173" y="358"/>
                    <a:pt x="16815" y="0"/>
                    <a:pt x="16409"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52;p74">
              <a:extLst>
                <a:ext uri="{FF2B5EF4-FFF2-40B4-BE49-F238E27FC236}">
                  <a16:creationId xmlns:a16="http://schemas.microsoft.com/office/drawing/2014/main" id="{CA1BDD31-D077-4D8F-8E42-C866FF905EC3}"/>
                </a:ext>
              </a:extLst>
            </p:cNvPr>
            <p:cNvSpPr/>
            <p:nvPr/>
          </p:nvSpPr>
          <p:spPr>
            <a:xfrm>
              <a:off x="3321501" y="1452614"/>
              <a:ext cx="1408334" cy="955291"/>
            </a:xfrm>
            <a:custGeom>
              <a:avLst/>
              <a:gdLst/>
              <a:ahLst/>
              <a:cxnLst/>
              <a:rect l="l" t="t" r="r" b="b"/>
              <a:pathLst>
                <a:path w="32771" h="22229" extrusionOk="0">
                  <a:moveTo>
                    <a:pt x="4055" y="0"/>
                  </a:moveTo>
                  <a:cubicBezTo>
                    <a:pt x="1813" y="0"/>
                    <a:pt x="0" y="1813"/>
                    <a:pt x="0" y="4055"/>
                  </a:cubicBezTo>
                  <a:lnTo>
                    <a:pt x="0" y="18174"/>
                  </a:lnTo>
                  <a:cubicBezTo>
                    <a:pt x="0" y="20416"/>
                    <a:pt x="1813" y="22229"/>
                    <a:pt x="4055" y="22229"/>
                  </a:cubicBezTo>
                  <a:lnTo>
                    <a:pt x="28716" y="22229"/>
                  </a:lnTo>
                  <a:cubicBezTo>
                    <a:pt x="30934" y="22229"/>
                    <a:pt x="32747" y="20416"/>
                    <a:pt x="32771" y="18174"/>
                  </a:cubicBezTo>
                  <a:lnTo>
                    <a:pt x="32771" y="4055"/>
                  </a:lnTo>
                  <a:cubicBezTo>
                    <a:pt x="32771" y="1813"/>
                    <a:pt x="30934" y="0"/>
                    <a:pt x="28716"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53;p74">
              <a:extLst>
                <a:ext uri="{FF2B5EF4-FFF2-40B4-BE49-F238E27FC236}">
                  <a16:creationId xmlns:a16="http://schemas.microsoft.com/office/drawing/2014/main" id="{B2A7D745-C436-4D2E-B075-3EFF7AFD312F}"/>
                </a:ext>
              </a:extLst>
            </p:cNvPr>
            <p:cNvSpPr/>
            <p:nvPr/>
          </p:nvSpPr>
          <p:spPr>
            <a:xfrm>
              <a:off x="3370665" y="1498726"/>
              <a:ext cx="1308933" cy="862036"/>
            </a:xfrm>
            <a:custGeom>
              <a:avLst/>
              <a:gdLst/>
              <a:ahLst/>
              <a:cxnLst/>
              <a:rect l="l" t="t" r="r" b="b"/>
              <a:pathLst>
                <a:path w="30458" h="20059" extrusionOk="0">
                  <a:moveTo>
                    <a:pt x="4079" y="0"/>
                  </a:moveTo>
                  <a:cubicBezTo>
                    <a:pt x="1837" y="0"/>
                    <a:pt x="1" y="1813"/>
                    <a:pt x="1" y="4055"/>
                  </a:cubicBezTo>
                  <a:lnTo>
                    <a:pt x="1" y="16004"/>
                  </a:lnTo>
                  <a:cubicBezTo>
                    <a:pt x="1" y="18246"/>
                    <a:pt x="1837" y="20059"/>
                    <a:pt x="4079" y="20059"/>
                  </a:cubicBezTo>
                  <a:lnTo>
                    <a:pt x="26403" y="20059"/>
                  </a:lnTo>
                  <a:cubicBezTo>
                    <a:pt x="28621" y="20059"/>
                    <a:pt x="30458" y="18246"/>
                    <a:pt x="30458" y="16004"/>
                  </a:cubicBezTo>
                  <a:lnTo>
                    <a:pt x="30458" y="4055"/>
                  </a:lnTo>
                  <a:cubicBezTo>
                    <a:pt x="30458" y="1813"/>
                    <a:pt x="28621" y="0"/>
                    <a:pt x="26403"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54;p74">
              <a:extLst>
                <a:ext uri="{FF2B5EF4-FFF2-40B4-BE49-F238E27FC236}">
                  <a16:creationId xmlns:a16="http://schemas.microsoft.com/office/drawing/2014/main" id="{4D653FE4-6EE6-4694-A0EC-9C6D0DC87B5E}"/>
                </a:ext>
              </a:extLst>
            </p:cNvPr>
            <p:cNvSpPr/>
            <p:nvPr/>
          </p:nvSpPr>
          <p:spPr>
            <a:xfrm>
              <a:off x="4244991" y="1926112"/>
              <a:ext cx="434606" cy="434649"/>
            </a:xfrm>
            <a:custGeom>
              <a:avLst/>
              <a:gdLst/>
              <a:ahLst/>
              <a:cxnLst/>
              <a:rect l="l" t="t" r="r" b="b"/>
              <a:pathLst>
                <a:path w="10113" h="10114" extrusionOk="0">
                  <a:moveTo>
                    <a:pt x="10113" y="1"/>
                  </a:moveTo>
                  <a:lnTo>
                    <a:pt x="0" y="10114"/>
                  </a:lnTo>
                  <a:lnTo>
                    <a:pt x="3077" y="10114"/>
                  </a:lnTo>
                  <a:lnTo>
                    <a:pt x="10113" y="3078"/>
                  </a:lnTo>
                  <a:lnTo>
                    <a:pt x="10113" y="1"/>
                  </a:ln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55;p74">
              <a:extLst>
                <a:ext uri="{FF2B5EF4-FFF2-40B4-BE49-F238E27FC236}">
                  <a16:creationId xmlns:a16="http://schemas.microsoft.com/office/drawing/2014/main" id="{FB733B7B-25D4-4BE2-9736-83642948544B}"/>
                </a:ext>
              </a:extLst>
            </p:cNvPr>
            <p:cNvSpPr/>
            <p:nvPr/>
          </p:nvSpPr>
          <p:spPr>
            <a:xfrm>
              <a:off x="4418223" y="1408994"/>
              <a:ext cx="77914" cy="178948"/>
            </a:xfrm>
            <a:custGeom>
              <a:avLst/>
              <a:gdLst/>
              <a:ahLst/>
              <a:cxnLst/>
              <a:rect l="l" t="t" r="r" b="b"/>
              <a:pathLst>
                <a:path w="1813" h="4164" extrusionOk="0">
                  <a:moveTo>
                    <a:pt x="669" y="0"/>
                  </a:moveTo>
                  <a:cubicBezTo>
                    <a:pt x="530" y="0"/>
                    <a:pt x="378" y="68"/>
                    <a:pt x="215" y="228"/>
                  </a:cubicBezTo>
                  <a:cubicBezTo>
                    <a:pt x="48" y="395"/>
                    <a:pt x="0" y="586"/>
                    <a:pt x="0" y="777"/>
                  </a:cubicBezTo>
                  <a:cubicBezTo>
                    <a:pt x="0" y="1611"/>
                    <a:pt x="644" y="3758"/>
                    <a:pt x="644" y="3758"/>
                  </a:cubicBezTo>
                  <a:lnTo>
                    <a:pt x="1693" y="4163"/>
                  </a:lnTo>
                  <a:cubicBezTo>
                    <a:pt x="1789" y="4163"/>
                    <a:pt x="1813" y="2327"/>
                    <a:pt x="1789" y="2208"/>
                  </a:cubicBezTo>
                  <a:cubicBezTo>
                    <a:pt x="1769" y="1789"/>
                    <a:pt x="1382" y="0"/>
                    <a:pt x="669"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56;p74">
              <a:extLst>
                <a:ext uri="{FF2B5EF4-FFF2-40B4-BE49-F238E27FC236}">
                  <a16:creationId xmlns:a16="http://schemas.microsoft.com/office/drawing/2014/main" id="{2C9B18A4-3820-4AF5-8265-B5ADCF4C120B}"/>
                </a:ext>
              </a:extLst>
            </p:cNvPr>
            <p:cNvSpPr/>
            <p:nvPr/>
          </p:nvSpPr>
          <p:spPr>
            <a:xfrm>
              <a:off x="4325956" y="1558719"/>
              <a:ext cx="185566" cy="202885"/>
            </a:xfrm>
            <a:custGeom>
              <a:avLst/>
              <a:gdLst/>
              <a:ahLst/>
              <a:cxnLst/>
              <a:rect l="l" t="t" r="r" b="b"/>
              <a:pathLst>
                <a:path w="4318" h="4721" extrusionOk="0">
                  <a:moveTo>
                    <a:pt x="3418" y="0"/>
                  </a:moveTo>
                  <a:cubicBezTo>
                    <a:pt x="3259" y="0"/>
                    <a:pt x="3088" y="84"/>
                    <a:pt x="2982" y="155"/>
                  </a:cubicBezTo>
                  <a:cubicBezTo>
                    <a:pt x="2600" y="393"/>
                    <a:pt x="1575" y="2874"/>
                    <a:pt x="1575" y="2874"/>
                  </a:cubicBezTo>
                  <a:lnTo>
                    <a:pt x="1265" y="3112"/>
                  </a:lnTo>
                  <a:lnTo>
                    <a:pt x="907" y="3279"/>
                  </a:lnTo>
                  <a:lnTo>
                    <a:pt x="716" y="3398"/>
                  </a:lnTo>
                  <a:cubicBezTo>
                    <a:pt x="644" y="3422"/>
                    <a:pt x="549" y="3422"/>
                    <a:pt x="501" y="3422"/>
                  </a:cubicBezTo>
                  <a:lnTo>
                    <a:pt x="382" y="3422"/>
                  </a:lnTo>
                  <a:cubicBezTo>
                    <a:pt x="358" y="3422"/>
                    <a:pt x="311" y="3470"/>
                    <a:pt x="311" y="3494"/>
                  </a:cubicBezTo>
                  <a:cubicBezTo>
                    <a:pt x="311" y="3518"/>
                    <a:pt x="311" y="3518"/>
                    <a:pt x="358" y="3541"/>
                  </a:cubicBezTo>
                  <a:cubicBezTo>
                    <a:pt x="406" y="3613"/>
                    <a:pt x="478" y="3637"/>
                    <a:pt x="549" y="3637"/>
                  </a:cubicBezTo>
                  <a:cubicBezTo>
                    <a:pt x="597" y="3637"/>
                    <a:pt x="621" y="3637"/>
                    <a:pt x="644" y="3613"/>
                  </a:cubicBezTo>
                  <a:lnTo>
                    <a:pt x="740" y="3613"/>
                  </a:lnTo>
                  <a:cubicBezTo>
                    <a:pt x="764" y="3613"/>
                    <a:pt x="788" y="3637"/>
                    <a:pt x="788" y="3661"/>
                  </a:cubicBezTo>
                  <a:cubicBezTo>
                    <a:pt x="835" y="3684"/>
                    <a:pt x="788" y="3732"/>
                    <a:pt x="764" y="3756"/>
                  </a:cubicBezTo>
                  <a:lnTo>
                    <a:pt x="668" y="3851"/>
                  </a:lnTo>
                  <a:lnTo>
                    <a:pt x="621" y="3899"/>
                  </a:lnTo>
                  <a:lnTo>
                    <a:pt x="549" y="3971"/>
                  </a:lnTo>
                  <a:cubicBezTo>
                    <a:pt x="525" y="3995"/>
                    <a:pt x="525" y="4018"/>
                    <a:pt x="501" y="4018"/>
                  </a:cubicBezTo>
                  <a:cubicBezTo>
                    <a:pt x="287" y="4233"/>
                    <a:pt x="144" y="4209"/>
                    <a:pt x="48" y="4376"/>
                  </a:cubicBezTo>
                  <a:cubicBezTo>
                    <a:pt x="1" y="4472"/>
                    <a:pt x="144" y="4448"/>
                    <a:pt x="167" y="4567"/>
                  </a:cubicBezTo>
                  <a:cubicBezTo>
                    <a:pt x="167" y="4578"/>
                    <a:pt x="187" y="4581"/>
                    <a:pt x="217" y="4581"/>
                  </a:cubicBezTo>
                  <a:cubicBezTo>
                    <a:pt x="270" y="4581"/>
                    <a:pt x="355" y="4570"/>
                    <a:pt x="419" y="4570"/>
                  </a:cubicBezTo>
                  <a:cubicBezTo>
                    <a:pt x="478" y="4570"/>
                    <a:pt x="519" y="4579"/>
                    <a:pt x="501" y="4615"/>
                  </a:cubicBezTo>
                  <a:cubicBezTo>
                    <a:pt x="454" y="4678"/>
                    <a:pt x="544" y="4721"/>
                    <a:pt x="708" y="4721"/>
                  </a:cubicBezTo>
                  <a:cubicBezTo>
                    <a:pt x="790" y="4721"/>
                    <a:pt x="891" y="4710"/>
                    <a:pt x="1002" y="4686"/>
                  </a:cubicBezTo>
                  <a:cubicBezTo>
                    <a:pt x="1265" y="4591"/>
                    <a:pt x="1432" y="4472"/>
                    <a:pt x="1551" y="4328"/>
                  </a:cubicBezTo>
                  <a:lnTo>
                    <a:pt x="1575" y="4281"/>
                  </a:lnTo>
                  <a:lnTo>
                    <a:pt x="2099" y="3279"/>
                  </a:lnTo>
                  <a:cubicBezTo>
                    <a:pt x="2171" y="3136"/>
                    <a:pt x="2672" y="2540"/>
                    <a:pt x="2767" y="2420"/>
                  </a:cubicBezTo>
                  <a:cubicBezTo>
                    <a:pt x="2886" y="2230"/>
                    <a:pt x="4317" y="489"/>
                    <a:pt x="3578" y="35"/>
                  </a:cubicBezTo>
                  <a:cubicBezTo>
                    <a:pt x="3529" y="11"/>
                    <a:pt x="3474" y="0"/>
                    <a:pt x="3418"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57;p74">
              <a:extLst>
                <a:ext uri="{FF2B5EF4-FFF2-40B4-BE49-F238E27FC236}">
                  <a16:creationId xmlns:a16="http://schemas.microsoft.com/office/drawing/2014/main" id="{FFECB1C9-CA5A-40FA-B2E0-935E728E93DC}"/>
                </a:ext>
              </a:extLst>
            </p:cNvPr>
            <p:cNvSpPr/>
            <p:nvPr/>
          </p:nvSpPr>
          <p:spPr>
            <a:xfrm>
              <a:off x="4397724" y="1557258"/>
              <a:ext cx="119943" cy="130085"/>
            </a:xfrm>
            <a:custGeom>
              <a:avLst/>
              <a:gdLst/>
              <a:ahLst/>
              <a:cxnLst/>
              <a:rect l="l" t="t" r="r" b="b"/>
              <a:pathLst>
                <a:path w="2791" h="3027" extrusionOk="0">
                  <a:moveTo>
                    <a:pt x="1738" y="1"/>
                  </a:moveTo>
                  <a:cubicBezTo>
                    <a:pt x="1583" y="1"/>
                    <a:pt x="1434" y="101"/>
                    <a:pt x="1312" y="189"/>
                  </a:cubicBezTo>
                  <a:cubicBezTo>
                    <a:pt x="954" y="403"/>
                    <a:pt x="262" y="1954"/>
                    <a:pt x="0" y="2550"/>
                  </a:cubicBezTo>
                  <a:cubicBezTo>
                    <a:pt x="215" y="2693"/>
                    <a:pt x="453" y="2836"/>
                    <a:pt x="644" y="3027"/>
                  </a:cubicBezTo>
                  <a:cubicBezTo>
                    <a:pt x="859" y="2741"/>
                    <a:pt x="1193" y="2335"/>
                    <a:pt x="1288" y="2240"/>
                  </a:cubicBezTo>
                  <a:cubicBezTo>
                    <a:pt x="1407" y="2097"/>
                    <a:pt x="2791" y="570"/>
                    <a:pt x="1908" y="46"/>
                  </a:cubicBezTo>
                  <a:cubicBezTo>
                    <a:pt x="1851" y="14"/>
                    <a:pt x="1794" y="1"/>
                    <a:pt x="1738"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58;p74">
              <a:extLst>
                <a:ext uri="{FF2B5EF4-FFF2-40B4-BE49-F238E27FC236}">
                  <a16:creationId xmlns:a16="http://schemas.microsoft.com/office/drawing/2014/main" id="{F4452B0C-B143-43DF-8D44-F60819BFC1C3}"/>
                </a:ext>
              </a:extLst>
            </p:cNvPr>
            <p:cNvSpPr/>
            <p:nvPr/>
          </p:nvSpPr>
          <p:spPr>
            <a:xfrm>
              <a:off x="4499188" y="1925124"/>
              <a:ext cx="164036" cy="118439"/>
            </a:xfrm>
            <a:custGeom>
              <a:avLst/>
              <a:gdLst/>
              <a:ahLst/>
              <a:cxnLst/>
              <a:rect l="l" t="t" r="r" b="b"/>
              <a:pathLst>
                <a:path w="3817" h="2756" extrusionOk="0">
                  <a:moveTo>
                    <a:pt x="2528" y="0"/>
                  </a:moveTo>
                  <a:cubicBezTo>
                    <a:pt x="2528" y="0"/>
                    <a:pt x="2671" y="859"/>
                    <a:pt x="2552" y="1383"/>
                  </a:cubicBezTo>
                  <a:cubicBezTo>
                    <a:pt x="2099" y="1622"/>
                    <a:pt x="1336" y="1980"/>
                    <a:pt x="1336" y="1980"/>
                  </a:cubicBezTo>
                  <a:cubicBezTo>
                    <a:pt x="1336" y="1980"/>
                    <a:pt x="430" y="2123"/>
                    <a:pt x="382" y="2147"/>
                  </a:cubicBezTo>
                  <a:cubicBezTo>
                    <a:pt x="310" y="2171"/>
                    <a:pt x="239" y="2194"/>
                    <a:pt x="72" y="2337"/>
                  </a:cubicBezTo>
                  <a:cubicBezTo>
                    <a:pt x="72" y="2337"/>
                    <a:pt x="0" y="2576"/>
                    <a:pt x="1097" y="2719"/>
                  </a:cubicBezTo>
                  <a:cubicBezTo>
                    <a:pt x="1097" y="2719"/>
                    <a:pt x="1278" y="2755"/>
                    <a:pt x="1595" y="2755"/>
                  </a:cubicBezTo>
                  <a:cubicBezTo>
                    <a:pt x="1793" y="2755"/>
                    <a:pt x="2044" y="2741"/>
                    <a:pt x="2338" y="2695"/>
                  </a:cubicBezTo>
                  <a:cubicBezTo>
                    <a:pt x="2528" y="2648"/>
                    <a:pt x="2671" y="2648"/>
                    <a:pt x="2862" y="2624"/>
                  </a:cubicBezTo>
                  <a:cubicBezTo>
                    <a:pt x="3029" y="2600"/>
                    <a:pt x="3530" y="2600"/>
                    <a:pt x="3602" y="2528"/>
                  </a:cubicBezTo>
                  <a:lnTo>
                    <a:pt x="3649" y="2481"/>
                  </a:lnTo>
                  <a:cubicBezTo>
                    <a:pt x="3816" y="2337"/>
                    <a:pt x="3721" y="2051"/>
                    <a:pt x="3697" y="1884"/>
                  </a:cubicBezTo>
                  <a:cubicBezTo>
                    <a:pt x="3697" y="1789"/>
                    <a:pt x="3625" y="1741"/>
                    <a:pt x="3602" y="1646"/>
                  </a:cubicBezTo>
                  <a:cubicBezTo>
                    <a:pt x="3602" y="1622"/>
                    <a:pt x="3506" y="1407"/>
                    <a:pt x="3506" y="1383"/>
                  </a:cubicBezTo>
                  <a:cubicBezTo>
                    <a:pt x="3482" y="1026"/>
                    <a:pt x="3530" y="0"/>
                    <a:pt x="3530"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59;p74">
              <a:extLst>
                <a:ext uri="{FF2B5EF4-FFF2-40B4-BE49-F238E27FC236}">
                  <a16:creationId xmlns:a16="http://schemas.microsoft.com/office/drawing/2014/main" id="{C4A549F8-B178-49CC-9BFA-159F4A4826B0}"/>
                </a:ext>
              </a:extLst>
            </p:cNvPr>
            <p:cNvSpPr/>
            <p:nvPr/>
          </p:nvSpPr>
          <p:spPr>
            <a:xfrm>
              <a:off x="4500220" y="1989672"/>
              <a:ext cx="160941" cy="54922"/>
            </a:xfrm>
            <a:custGeom>
              <a:avLst/>
              <a:gdLst/>
              <a:ahLst/>
              <a:cxnLst/>
              <a:rect l="l" t="t" r="r" b="b"/>
              <a:pathLst>
                <a:path w="3745" h="1278" extrusionOk="0">
                  <a:moveTo>
                    <a:pt x="3530" y="1"/>
                  </a:moveTo>
                  <a:cubicBezTo>
                    <a:pt x="3506" y="25"/>
                    <a:pt x="3458" y="25"/>
                    <a:pt x="3435" y="48"/>
                  </a:cubicBezTo>
                  <a:cubicBezTo>
                    <a:pt x="3177" y="177"/>
                    <a:pt x="2902" y="229"/>
                    <a:pt x="2626" y="229"/>
                  </a:cubicBezTo>
                  <a:cubicBezTo>
                    <a:pt x="2441" y="229"/>
                    <a:pt x="2256" y="206"/>
                    <a:pt x="2075" y="168"/>
                  </a:cubicBezTo>
                  <a:lnTo>
                    <a:pt x="2051" y="168"/>
                  </a:lnTo>
                  <a:cubicBezTo>
                    <a:pt x="1693" y="335"/>
                    <a:pt x="1336" y="502"/>
                    <a:pt x="1336" y="502"/>
                  </a:cubicBezTo>
                  <a:cubicBezTo>
                    <a:pt x="1336" y="502"/>
                    <a:pt x="453" y="645"/>
                    <a:pt x="382" y="669"/>
                  </a:cubicBezTo>
                  <a:cubicBezTo>
                    <a:pt x="310" y="716"/>
                    <a:pt x="239" y="740"/>
                    <a:pt x="72" y="859"/>
                  </a:cubicBezTo>
                  <a:cubicBezTo>
                    <a:pt x="72" y="859"/>
                    <a:pt x="0" y="1098"/>
                    <a:pt x="1097" y="1241"/>
                  </a:cubicBezTo>
                  <a:cubicBezTo>
                    <a:pt x="1097" y="1241"/>
                    <a:pt x="1278" y="1277"/>
                    <a:pt x="1595" y="1277"/>
                  </a:cubicBezTo>
                  <a:cubicBezTo>
                    <a:pt x="1793" y="1277"/>
                    <a:pt x="2044" y="1263"/>
                    <a:pt x="2337" y="1217"/>
                  </a:cubicBezTo>
                  <a:cubicBezTo>
                    <a:pt x="2528" y="1193"/>
                    <a:pt x="2671" y="1193"/>
                    <a:pt x="2862" y="1146"/>
                  </a:cubicBezTo>
                  <a:cubicBezTo>
                    <a:pt x="3029" y="1122"/>
                    <a:pt x="3530" y="1122"/>
                    <a:pt x="3601" y="1074"/>
                  </a:cubicBezTo>
                  <a:lnTo>
                    <a:pt x="3673" y="1002"/>
                  </a:lnTo>
                  <a:cubicBezTo>
                    <a:pt x="3745" y="859"/>
                    <a:pt x="3673" y="549"/>
                    <a:pt x="3625" y="406"/>
                  </a:cubicBezTo>
                  <a:cubicBezTo>
                    <a:pt x="3673" y="311"/>
                    <a:pt x="3625" y="239"/>
                    <a:pt x="3601" y="144"/>
                  </a:cubicBezTo>
                  <a:cubicBezTo>
                    <a:pt x="3601" y="144"/>
                    <a:pt x="3578" y="48"/>
                    <a:pt x="353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60;p74">
              <a:extLst>
                <a:ext uri="{FF2B5EF4-FFF2-40B4-BE49-F238E27FC236}">
                  <a16:creationId xmlns:a16="http://schemas.microsoft.com/office/drawing/2014/main" id="{C9EB3B7C-44AB-4823-8BC6-7EFD04E0D0DD}"/>
                </a:ext>
              </a:extLst>
            </p:cNvPr>
            <p:cNvSpPr/>
            <p:nvPr/>
          </p:nvSpPr>
          <p:spPr>
            <a:xfrm>
              <a:off x="4594507" y="1508782"/>
              <a:ext cx="112766" cy="461466"/>
            </a:xfrm>
            <a:custGeom>
              <a:avLst/>
              <a:gdLst/>
              <a:ahLst/>
              <a:cxnLst/>
              <a:rect l="l" t="t" r="r" b="b"/>
              <a:pathLst>
                <a:path w="2624" h="10738" extrusionOk="0">
                  <a:moveTo>
                    <a:pt x="1624" y="0"/>
                  </a:moveTo>
                  <a:cubicBezTo>
                    <a:pt x="1440" y="0"/>
                    <a:pt x="1251" y="60"/>
                    <a:pt x="1074" y="76"/>
                  </a:cubicBezTo>
                  <a:cubicBezTo>
                    <a:pt x="334" y="148"/>
                    <a:pt x="120" y="1794"/>
                    <a:pt x="120" y="2676"/>
                  </a:cubicBezTo>
                  <a:cubicBezTo>
                    <a:pt x="96" y="3368"/>
                    <a:pt x="0" y="3988"/>
                    <a:pt x="96" y="4608"/>
                  </a:cubicBezTo>
                  <a:cubicBezTo>
                    <a:pt x="96" y="4703"/>
                    <a:pt x="72" y="4799"/>
                    <a:pt x="72" y="4918"/>
                  </a:cubicBezTo>
                  <a:cubicBezTo>
                    <a:pt x="96" y="5538"/>
                    <a:pt x="96" y="10571"/>
                    <a:pt x="96" y="10571"/>
                  </a:cubicBezTo>
                  <a:lnTo>
                    <a:pt x="1574" y="10738"/>
                  </a:lnTo>
                  <a:cubicBezTo>
                    <a:pt x="1574" y="10738"/>
                    <a:pt x="2004" y="7637"/>
                    <a:pt x="1551" y="5443"/>
                  </a:cubicBezTo>
                  <a:cubicBezTo>
                    <a:pt x="1622" y="5324"/>
                    <a:pt x="1646" y="5204"/>
                    <a:pt x="1694" y="5109"/>
                  </a:cubicBezTo>
                  <a:cubicBezTo>
                    <a:pt x="2004" y="4179"/>
                    <a:pt x="2218" y="3272"/>
                    <a:pt x="2433" y="2366"/>
                  </a:cubicBezTo>
                  <a:cubicBezTo>
                    <a:pt x="2505" y="1937"/>
                    <a:pt x="2624" y="1531"/>
                    <a:pt x="2576" y="1078"/>
                  </a:cubicBezTo>
                  <a:cubicBezTo>
                    <a:pt x="2528" y="720"/>
                    <a:pt x="2361" y="363"/>
                    <a:pt x="2051" y="148"/>
                  </a:cubicBezTo>
                  <a:lnTo>
                    <a:pt x="1884" y="53"/>
                  </a:lnTo>
                  <a:cubicBezTo>
                    <a:pt x="1800" y="14"/>
                    <a:pt x="1712" y="0"/>
                    <a:pt x="162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61;p74">
              <a:extLst>
                <a:ext uri="{FF2B5EF4-FFF2-40B4-BE49-F238E27FC236}">
                  <a16:creationId xmlns:a16="http://schemas.microsoft.com/office/drawing/2014/main" id="{215A5954-A616-41CC-859E-93C8DE425FF8}"/>
                </a:ext>
              </a:extLst>
            </p:cNvPr>
            <p:cNvSpPr/>
            <p:nvPr/>
          </p:nvSpPr>
          <p:spPr>
            <a:xfrm>
              <a:off x="4599621" y="1918979"/>
              <a:ext cx="160984" cy="128323"/>
            </a:xfrm>
            <a:custGeom>
              <a:avLst/>
              <a:gdLst/>
              <a:ahLst/>
              <a:cxnLst/>
              <a:rect l="l" t="t" r="r" b="b"/>
              <a:pathLst>
                <a:path w="3746" h="2986" extrusionOk="0">
                  <a:moveTo>
                    <a:pt x="3268" y="0"/>
                  </a:moveTo>
                  <a:lnTo>
                    <a:pt x="2266" y="119"/>
                  </a:lnTo>
                  <a:cubicBezTo>
                    <a:pt x="2266" y="119"/>
                    <a:pt x="2505" y="954"/>
                    <a:pt x="2457" y="1479"/>
                  </a:cubicBezTo>
                  <a:cubicBezTo>
                    <a:pt x="2028" y="1789"/>
                    <a:pt x="1288" y="2194"/>
                    <a:pt x="1288" y="2194"/>
                  </a:cubicBezTo>
                  <a:cubicBezTo>
                    <a:pt x="1288" y="2194"/>
                    <a:pt x="430" y="2433"/>
                    <a:pt x="358" y="2457"/>
                  </a:cubicBezTo>
                  <a:cubicBezTo>
                    <a:pt x="334" y="2504"/>
                    <a:pt x="215" y="2528"/>
                    <a:pt x="96" y="2671"/>
                  </a:cubicBezTo>
                  <a:cubicBezTo>
                    <a:pt x="96" y="2671"/>
                    <a:pt x="1" y="2910"/>
                    <a:pt x="1145" y="2981"/>
                  </a:cubicBezTo>
                  <a:cubicBezTo>
                    <a:pt x="1145" y="2981"/>
                    <a:pt x="1193" y="2986"/>
                    <a:pt x="1280" y="2986"/>
                  </a:cubicBezTo>
                  <a:cubicBezTo>
                    <a:pt x="1476" y="2986"/>
                    <a:pt x="1874" y="2963"/>
                    <a:pt x="2386" y="2814"/>
                  </a:cubicBezTo>
                  <a:cubicBezTo>
                    <a:pt x="2576" y="2791"/>
                    <a:pt x="2719" y="2767"/>
                    <a:pt x="2910" y="2743"/>
                  </a:cubicBezTo>
                  <a:cubicBezTo>
                    <a:pt x="3077" y="2695"/>
                    <a:pt x="3578" y="2624"/>
                    <a:pt x="3650" y="2552"/>
                  </a:cubicBezTo>
                  <a:lnTo>
                    <a:pt x="3697" y="2504"/>
                  </a:lnTo>
                  <a:cubicBezTo>
                    <a:pt x="3745" y="2314"/>
                    <a:pt x="3602" y="2051"/>
                    <a:pt x="3578" y="1884"/>
                  </a:cubicBezTo>
                  <a:cubicBezTo>
                    <a:pt x="3554" y="1789"/>
                    <a:pt x="3530" y="1717"/>
                    <a:pt x="3507" y="1646"/>
                  </a:cubicBezTo>
                  <a:cubicBezTo>
                    <a:pt x="3507" y="1598"/>
                    <a:pt x="3411" y="1383"/>
                    <a:pt x="3387" y="1360"/>
                  </a:cubicBezTo>
                  <a:cubicBezTo>
                    <a:pt x="3316" y="1002"/>
                    <a:pt x="3268" y="0"/>
                    <a:pt x="3268"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62;p74">
              <a:extLst>
                <a:ext uri="{FF2B5EF4-FFF2-40B4-BE49-F238E27FC236}">
                  <a16:creationId xmlns:a16="http://schemas.microsoft.com/office/drawing/2014/main" id="{4789605E-25A1-4D97-89A4-4BB1965D7782}"/>
                </a:ext>
              </a:extLst>
            </p:cNvPr>
            <p:cNvSpPr/>
            <p:nvPr/>
          </p:nvSpPr>
          <p:spPr>
            <a:xfrm>
              <a:off x="4598589" y="1984558"/>
              <a:ext cx="162016" cy="63818"/>
            </a:xfrm>
            <a:custGeom>
              <a:avLst/>
              <a:gdLst/>
              <a:ahLst/>
              <a:cxnLst/>
              <a:rect l="l" t="t" r="r" b="b"/>
              <a:pathLst>
                <a:path w="3770" h="1485" extrusionOk="0">
                  <a:moveTo>
                    <a:pt x="3435" y="0"/>
                  </a:moveTo>
                  <a:cubicBezTo>
                    <a:pt x="3387" y="24"/>
                    <a:pt x="3364" y="48"/>
                    <a:pt x="3316" y="48"/>
                  </a:cubicBezTo>
                  <a:cubicBezTo>
                    <a:pt x="3038" y="240"/>
                    <a:pt x="2696" y="317"/>
                    <a:pt x="2365" y="317"/>
                  </a:cubicBezTo>
                  <a:cubicBezTo>
                    <a:pt x="2242" y="317"/>
                    <a:pt x="2120" y="306"/>
                    <a:pt x="2004" y="287"/>
                  </a:cubicBezTo>
                  <a:lnTo>
                    <a:pt x="1956" y="287"/>
                  </a:lnTo>
                  <a:cubicBezTo>
                    <a:pt x="1599" y="501"/>
                    <a:pt x="1289" y="716"/>
                    <a:pt x="1289" y="716"/>
                  </a:cubicBezTo>
                  <a:cubicBezTo>
                    <a:pt x="1289" y="716"/>
                    <a:pt x="430" y="954"/>
                    <a:pt x="358" y="978"/>
                  </a:cubicBezTo>
                  <a:cubicBezTo>
                    <a:pt x="335" y="1002"/>
                    <a:pt x="215" y="1026"/>
                    <a:pt x="96" y="1169"/>
                  </a:cubicBezTo>
                  <a:cubicBezTo>
                    <a:pt x="96" y="1169"/>
                    <a:pt x="1" y="1408"/>
                    <a:pt x="1146" y="1479"/>
                  </a:cubicBezTo>
                  <a:cubicBezTo>
                    <a:pt x="1146" y="1479"/>
                    <a:pt x="1201" y="1484"/>
                    <a:pt x="1303" y="1484"/>
                  </a:cubicBezTo>
                  <a:cubicBezTo>
                    <a:pt x="1506" y="1484"/>
                    <a:pt x="1893" y="1463"/>
                    <a:pt x="2386" y="1336"/>
                  </a:cubicBezTo>
                  <a:cubicBezTo>
                    <a:pt x="2577" y="1288"/>
                    <a:pt x="2720" y="1265"/>
                    <a:pt x="2887" y="1241"/>
                  </a:cubicBezTo>
                  <a:cubicBezTo>
                    <a:pt x="3077" y="1217"/>
                    <a:pt x="3578" y="1121"/>
                    <a:pt x="3650" y="1050"/>
                  </a:cubicBezTo>
                  <a:lnTo>
                    <a:pt x="3698" y="1002"/>
                  </a:lnTo>
                  <a:cubicBezTo>
                    <a:pt x="3769" y="811"/>
                    <a:pt x="3650" y="549"/>
                    <a:pt x="3602" y="406"/>
                  </a:cubicBezTo>
                  <a:cubicBezTo>
                    <a:pt x="3578" y="287"/>
                    <a:pt x="3554" y="191"/>
                    <a:pt x="3483" y="144"/>
                  </a:cubicBezTo>
                  <a:cubicBezTo>
                    <a:pt x="3483" y="144"/>
                    <a:pt x="3459" y="48"/>
                    <a:pt x="3435"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63;p74">
              <a:extLst>
                <a:ext uri="{FF2B5EF4-FFF2-40B4-BE49-F238E27FC236}">
                  <a16:creationId xmlns:a16="http://schemas.microsoft.com/office/drawing/2014/main" id="{2996C05E-529C-4C11-8A97-89BCC4F53FBF}"/>
                </a:ext>
              </a:extLst>
            </p:cNvPr>
            <p:cNvSpPr/>
            <p:nvPr/>
          </p:nvSpPr>
          <p:spPr>
            <a:xfrm>
              <a:off x="4642682" y="1471609"/>
              <a:ext cx="113798" cy="495545"/>
            </a:xfrm>
            <a:custGeom>
              <a:avLst/>
              <a:gdLst/>
              <a:ahLst/>
              <a:cxnLst/>
              <a:rect l="l" t="t" r="r" b="b"/>
              <a:pathLst>
                <a:path w="2648" h="11531" extrusionOk="0">
                  <a:moveTo>
                    <a:pt x="568" y="0"/>
                  </a:moveTo>
                  <a:cubicBezTo>
                    <a:pt x="516" y="0"/>
                    <a:pt x="470" y="11"/>
                    <a:pt x="430" y="35"/>
                  </a:cubicBezTo>
                  <a:cubicBezTo>
                    <a:pt x="0" y="321"/>
                    <a:pt x="143" y="2039"/>
                    <a:pt x="72" y="2563"/>
                  </a:cubicBezTo>
                  <a:cubicBezTo>
                    <a:pt x="24" y="3279"/>
                    <a:pt x="48" y="4066"/>
                    <a:pt x="143" y="4734"/>
                  </a:cubicBezTo>
                  <a:cubicBezTo>
                    <a:pt x="191" y="5139"/>
                    <a:pt x="263" y="5521"/>
                    <a:pt x="382" y="5902"/>
                  </a:cubicBezTo>
                  <a:cubicBezTo>
                    <a:pt x="406" y="5974"/>
                    <a:pt x="406" y="6022"/>
                    <a:pt x="430" y="6117"/>
                  </a:cubicBezTo>
                  <a:cubicBezTo>
                    <a:pt x="501" y="6689"/>
                    <a:pt x="978" y="10529"/>
                    <a:pt x="1097" y="11531"/>
                  </a:cubicBezTo>
                  <a:lnTo>
                    <a:pt x="2457" y="11531"/>
                  </a:lnTo>
                  <a:cubicBezTo>
                    <a:pt x="2505" y="10815"/>
                    <a:pt x="2552" y="8144"/>
                    <a:pt x="1932" y="6332"/>
                  </a:cubicBezTo>
                  <a:cubicBezTo>
                    <a:pt x="1980" y="6260"/>
                    <a:pt x="2004" y="6165"/>
                    <a:pt x="2004" y="6117"/>
                  </a:cubicBezTo>
                  <a:cubicBezTo>
                    <a:pt x="2075" y="5807"/>
                    <a:pt x="2123" y="5521"/>
                    <a:pt x="2195" y="5187"/>
                  </a:cubicBezTo>
                  <a:cubicBezTo>
                    <a:pt x="2290" y="4662"/>
                    <a:pt x="2385" y="4137"/>
                    <a:pt x="2457" y="3613"/>
                  </a:cubicBezTo>
                  <a:cubicBezTo>
                    <a:pt x="2552" y="3112"/>
                    <a:pt x="2648" y="2563"/>
                    <a:pt x="2528" y="2062"/>
                  </a:cubicBezTo>
                  <a:cubicBezTo>
                    <a:pt x="2433" y="1705"/>
                    <a:pt x="2314" y="1037"/>
                    <a:pt x="2004" y="870"/>
                  </a:cubicBezTo>
                  <a:cubicBezTo>
                    <a:pt x="1686" y="679"/>
                    <a:pt x="974" y="0"/>
                    <a:pt x="568"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64;p74">
              <a:extLst>
                <a:ext uri="{FF2B5EF4-FFF2-40B4-BE49-F238E27FC236}">
                  <a16:creationId xmlns:a16="http://schemas.microsoft.com/office/drawing/2014/main" id="{AA527F56-A4FD-4148-BA20-7508AB124542}"/>
                </a:ext>
              </a:extLst>
            </p:cNvPr>
            <p:cNvSpPr/>
            <p:nvPr/>
          </p:nvSpPr>
          <p:spPr>
            <a:xfrm>
              <a:off x="4415129" y="1336753"/>
              <a:ext cx="295238" cy="276802"/>
            </a:xfrm>
            <a:custGeom>
              <a:avLst/>
              <a:gdLst/>
              <a:ahLst/>
              <a:cxnLst/>
              <a:rect l="l" t="t" r="r" b="b"/>
              <a:pathLst>
                <a:path w="6870" h="6441" extrusionOk="0">
                  <a:moveTo>
                    <a:pt x="2075" y="1"/>
                  </a:moveTo>
                  <a:cubicBezTo>
                    <a:pt x="1789" y="25"/>
                    <a:pt x="955" y="287"/>
                    <a:pt x="883" y="335"/>
                  </a:cubicBezTo>
                  <a:cubicBezTo>
                    <a:pt x="525" y="502"/>
                    <a:pt x="239" y="955"/>
                    <a:pt x="167" y="1384"/>
                  </a:cubicBezTo>
                  <a:cubicBezTo>
                    <a:pt x="120" y="1647"/>
                    <a:pt x="72" y="1909"/>
                    <a:pt x="48" y="2171"/>
                  </a:cubicBezTo>
                  <a:cubicBezTo>
                    <a:pt x="0" y="2481"/>
                    <a:pt x="120" y="2768"/>
                    <a:pt x="406" y="2982"/>
                  </a:cubicBezTo>
                  <a:cubicBezTo>
                    <a:pt x="955" y="3435"/>
                    <a:pt x="1503" y="3841"/>
                    <a:pt x="2075" y="4270"/>
                  </a:cubicBezTo>
                  <a:cubicBezTo>
                    <a:pt x="2362" y="4485"/>
                    <a:pt x="2672" y="4652"/>
                    <a:pt x="2934" y="4914"/>
                  </a:cubicBezTo>
                  <a:cubicBezTo>
                    <a:pt x="3268" y="5272"/>
                    <a:pt x="3697" y="6059"/>
                    <a:pt x="4270" y="6441"/>
                  </a:cubicBezTo>
                  <a:cubicBezTo>
                    <a:pt x="4270" y="6441"/>
                    <a:pt x="4294" y="6345"/>
                    <a:pt x="4461" y="6226"/>
                  </a:cubicBezTo>
                  <a:cubicBezTo>
                    <a:pt x="4866" y="5940"/>
                    <a:pt x="5367" y="5248"/>
                    <a:pt x="5725" y="4890"/>
                  </a:cubicBezTo>
                  <a:cubicBezTo>
                    <a:pt x="6082" y="4556"/>
                    <a:pt x="6655" y="4079"/>
                    <a:pt x="6846" y="3602"/>
                  </a:cubicBezTo>
                  <a:cubicBezTo>
                    <a:pt x="6869" y="3579"/>
                    <a:pt x="6440" y="3149"/>
                    <a:pt x="6154" y="2958"/>
                  </a:cubicBezTo>
                  <a:cubicBezTo>
                    <a:pt x="5629" y="2672"/>
                    <a:pt x="5128" y="2458"/>
                    <a:pt x="4723" y="2076"/>
                  </a:cubicBezTo>
                  <a:cubicBezTo>
                    <a:pt x="4294" y="1647"/>
                    <a:pt x="3864" y="1265"/>
                    <a:pt x="3435" y="836"/>
                  </a:cubicBezTo>
                  <a:cubicBezTo>
                    <a:pt x="3268" y="669"/>
                    <a:pt x="3077" y="454"/>
                    <a:pt x="2910" y="311"/>
                  </a:cubicBezTo>
                  <a:cubicBezTo>
                    <a:pt x="2672" y="73"/>
                    <a:pt x="2362" y="1"/>
                    <a:pt x="2075"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65;p74">
              <a:extLst>
                <a:ext uri="{FF2B5EF4-FFF2-40B4-BE49-F238E27FC236}">
                  <a16:creationId xmlns:a16="http://schemas.microsoft.com/office/drawing/2014/main" id="{AE4BFA34-E4C3-4D41-9785-9D0FF6423488}"/>
                </a:ext>
              </a:extLst>
            </p:cNvPr>
            <p:cNvSpPr/>
            <p:nvPr/>
          </p:nvSpPr>
          <p:spPr>
            <a:xfrm>
              <a:off x="4422607" y="1344961"/>
              <a:ext cx="54063" cy="61325"/>
            </a:xfrm>
            <a:custGeom>
              <a:avLst/>
              <a:gdLst/>
              <a:ahLst/>
              <a:cxnLst/>
              <a:rect l="l" t="t" r="r" b="b"/>
              <a:pathLst>
                <a:path w="1258" h="1427" extrusionOk="0">
                  <a:moveTo>
                    <a:pt x="11" y="1131"/>
                  </a:moveTo>
                  <a:cubicBezTo>
                    <a:pt x="5" y="1139"/>
                    <a:pt x="1" y="1145"/>
                    <a:pt x="1" y="1145"/>
                  </a:cubicBezTo>
                  <a:cubicBezTo>
                    <a:pt x="1" y="1145"/>
                    <a:pt x="4" y="1141"/>
                    <a:pt x="11" y="1131"/>
                  </a:cubicBezTo>
                  <a:close/>
                  <a:moveTo>
                    <a:pt x="971" y="1"/>
                  </a:moveTo>
                  <a:cubicBezTo>
                    <a:pt x="852" y="48"/>
                    <a:pt x="757" y="96"/>
                    <a:pt x="733" y="96"/>
                  </a:cubicBezTo>
                  <a:cubicBezTo>
                    <a:pt x="351" y="287"/>
                    <a:pt x="65" y="716"/>
                    <a:pt x="17" y="1122"/>
                  </a:cubicBezTo>
                  <a:cubicBezTo>
                    <a:pt x="15" y="1125"/>
                    <a:pt x="13" y="1128"/>
                    <a:pt x="11" y="1131"/>
                  </a:cubicBezTo>
                  <a:lnTo>
                    <a:pt x="11" y="1131"/>
                  </a:lnTo>
                  <a:cubicBezTo>
                    <a:pt x="19" y="1121"/>
                    <a:pt x="29" y="1110"/>
                    <a:pt x="36" y="1110"/>
                  </a:cubicBezTo>
                  <a:cubicBezTo>
                    <a:pt x="39" y="1110"/>
                    <a:pt x="41" y="1113"/>
                    <a:pt x="41" y="1122"/>
                  </a:cubicBezTo>
                  <a:cubicBezTo>
                    <a:pt x="142" y="1335"/>
                    <a:pt x="275" y="1427"/>
                    <a:pt x="417" y="1427"/>
                  </a:cubicBezTo>
                  <a:cubicBezTo>
                    <a:pt x="577" y="1427"/>
                    <a:pt x="748" y="1311"/>
                    <a:pt x="900" y="1122"/>
                  </a:cubicBezTo>
                  <a:cubicBezTo>
                    <a:pt x="1138" y="764"/>
                    <a:pt x="1258" y="263"/>
                    <a:pt x="971"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66;p74">
              <a:extLst>
                <a:ext uri="{FF2B5EF4-FFF2-40B4-BE49-F238E27FC236}">
                  <a16:creationId xmlns:a16="http://schemas.microsoft.com/office/drawing/2014/main" id="{71C31228-1836-4A89-A844-091EEEE37FCA}"/>
                </a:ext>
              </a:extLst>
            </p:cNvPr>
            <p:cNvSpPr/>
            <p:nvPr/>
          </p:nvSpPr>
          <p:spPr>
            <a:xfrm>
              <a:off x="4398713" y="1330608"/>
              <a:ext cx="78988" cy="69147"/>
            </a:xfrm>
            <a:custGeom>
              <a:avLst/>
              <a:gdLst/>
              <a:ahLst/>
              <a:cxnLst/>
              <a:rect l="l" t="t" r="r" b="b"/>
              <a:pathLst>
                <a:path w="1838" h="1609" extrusionOk="0">
                  <a:moveTo>
                    <a:pt x="693" y="1"/>
                  </a:moveTo>
                  <a:lnTo>
                    <a:pt x="1" y="859"/>
                  </a:lnTo>
                  <a:lnTo>
                    <a:pt x="836" y="1551"/>
                  </a:lnTo>
                  <a:cubicBezTo>
                    <a:pt x="875" y="1591"/>
                    <a:pt x="907" y="1608"/>
                    <a:pt x="940" y="1608"/>
                  </a:cubicBezTo>
                  <a:cubicBezTo>
                    <a:pt x="967" y="1608"/>
                    <a:pt x="994" y="1596"/>
                    <a:pt x="1026" y="1575"/>
                  </a:cubicBezTo>
                  <a:cubicBezTo>
                    <a:pt x="1837" y="1146"/>
                    <a:pt x="1289" y="478"/>
                    <a:pt x="1289" y="478"/>
                  </a:cubicBezTo>
                  <a:lnTo>
                    <a:pt x="693" y="1"/>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67;p74">
              <a:extLst>
                <a:ext uri="{FF2B5EF4-FFF2-40B4-BE49-F238E27FC236}">
                  <a16:creationId xmlns:a16="http://schemas.microsoft.com/office/drawing/2014/main" id="{5AC9D243-D280-4622-A6B0-508DBB23477D}"/>
                </a:ext>
              </a:extLst>
            </p:cNvPr>
            <p:cNvSpPr/>
            <p:nvPr/>
          </p:nvSpPr>
          <p:spPr>
            <a:xfrm>
              <a:off x="4337215" y="1300912"/>
              <a:ext cx="111778" cy="100476"/>
            </a:xfrm>
            <a:custGeom>
              <a:avLst/>
              <a:gdLst/>
              <a:ahLst/>
              <a:cxnLst/>
              <a:rect l="l" t="t" r="r" b="b"/>
              <a:pathLst>
                <a:path w="2601" h="2338" extrusionOk="0">
                  <a:moveTo>
                    <a:pt x="1098" y="0"/>
                  </a:moveTo>
                  <a:lnTo>
                    <a:pt x="1" y="1384"/>
                  </a:lnTo>
                  <a:cubicBezTo>
                    <a:pt x="1" y="1384"/>
                    <a:pt x="1514" y="2338"/>
                    <a:pt x="1872" y="2338"/>
                  </a:cubicBezTo>
                  <a:cubicBezTo>
                    <a:pt x="1877" y="2338"/>
                    <a:pt x="1881" y="2338"/>
                    <a:pt x="1885" y="2338"/>
                  </a:cubicBezTo>
                  <a:cubicBezTo>
                    <a:pt x="2219" y="2338"/>
                    <a:pt x="2601" y="1741"/>
                    <a:pt x="2290" y="954"/>
                  </a:cubicBezTo>
                  <a:lnTo>
                    <a:pt x="2147" y="883"/>
                  </a:lnTo>
                  <a:lnTo>
                    <a:pt x="1098"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68;p74">
              <a:extLst>
                <a:ext uri="{FF2B5EF4-FFF2-40B4-BE49-F238E27FC236}">
                  <a16:creationId xmlns:a16="http://schemas.microsoft.com/office/drawing/2014/main" id="{2730538A-F321-400C-9BE7-A7FD4364FCF4}"/>
                </a:ext>
              </a:extLst>
            </p:cNvPr>
            <p:cNvSpPr/>
            <p:nvPr/>
          </p:nvSpPr>
          <p:spPr>
            <a:xfrm>
              <a:off x="4381308" y="1374700"/>
              <a:ext cx="21573" cy="23636"/>
            </a:xfrm>
            <a:custGeom>
              <a:avLst/>
              <a:gdLst/>
              <a:ahLst/>
              <a:cxnLst/>
              <a:rect l="l" t="t" r="r" b="b"/>
              <a:pathLst>
                <a:path w="502" h="550" extrusionOk="0">
                  <a:moveTo>
                    <a:pt x="0" y="0"/>
                  </a:moveTo>
                  <a:lnTo>
                    <a:pt x="334" y="549"/>
                  </a:lnTo>
                  <a:lnTo>
                    <a:pt x="501" y="263"/>
                  </a:lnTo>
                  <a:lnTo>
                    <a:pt x="0"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69;p74">
              <a:extLst>
                <a:ext uri="{FF2B5EF4-FFF2-40B4-BE49-F238E27FC236}">
                  <a16:creationId xmlns:a16="http://schemas.microsoft.com/office/drawing/2014/main" id="{EDF27CA3-1789-4A60-9C80-38391A177D1F}"/>
                </a:ext>
              </a:extLst>
            </p:cNvPr>
            <p:cNvSpPr/>
            <p:nvPr/>
          </p:nvSpPr>
          <p:spPr>
            <a:xfrm>
              <a:off x="4314868" y="1271646"/>
              <a:ext cx="131031" cy="104687"/>
            </a:xfrm>
            <a:custGeom>
              <a:avLst/>
              <a:gdLst/>
              <a:ahLst/>
              <a:cxnLst/>
              <a:rect l="l" t="t" r="r" b="b"/>
              <a:pathLst>
                <a:path w="3049" h="2436" extrusionOk="0">
                  <a:moveTo>
                    <a:pt x="1516" y="1"/>
                  </a:moveTo>
                  <a:cubicBezTo>
                    <a:pt x="1204" y="1"/>
                    <a:pt x="1022" y="300"/>
                    <a:pt x="1022" y="300"/>
                  </a:cubicBezTo>
                  <a:cubicBezTo>
                    <a:pt x="1013" y="299"/>
                    <a:pt x="1004" y="298"/>
                    <a:pt x="996" y="298"/>
                  </a:cubicBezTo>
                  <a:cubicBezTo>
                    <a:pt x="590" y="298"/>
                    <a:pt x="0" y="1362"/>
                    <a:pt x="187" y="1969"/>
                  </a:cubicBezTo>
                  <a:cubicBezTo>
                    <a:pt x="314" y="2287"/>
                    <a:pt x="558" y="2436"/>
                    <a:pt x="784" y="2436"/>
                  </a:cubicBezTo>
                  <a:cubicBezTo>
                    <a:pt x="897" y="2436"/>
                    <a:pt x="1006" y="2398"/>
                    <a:pt x="1093" y="2327"/>
                  </a:cubicBezTo>
                  <a:cubicBezTo>
                    <a:pt x="1464" y="2072"/>
                    <a:pt x="1475" y="1412"/>
                    <a:pt x="1475" y="1375"/>
                  </a:cubicBezTo>
                  <a:lnTo>
                    <a:pt x="1475" y="1375"/>
                  </a:lnTo>
                  <a:cubicBezTo>
                    <a:pt x="1492" y="1377"/>
                    <a:pt x="1559" y="1383"/>
                    <a:pt x="1785" y="1397"/>
                  </a:cubicBezTo>
                  <a:cubicBezTo>
                    <a:pt x="1952" y="1397"/>
                    <a:pt x="2190" y="1516"/>
                    <a:pt x="2333" y="1611"/>
                  </a:cubicBezTo>
                  <a:cubicBezTo>
                    <a:pt x="2340" y="1614"/>
                    <a:pt x="2347" y="1615"/>
                    <a:pt x="2355" y="1615"/>
                  </a:cubicBezTo>
                  <a:cubicBezTo>
                    <a:pt x="2433" y="1615"/>
                    <a:pt x="2570" y="1512"/>
                    <a:pt x="2548" y="1468"/>
                  </a:cubicBezTo>
                  <a:lnTo>
                    <a:pt x="2381" y="1230"/>
                  </a:lnTo>
                  <a:lnTo>
                    <a:pt x="3049" y="1731"/>
                  </a:lnTo>
                  <a:cubicBezTo>
                    <a:pt x="2834" y="1349"/>
                    <a:pt x="2596" y="944"/>
                    <a:pt x="2333" y="634"/>
                  </a:cubicBezTo>
                  <a:cubicBezTo>
                    <a:pt x="2011" y="145"/>
                    <a:pt x="1732" y="1"/>
                    <a:pt x="1516"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070;p74">
              <a:extLst>
                <a:ext uri="{FF2B5EF4-FFF2-40B4-BE49-F238E27FC236}">
                  <a16:creationId xmlns:a16="http://schemas.microsoft.com/office/drawing/2014/main" id="{54449DC9-ED40-4DA8-94C6-3A1E6243A011}"/>
                </a:ext>
              </a:extLst>
            </p:cNvPr>
            <p:cNvSpPr/>
            <p:nvPr/>
          </p:nvSpPr>
          <p:spPr>
            <a:xfrm>
              <a:off x="4404858" y="1311097"/>
              <a:ext cx="27590" cy="25699"/>
            </a:xfrm>
            <a:custGeom>
              <a:avLst/>
              <a:gdLst/>
              <a:ahLst/>
              <a:cxnLst/>
              <a:rect l="l" t="t" r="r" b="b"/>
              <a:pathLst>
                <a:path w="642" h="598" extrusionOk="0">
                  <a:moveTo>
                    <a:pt x="219" y="0"/>
                  </a:moveTo>
                  <a:cubicBezTo>
                    <a:pt x="210" y="0"/>
                    <a:pt x="201" y="1"/>
                    <a:pt x="192" y="2"/>
                  </a:cubicBezTo>
                  <a:cubicBezTo>
                    <a:pt x="73" y="2"/>
                    <a:pt x="1" y="193"/>
                    <a:pt x="73" y="288"/>
                  </a:cubicBezTo>
                  <a:lnTo>
                    <a:pt x="573" y="598"/>
                  </a:lnTo>
                  <a:cubicBezTo>
                    <a:pt x="642" y="255"/>
                    <a:pt x="426" y="0"/>
                    <a:pt x="219"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71;p74">
              <a:extLst>
                <a:ext uri="{FF2B5EF4-FFF2-40B4-BE49-F238E27FC236}">
                  <a16:creationId xmlns:a16="http://schemas.microsoft.com/office/drawing/2014/main" id="{AC94C006-BB20-4E51-ACBD-7E878438E962}"/>
                </a:ext>
              </a:extLst>
            </p:cNvPr>
            <p:cNvSpPr/>
            <p:nvPr/>
          </p:nvSpPr>
          <p:spPr>
            <a:xfrm>
              <a:off x="4486897" y="1332284"/>
              <a:ext cx="112766" cy="152260"/>
            </a:xfrm>
            <a:custGeom>
              <a:avLst/>
              <a:gdLst/>
              <a:ahLst/>
              <a:cxnLst/>
              <a:rect l="l" t="t" r="r" b="b"/>
              <a:pathLst>
                <a:path w="2624" h="3543" extrusionOk="0">
                  <a:moveTo>
                    <a:pt x="477" y="1"/>
                  </a:moveTo>
                  <a:cubicBezTo>
                    <a:pt x="351" y="1"/>
                    <a:pt x="229" y="58"/>
                    <a:pt x="119" y="200"/>
                  </a:cubicBezTo>
                  <a:cubicBezTo>
                    <a:pt x="0" y="343"/>
                    <a:pt x="0" y="534"/>
                    <a:pt x="48" y="677"/>
                  </a:cubicBezTo>
                  <a:cubicBezTo>
                    <a:pt x="191" y="1345"/>
                    <a:pt x="1598" y="3420"/>
                    <a:pt x="1598" y="3420"/>
                  </a:cubicBezTo>
                  <a:cubicBezTo>
                    <a:pt x="1598" y="3420"/>
                    <a:pt x="2248" y="3542"/>
                    <a:pt x="2423" y="3542"/>
                  </a:cubicBezTo>
                  <a:cubicBezTo>
                    <a:pt x="2438" y="3542"/>
                    <a:pt x="2449" y="3541"/>
                    <a:pt x="2457" y="3539"/>
                  </a:cubicBezTo>
                  <a:cubicBezTo>
                    <a:pt x="2457" y="3539"/>
                    <a:pt x="2624" y="3253"/>
                    <a:pt x="2600" y="2943"/>
                  </a:cubicBezTo>
                  <a:cubicBezTo>
                    <a:pt x="2552" y="2538"/>
                    <a:pt x="2361" y="2108"/>
                    <a:pt x="2147" y="1727"/>
                  </a:cubicBezTo>
                  <a:cubicBezTo>
                    <a:pt x="1980" y="1417"/>
                    <a:pt x="1765" y="1131"/>
                    <a:pt x="1526" y="820"/>
                  </a:cubicBezTo>
                  <a:cubicBezTo>
                    <a:pt x="1361" y="637"/>
                    <a:pt x="899" y="1"/>
                    <a:pt x="477"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072;p74">
              <a:extLst>
                <a:ext uri="{FF2B5EF4-FFF2-40B4-BE49-F238E27FC236}">
                  <a16:creationId xmlns:a16="http://schemas.microsoft.com/office/drawing/2014/main" id="{4A99CEA5-A027-4911-BA12-4ED684D10C1E}"/>
                </a:ext>
              </a:extLst>
            </p:cNvPr>
            <p:cNvSpPr/>
            <p:nvPr/>
          </p:nvSpPr>
          <p:spPr>
            <a:xfrm>
              <a:off x="4420243" y="1525370"/>
              <a:ext cx="70780" cy="62915"/>
            </a:xfrm>
            <a:custGeom>
              <a:avLst/>
              <a:gdLst/>
              <a:ahLst/>
              <a:cxnLst/>
              <a:rect l="l" t="t" r="r" b="b"/>
              <a:pathLst>
                <a:path w="1647" h="1464" extrusionOk="0">
                  <a:moveTo>
                    <a:pt x="1360" y="0"/>
                  </a:moveTo>
                  <a:lnTo>
                    <a:pt x="549" y="215"/>
                  </a:lnTo>
                  <a:cubicBezTo>
                    <a:pt x="525" y="215"/>
                    <a:pt x="478" y="239"/>
                    <a:pt x="454" y="263"/>
                  </a:cubicBezTo>
                  <a:lnTo>
                    <a:pt x="1" y="1312"/>
                  </a:lnTo>
                  <a:lnTo>
                    <a:pt x="1" y="1360"/>
                  </a:lnTo>
                  <a:cubicBezTo>
                    <a:pt x="1" y="1433"/>
                    <a:pt x="56" y="1464"/>
                    <a:pt x="125" y="1464"/>
                  </a:cubicBezTo>
                  <a:cubicBezTo>
                    <a:pt x="147" y="1464"/>
                    <a:pt x="169" y="1461"/>
                    <a:pt x="192" y="1455"/>
                  </a:cubicBezTo>
                  <a:lnTo>
                    <a:pt x="311" y="1408"/>
                  </a:lnTo>
                  <a:cubicBezTo>
                    <a:pt x="335" y="1408"/>
                    <a:pt x="335" y="1384"/>
                    <a:pt x="358" y="1336"/>
                  </a:cubicBezTo>
                  <a:lnTo>
                    <a:pt x="525" y="978"/>
                  </a:lnTo>
                  <a:cubicBezTo>
                    <a:pt x="525" y="954"/>
                    <a:pt x="549" y="954"/>
                    <a:pt x="573" y="931"/>
                  </a:cubicBezTo>
                  <a:cubicBezTo>
                    <a:pt x="716" y="859"/>
                    <a:pt x="1193" y="692"/>
                    <a:pt x="1599" y="454"/>
                  </a:cubicBezTo>
                  <a:cubicBezTo>
                    <a:pt x="1646" y="430"/>
                    <a:pt x="1646" y="358"/>
                    <a:pt x="1623" y="311"/>
                  </a:cubicBezTo>
                  <a:lnTo>
                    <a:pt x="1432"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073;p74">
              <a:extLst>
                <a:ext uri="{FF2B5EF4-FFF2-40B4-BE49-F238E27FC236}">
                  <a16:creationId xmlns:a16="http://schemas.microsoft.com/office/drawing/2014/main" id="{E29F1852-3489-45B6-8601-A5ACD182004E}"/>
                </a:ext>
              </a:extLst>
            </p:cNvPr>
            <p:cNvSpPr/>
            <p:nvPr/>
          </p:nvSpPr>
          <p:spPr>
            <a:xfrm>
              <a:off x="4460210" y="1461080"/>
              <a:ext cx="133308" cy="96178"/>
            </a:xfrm>
            <a:custGeom>
              <a:avLst/>
              <a:gdLst/>
              <a:ahLst/>
              <a:cxnLst/>
              <a:rect l="l" t="t" r="r" b="b"/>
              <a:pathLst>
                <a:path w="3102" h="2238" extrusionOk="0">
                  <a:moveTo>
                    <a:pt x="2444" y="0"/>
                  </a:moveTo>
                  <a:cubicBezTo>
                    <a:pt x="2380" y="0"/>
                    <a:pt x="2313" y="13"/>
                    <a:pt x="2243" y="42"/>
                  </a:cubicBezTo>
                  <a:cubicBezTo>
                    <a:pt x="1694" y="256"/>
                    <a:pt x="1456" y="614"/>
                    <a:pt x="1" y="1449"/>
                  </a:cubicBezTo>
                  <a:lnTo>
                    <a:pt x="502" y="2236"/>
                  </a:lnTo>
                  <a:cubicBezTo>
                    <a:pt x="502" y="2237"/>
                    <a:pt x="503" y="2237"/>
                    <a:pt x="505" y="2237"/>
                  </a:cubicBezTo>
                  <a:cubicBezTo>
                    <a:pt x="597" y="2237"/>
                    <a:pt x="2868" y="1126"/>
                    <a:pt x="3101" y="519"/>
                  </a:cubicBezTo>
                  <a:cubicBezTo>
                    <a:pt x="3101" y="519"/>
                    <a:pt x="2851" y="0"/>
                    <a:pt x="2444"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074;p74">
              <a:extLst>
                <a:ext uri="{FF2B5EF4-FFF2-40B4-BE49-F238E27FC236}">
                  <a16:creationId xmlns:a16="http://schemas.microsoft.com/office/drawing/2014/main" id="{F4F82B0E-6941-4A51-A756-1364C1E97599}"/>
                </a:ext>
              </a:extLst>
            </p:cNvPr>
            <p:cNvSpPr/>
            <p:nvPr/>
          </p:nvSpPr>
          <p:spPr>
            <a:xfrm>
              <a:off x="3887267" y="1585836"/>
              <a:ext cx="587339" cy="585320"/>
            </a:xfrm>
            <a:custGeom>
              <a:avLst/>
              <a:gdLst/>
              <a:ahLst/>
              <a:cxnLst/>
              <a:rect l="l" t="t" r="r" b="b"/>
              <a:pathLst>
                <a:path w="13667" h="13620" extrusionOk="0">
                  <a:moveTo>
                    <a:pt x="6798" y="4103"/>
                  </a:moveTo>
                  <a:cubicBezTo>
                    <a:pt x="8300" y="4103"/>
                    <a:pt x="9493" y="5295"/>
                    <a:pt x="9493" y="6798"/>
                  </a:cubicBezTo>
                  <a:cubicBezTo>
                    <a:pt x="9493" y="8277"/>
                    <a:pt x="8300" y="9469"/>
                    <a:pt x="6798" y="9469"/>
                  </a:cubicBezTo>
                  <a:cubicBezTo>
                    <a:pt x="5319" y="9469"/>
                    <a:pt x="4127" y="8277"/>
                    <a:pt x="4127" y="6798"/>
                  </a:cubicBezTo>
                  <a:cubicBezTo>
                    <a:pt x="4127" y="5295"/>
                    <a:pt x="5319" y="4103"/>
                    <a:pt x="6798" y="4103"/>
                  </a:cubicBezTo>
                  <a:close/>
                  <a:moveTo>
                    <a:pt x="5319" y="1"/>
                  </a:moveTo>
                  <a:lnTo>
                    <a:pt x="5319" y="215"/>
                  </a:lnTo>
                  <a:lnTo>
                    <a:pt x="5319" y="1909"/>
                  </a:lnTo>
                  <a:cubicBezTo>
                    <a:pt x="5009" y="2004"/>
                    <a:pt x="4723" y="2123"/>
                    <a:pt x="4413" y="2266"/>
                  </a:cubicBezTo>
                  <a:lnTo>
                    <a:pt x="3220" y="1074"/>
                  </a:lnTo>
                  <a:lnTo>
                    <a:pt x="3077" y="931"/>
                  </a:lnTo>
                  <a:lnTo>
                    <a:pt x="2934" y="1074"/>
                  </a:lnTo>
                  <a:lnTo>
                    <a:pt x="1145" y="2863"/>
                  </a:lnTo>
                  <a:lnTo>
                    <a:pt x="1002" y="3006"/>
                  </a:lnTo>
                  <a:lnTo>
                    <a:pt x="1145" y="3149"/>
                  </a:lnTo>
                  <a:lnTo>
                    <a:pt x="2290" y="4318"/>
                  </a:lnTo>
                  <a:cubicBezTo>
                    <a:pt x="2123" y="4628"/>
                    <a:pt x="2004" y="4938"/>
                    <a:pt x="1885" y="5295"/>
                  </a:cubicBezTo>
                  <a:lnTo>
                    <a:pt x="1" y="5295"/>
                  </a:lnTo>
                  <a:lnTo>
                    <a:pt x="1" y="5510"/>
                  </a:lnTo>
                  <a:lnTo>
                    <a:pt x="1" y="8038"/>
                  </a:lnTo>
                  <a:lnTo>
                    <a:pt x="1" y="8253"/>
                  </a:lnTo>
                  <a:lnTo>
                    <a:pt x="1861" y="8253"/>
                  </a:lnTo>
                  <a:cubicBezTo>
                    <a:pt x="1980" y="8611"/>
                    <a:pt x="2099" y="8968"/>
                    <a:pt x="2290" y="9302"/>
                  </a:cubicBezTo>
                  <a:lnTo>
                    <a:pt x="1145" y="10447"/>
                  </a:lnTo>
                  <a:lnTo>
                    <a:pt x="1002" y="10614"/>
                  </a:lnTo>
                  <a:lnTo>
                    <a:pt x="1145" y="10757"/>
                  </a:lnTo>
                  <a:lnTo>
                    <a:pt x="2934" y="12546"/>
                  </a:lnTo>
                  <a:lnTo>
                    <a:pt x="3077" y="12689"/>
                  </a:lnTo>
                  <a:lnTo>
                    <a:pt x="3220" y="12546"/>
                  </a:lnTo>
                  <a:lnTo>
                    <a:pt x="4413" y="11353"/>
                  </a:lnTo>
                  <a:cubicBezTo>
                    <a:pt x="4723" y="11497"/>
                    <a:pt x="5057" y="11640"/>
                    <a:pt x="5367" y="11735"/>
                  </a:cubicBezTo>
                  <a:lnTo>
                    <a:pt x="5367" y="13405"/>
                  </a:lnTo>
                  <a:lnTo>
                    <a:pt x="5367" y="13619"/>
                  </a:lnTo>
                  <a:lnTo>
                    <a:pt x="8324" y="13619"/>
                  </a:lnTo>
                  <a:lnTo>
                    <a:pt x="8324" y="13405"/>
                  </a:lnTo>
                  <a:lnTo>
                    <a:pt x="8324" y="11687"/>
                  </a:lnTo>
                  <a:cubicBezTo>
                    <a:pt x="8634" y="11592"/>
                    <a:pt x="8921" y="11473"/>
                    <a:pt x="9183" y="11330"/>
                  </a:cubicBezTo>
                  <a:lnTo>
                    <a:pt x="10423" y="12546"/>
                  </a:lnTo>
                  <a:lnTo>
                    <a:pt x="10566" y="12689"/>
                  </a:lnTo>
                  <a:lnTo>
                    <a:pt x="10709" y="12546"/>
                  </a:lnTo>
                  <a:lnTo>
                    <a:pt x="12498" y="10757"/>
                  </a:lnTo>
                  <a:lnTo>
                    <a:pt x="12641" y="10614"/>
                  </a:lnTo>
                  <a:lnTo>
                    <a:pt x="12498" y="10471"/>
                  </a:lnTo>
                  <a:lnTo>
                    <a:pt x="11282" y="9231"/>
                  </a:lnTo>
                  <a:cubicBezTo>
                    <a:pt x="11425" y="8945"/>
                    <a:pt x="11568" y="8635"/>
                    <a:pt x="11663" y="8324"/>
                  </a:cubicBezTo>
                  <a:lnTo>
                    <a:pt x="13667" y="8324"/>
                  </a:lnTo>
                  <a:lnTo>
                    <a:pt x="13667" y="8110"/>
                  </a:lnTo>
                  <a:lnTo>
                    <a:pt x="13667" y="5582"/>
                  </a:lnTo>
                  <a:lnTo>
                    <a:pt x="13667" y="5367"/>
                  </a:lnTo>
                  <a:lnTo>
                    <a:pt x="11735" y="5367"/>
                  </a:lnTo>
                  <a:cubicBezTo>
                    <a:pt x="11640" y="5009"/>
                    <a:pt x="11496" y="4675"/>
                    <a:pt x="11306" y="4389"/>
                  </a:cubicBezTo>
                  <a:lnTo>
                    <a:pt x="12522" y="3149"/>
                  </a:lnTo>
                  <a:lnTo>
                    <a:pt x="12689" y="3006"/>
                  </a:lnTo>
                  <a:lnTo>
                    <a:pt x="12522" y="2863"/>
                  </a:lnTo>
                  <a:lnTo>
                    <a:pt x="10733" y="1074"/>
                  </a:lnTo>
                  <a:lnTo>
                    <a:pt x="10590" y="931"/>
                  </a:lnTo>
                  <a:lnTo>
                    <a:pt x="10447" y="1074"/>
                  </a:lnTo>
                  <a:lnTo>
                    <a:pt x="9231" y="2290"/>
                  </a:lnTo>
                  <a:cubicBezTo>
                    <a:pt x="8921" y="2147"/>
                    <a:pt x="8587" y="2004"/>
                    <a:pt x="8277" y="1909"/>
                  </a:cubicBezTo>
                  <a:lnTo>
                    <a:pt x="8277" y="215"/>
                  </a:lnTo>
                  <a:lnTo>
                    <a:pt x="8277"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4075;p74">
              <a:extLst>
                <a:ext uri="{FF2B5EF4-FFF2-40B4-BE49-F238E27FC236}">
                  <a16:creationId xmlns:a16="http://schemas.microsoft.com/office/drawing/2014/main" id="{88DDDF65-0A2A-4E1E-9F30-C186C5B0428E}"/>
                </a:ext>
              </a:extLst>
            </p:cNvPr>
            <p:cNvSpPr/>
            <p:nvPr/>
          </p:nvSpPr>
          <p:spPr>
            <a:xfrm>
              <a:off x="3576687" y="1935352"/>
              <a:ext cx="370058" cy="373152"/>
            </a:xfrm>
            <a:custGeom>
              <a:avLst/>
              <a:gdLst/>
              <a:ahLst/>
              <a:cxnLst/>
              <a:rect l="l" t="t" r="r" b="b"/>
              <a:pathLst>
                <a:path w="8611" h="8683" extrusionOk="0">
                  <a:moveTo>
                    <a:pt x="4246" y="2624"/>
                  </a:moveTo>
                  <a:cubicBezTo>
                    <a:pt x="5176" y="2624"/>
                    <a:pt x="5963" y="3387"/>
                    <a:pt x="5963" y="4318"/>
                  </a:cubicBezTo>
                  <a:cubicBezTo>
                    <a:pt x="5963" y="5248"/>
                    <a:pt x="5176" y="6035"/>
                    <a:pt x="4246" y="6035"/>
                  </a:cubicBezTo>
                  <a:cubicBezTo>
                    <a:pt x="3340" y="6035"/>
                    <a:pt x="2553" y="5248"/>
                    <a:pt x="2553" y="4318"/>
                  </a:cubicBezTo>
                  <a:cubicBezTo>
                    <a:pt x="2553" y="3411"/>
                    <a:pt x="3340" y="2624"/>
                    <a:pt x="4246" y="2624"/>
                  </a:cubicBezTo>
                  <a:close/>
                  <a:moveTo>
                    <a:pt x="3340" y="1"/>
                  </a:moveTo>
                  <a:lnTo>
                    <a:pt x="3340" y="144"/>
                  </a:lnTo>
                  <a:lnTo>
                    <a:pt x="3340" y="1217"/>
                  </a:lnTo>
                  <a:cubicBezTo>
                    <a:pt x="3125" y="1289"/>
                    <a:pt x="2934" y="1384"/>
                    <a:pt x="2768" y="1456"/>
                  </a:cubicBezTo>
                  <a:lnTo>
                    <a:pt x="2028" y="716"/>
                  </a:lnTo>
                  <a:lnTo>
                    <a:pt x="1933" y="621"/>
                  </a:lnTo>
                  <a:lnTo>
                    <a:pt x="1837" y="716"/>
                  </a:lnTo>
                  <a:lnTo>
                    <a:pt x="716" y="1861"/>
                  </a:lnTo>
                  <a:lnTo>
                    <a:pt x="621" y="1933"/>
                  </a:lnTo>
                  <a:lnTo>
                    <a:pt x="716" y="2028"/>
                  </a:lnTo>
                  <a:lnTo>
                    <a:pt x="1456" y="2767"/>
                  </a:lnTo>
                  <a:cubicBezTo>
                    <a:pt x="1337" y="2982"/>
                    <a:pt x="1241" y="3173"/>
                    <a:pt x="1193" y="3411"/>
                  </a:cubicBezTo>
                  <a:lnTo>
                    <a:pt x="1" y="3411"/>
                  </a:lnTo>
                  <a:lnTo>
                    <a:pt x="1" y="3554"/>
                  </a:lnTo>
                  <a:lnTo>
                    <a:pt x="1" y="5128"/>
                  </a:lnTo>
                  <a:lnTo>
                    <a:pt x="1" y="5272"/>
                  </a:lnTo>
                  <a:lnTo>
                    <a:pt x="1193" y="5272"/>
                  </a:lnTo>
                  <a:cubicBezTo>
                    <a:pt x="1241" y="5510"/>
                    <a:pt x="1337" y="5725"/>
                    <a:pt x="1456" y="5939"/>
                  </a:cubicBezTo>
                  <a:lnTo>
                    <a:pt x="716" y="6679"/>
                  </a:lnTo>
                  <a:lnTo>
                    <a:pt x="621" y="6774"/>
                  </a:lnTo>
                  <a:lnTo>
                    <a:pt x="716" y="6870"/>
                  </a:lnTo>
                  <a:lnTo>
                    <a:pt x="1837" y="7991"/>
                  </a:lnTo>
                  <a:lnTo>
                    <a:pt x="1933" y="8086"/>
                  </a:lnTo>
                  <a:lnTo>
                    <a:pt x="2028" y="7991"/>
                  </a:lnTo>
                  <a:lnTo>
                    <a:pt x="2768" y="7251"/>
                  </a:lnTo>
                  <a:cubicBezTo>
                    <a:pt x="2982" y="7347"/>
                    <a:pt x="3149" y="7418"/>
                    <a:pt x="3364" y="7490"/>
                  </a:cubicBezTo>
                  <a:lnTo>
                    <a:pt x="3364" y="8539"/>
                  </a:lnTo>
                  <a:lnTo>
                    <a:pt x="3364" y="8682"/>
                  </a:lnTo>
                  <a:lnTo>
                    <a:pt x="5248" y="8682"/>
                  </a:lnTo>
                  <a:lnTo>
                    <a:pt x="5248" y="8539"/>
                  </a:lnTo>
                  <a:lnTo>
                    <a:pt x="5248" y="7466"/>
                  </a:lnTo>
                  <a:cubicBezTo>
                    <a:pt x="5415" y="7394"/>
                    <a:pt x="5630" y="7299"/>
                    <a:pt x="5773" y="7227"/>
                  </a:cubicBezTo>
                  <a:lnTo>
                    <a:pt x="6560" y="7991"/>
                  </a:lnTo>
                  <a:lnTo>
                    <a:pt x="6631" y="8086"/>
                  </a:lnTo>
                  <a:lnTo>
                    <a:pt x="6727" y="7991"/>
                  </a:lnTo>
                  <a:lnTo>
                    <a:pt x="7872" y="6870"/>
                  </a:lnTo>
                  <a:lnTo>
                    <a:pt x="7943" y="6774"/>
                  </a:lnTo>
                  <a:lnTo>
                    <a:pt x="7872" y="6679"/>
                  </a:lnTo>
                  <a:lnTo>
                    <a:pt x="7084" y="5916"/>
                  </a:lnTo>
                  <a:cubicBezTo>
                    <a:pt x="7180" y="5725"/>
                    <a:pt x="7275" y="5510"/>
                    <a:pt x="7323" y="5319"/>
                  </a:cubicBezTo>
                  <a:lnTo>
                    <a:pt x="8468" y="5272"/>
                  </a:lnTo>
                  <a:lnTo>
                    <a:pt x="8611" y="5272"/>
                  </a:lnTo>
                  <a:lnTo>
                    <a:pt x="8611" y="5128"/>
                  </a:lnTo>
                  <a:lnTo>
                    <a:pt x="8611" y="3554"/>
                  </a:lnTo>
                  <a:lnTo>
                    <a:pt x="8611" y="3387"/>
                  </a:lnTo>
                  <a:lnTo>
                    <a:pt x="7395" y="3387"/>
                  </a:lnTo>
                  <a:cubicBezTo>
                    <a:pt x="7323" y="3197"/>
                    <a:pt x="7228" y="2982"/>
                    <a:pt x="7108" y="2767"/>
                  </a:cubicBezTo>
                  <a:lnTo>
                    <a:pt x="7895" y="2004"/>
                  </a:lnTo>
                  <a:lnTo>
                    <a:pt x="7991" y="1909"/>
                  </a:lnTo>
                  <a:lnTo>
                    <a:pt x="7895" y="1813"/>
                  </a:lnTo>
                  <a:lnTo>
                    <a:pt x="6751" y="692"/>
                  </a:lnTo>
                  <a:lnTo>
                    <a:pt x="6679" y="597"/>
                  </a:lnTo>
                  <a:lnTo>
                    <a:pt x="6584" y="692"/>
                  </a:lnTo>
                  <a:lnTo>
                    <a:pt x="5797" y="1456"/>
                  </a:lnTo>
                  <a:cubicBezTo>
                    <a:pt x="5630" y="1360"/>
                    <a:pt x="5415" y="1289"/>
                    <a:pt x="5200" y="1217"/>
                  </a:cubicBezTo>
                  <a:lnTo>
                    <a:pt x="5200" y="144"/>
                  </a:lnTo>
                  <a:lnTo>
                    <a:pt x="5200"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76;p74">
              <a:extLst>
                <a:ext uri="{FF2B5EF4-FFF2-40B4-BE49-F238E27FC236}">
                  <a16:creationId xmlns:a16="http://schemas.microsoft.com/office/drawing/2014/main" id="{5A46DCD5-8BBC-45FE-B53B-1661BC344B7F}"/>
                </a:ext>
              </a:extLst>
            </p:cNvPr>
            <p:cNvSpPr/>
            <p:nvPr/>
          </p:nvSpPr>
          <p:spPr>
            <a:xfrm>
              <a:off x="3532638" y="2264369"/>
              <a:ext cx="64591" cy="52215"/>
            </a:xfrm>
            <a:custGeom>
              <a:avLst/>
              <a:gdLst/>
              <a:ahLst/>
              <a:cxnLst/>
              <a:rect l="l" t="t" r="r" b="b"/>
              <a:pathLst>
                <a:path w="1503" h="1215" extrusionOk="0">
                  <a:moveTo>
                    <a:pt x="334" y="1"/>
                  </a:moveTo>
                  <a:cubicBezTo>
                    <a:pt x="215" y="168"/>
                    <a:pt x="96" y="335"/>
                    <a:pt x="0" y="501"/>
                  </a:cubicBezTo>
                  <a:cubicBezTo>
                    <a:pt x="24" y="549"/>
                    <a:pt x="96" y="573"/>
                    <a:pt x="120" y="597"/>
                  </a:cubicBezTo>
                  <a:cubicBezTo>
                    <a:pt x="215" y="692"/>
                    <a:pt x="310" y="788"/>
                    <a:pt x="382" y="835"/>
                  </a:cubicBezTo>
                  <a:cubicBezTo>
                    <a:pt x="453" y="931"/>
                    <a:pt x="501" y="1026"/>
                    <a:pt x="597" y="1074"/>
                  </a:cubicBezTo>
                  <a:cubicBezTo>
                    <a:pt x="668" y="1145"/>
                    <a:pt x="811" y="1169"/>
                    <a:pt x="907" y="1193"/>
                  </a:cubicBezTo>
                  <a:cubicBezTo>
                    <a:pt x="907" y="1193"/>
                    <a:pt x="917" y="1214"/>
                    <a:pt x="931" y="1214"/>
                  </a:cubicBezTo>
                  <a:cubicBezTo>
                    <a:pt x="938" y="1214"/>
                    <a:pt x="946" y="1209"/>
                    <a:pt x="954" y="1193"/>
                  </a:cubicBezTo>
                  <a:cubicBezTo>
                    <a:pt x="978" y="1169"/>
                    <a:pt x="978" y="1145"/>
                    <a:pt x="1026" y="1145"/>
                  </a:cubicBezTo>
                  <a:cubicBezTo>
                    <a:pt x="1050" y="1145"/>
                    <a:pt x="1050" y="1145"/>
                    <a:pt x="1074" y="1122"/>
                  </a:cubicBezTo>
                  <a:cubicBezTo>
                    <a:pt x="1097" y="1074"/>
                    <a:pt x="1097" y="1074"/>
                    <a:pt x="1097" y="1050"/>
                  </a:cubicBezTo>
                  <a:lnTo>
                    <a:pt x="1145" y="1026"/>
                  </a:lnTo>
                  <a:cubicBezTo>
                    <a:pt x="1169" y="1002"/>
                    <a:pt x="1193" y="955"/>
                    <a:pt x="1193" y="931"/>
                  </a:cubicBezTo>
                  <a:cubicBezTo>
                    <a:pt x="1193" y="907"/>
                    <a:pt x="1193" y="907"/>
                    <a:pt x="1217" y="883"/>
                  </a:cubicBezTo>
                  <a:cubicBezTo>
                    <a:pt x="1264" y="883"/>
                    <a:pt x="1288" y="883"/>
                    <a:pt x="1288" y="835"/>
                  </a:cubicBezTo>
                  <a:cubicBezTo>
                    <a:pt x="1288" y="812"/>
                    <a:pt x="1288" y="788"/>
                    <a:pt x="1312" y="788"/>
                  </a:cubicBezTo>
                  <a:lnTo>
                    <a:pt x="1312" y="764"/>
                  </a:lnTo>
                  <a:cubicBezTo>
                    <a:pt x="1288" y="716"/>
                    <a:pt x="1264" y="668"/>
                    <a:pt x="1217" y="645"/>
                  </a:cubicBezTo>
                  <a:cubicBezTo>
                    <a:pt x="1193" y="645"/>
                    <a:pt x="1145" y="549"/>
                    <a:pt x="1145" y="549"/>
                  </a:cubicBezTo>
                  <a:cubicBezTo>
                    <a:pt x="1193" y="525"/>
                    <a:pt x="1217" y="478"/>
                    <a:pt x="1288" y="478"/>
                  </a:cubicBezTo>
                  <a:cubicBezTo>
                    <a:pt x="1304" y="478"/>
                    <a:pt x="1320" y="499"/>
                    <a:pt x="1343" y="499"/>
                  </a:cubicBezTo>
                  <a:cubicBezTo>
                    <a:pt x="1355" y="499"/>
                    <a:pt x="1368" y="494"/>
                    <a:pt x="1384" y="478"/>
                  </a:cubicBezTo>
                  <a:cubicBezTo>
                    <a:pt x="1408" y="478"/>
                    <a:pt x="1431" y="454"/>
                    <a:pt x="1455" y="430"/>
                  </a:cubicBezTo>
                  <a:cubicBezTo>
                    <a:pt x="1455" y="406"/>
                    <a:pt x="1503" y="406"/>
                    <a:pt x="1503" y="358"/>
                  </a:cubicBezTo>
                  <a:lnTo>
                    <a:pt x="1503" y="239"/>
                  </a:lnTo>
                  <a:lnTo>
                    <a:pt x="1455" y="215"/>
                  </a:lnTo>
                  <a:lnTo>
                    <a:pt x="1431" y="215"/>
                  </a:lnTo>
                  <a:cubicBezTo>
                    <a:pt x="1384" y="215"/>
                    <a:pt x="1288" y="239"/>
                    <a:pt x="1217" y="239"/>
                  </a:cubicBezTo>
                  <a:cubicBezTo>
                    <a:pt x="1205" y="251"/>
                    <a:pt x="1191" y="256"/>
                    <a:pt x="1177" y="256"/>
                  </a:cubicBezTo>
                  <a:cubicBezTo>
                    <a:pt x="1133" y="256"/>
                    <a:pt x="1080" y="215"/>
                    <a:pt x="1026" y="215"/>
                  </a:cubicBezTo>
                  <a:cubicBezTo>
                    <a:pt x="954" y="215"/>
                    <a:pt x="907" y="191"/>
                    <a:pt x="835" y="191"/>
                  </a:cubicBezTo>
                  <a:cubicBezTo>
                    <a:pt x="716" y="168"/>
                    <a:pt x="620" y="168"/>
                    <a:pt x="549" y="120"/>
                  </a:cubicBezTo>
                  <a:lnTo>
                    <a:pt x="430" y="96"/>
                  </a:lnTo>
                  <a:lnTo>
                    <a:pt x="334" y="1"/>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077;p74">
              <a:extLst>
                <a:ext uri="{FF2B5EF4-FFF2-40B4-BE49-F238E27FC236}">
                  <a16:creationId xmlns:a16="http://schemas.microsoft.com/office/drawing/2014/main" id="{1AFF64EC-0BBD-4DCA-B465-758F49A457C3}"/>
                </a:ext>
              </a:extLst>
            </p:cNvPr>
            <p:cNvSpPr/>
            <p:nvPr/>
          </p:nvSpPr>
          <p:spPr>
            <a:xfrm>
              <a:off x="3446516" y="2198789"/>
              <a:ext cx="107695" cy="91236"/>
            </a:xfrm>
            <a:custGeom>
              <a:avLst/>
              <a:gdLst/>
              <a:ahLst/>
              <a:cxnLst/>
              <a:rect l="l" t="t" r="r" b="b"/>
              <a:pathLst>
                <a:path w="2506" h="2123" extrusionOk="0">
                  <a:moveTo>
                    <a:pt x="430" y="0"/>
                  </a:moveTo>
                  <a:cubicBezTo>
                    <a:pt x="216" y="0"/>
                    <a:pt x="120" y="72"/>
                    <a:pt x="72" y="310"/>
                  </a:cubicBezTo>
                  <a:cubicBezTo>
                    <a:pt x="49" y="382"/>
                    <a:pt x="1" y="406"/>
                    <a:pt x="1" y="453"/>
                  </a:cubicBezTo>
                  <a:cubicBezTo>
                    <a:pt x="1" y="525"/>
                    <a:pt x="1" y="620"/>
                    <a:pt x="49" y="668"/>
                  </a:cubicBezTo>
                  <a:cubicBezTo>
                    <a:pt x="96" y="787"/>
                    <a:pt x="192" y="883"/>
                    <a:pt x="287" y="930"/>
                  </a:cubicBezTo>
                  <a:cubicBezTo>
                    <a:pt x="669" y="1193"/>
                    <a:pt x="1050" y="1479"/>
                    <a:pt x="1480" y="1717"/>
                  </a:cubicBezTo>
                  <a:cubicBezTo>
                    <a:pt x="1670" y="1837"/>
                    <a:pt x="1957" y="2004"/>
                    <a:pt x="2147" y="2123"/>
                  </a:cubicBezTo>
                  <a:lnTo>
                    <a:pt x="2505" y="1646"/>
                  </a:lnTo>
                  <a:cubicBezTo>
                    <a:pt x="2505" y="1646"/>
                    <a:pt x="1360" y="763"/>
                    <a:pt x="788" y="215"/>
                  </a:cubicBezTo>
                  <a:cubicBezTo>
                    <a:pt x="693" y="119"/>
                    <a:pt x="573" y="0"/>
                    <a:pt x="430"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078;p74">
              <a:extLst>
                <a:ext uri="{FF2B5EF4-FFF2-40B4-BE49-F238E27FC236}">
                  <a16:creationId xmlns:a16="http://schemas.microsoft.com/office/drawing/2014/main" id="{D9CCFEBE-179D-4335-84DE-6755F59E910D}"/>
                </a:ext>
              </a:extLst>
            </p:cNvPr>
            <p:cNvSpPr/>
            <p:nvPr/>
          </p:nvSpPr>
          <p:spPr>
            <a:xfrm>
              <a:off x="3561345" y="2280699"/>
              <a:ext cx="27719" cy="38033"/>
            </a:xfrm>
            <a:custGeom>
              <a:avLst/>
              <a:gdLst/>
              <a:ahLst/>
              <a:cxnLst/>
              <a:rect l="l" t="t" r="r" b="b"/>
              <a:pathLst>
                <a:path w="645" h="885" extrusionOk="0">
                  <a:moveTo>
                    <a:pt x="322" y="0"/>
                  </a:moveTo>
                  <a:cubicBezTo>
                    <a:pt x="115" y="0"/>
                    <a:pt x="72" y="193"/>
                    <a:pt x="72" y="193"/>
                  </a:cubicBezTo>
                  <a:lnTo>
                    <a:pt x="191" y="384"/>
                  </a:lnTo>
                  <a:cubicBezTo>
                    <a:pt x="171" y="357"/>
                    <a:pt x="150" y="347"/>
                    <a:pt x="131" y="347"/>
                  </a:cubicBezTo>
                  <a:cubicBezTo>
                    <a:pt x="84" y="347"/>
                    <a:pt x="48" y="408"/>
                    <a:pt x="48" y="408"/>
                  </a:cubicBezTo>
                  <a:cubicBezTo>
                    <a:pt x="119" y="503"/>
                    <a:pt x="119" y="455"/>
                    <a:pt x="167" y="551"/>
                  </a:cubicBezTo>
                  <a:cubicBezTo>
                    <a:pt x="191" y="551"/>
                    <a:pt x="191" y="575"/>
                    <a:pt x="239" y="622"/>
                  </a:cubicBezTo>
                  <a:lnTo>
                    <a:pt x="72" y="455"/>
                  </a:lnTo>
                  <a:cubicBezTo>
                    <a:pt x="72" y="455"/>
                    <a:pt x="48" y="455"/>
                    <a:pt x="24" y="527"/>
                  </a:cubicBezTo>
                  <a:cubicBezTo>
                    <a:pt x="0" y="575"/>
                    <a:pt x="191" y="861"/>
                    <a:pt x="286" y="885"/>
                  </a:cubicBezTo>
                  <a:lnTo>
                    <a:pt x="310" y="885"/>
                  </a:lnTo>
                  <a:cubicBezTo>
                    <a:pt x="334" y="885"/>
                    <a:pt x="382" y="885"/>
                    <a:pt x="382" y="837"/>
                  </a:cubicBezTo>
                  <a:lnTo>
                    <a:pt x="382" y="813"/>
                  </a:lnTo>
                  <a:cubicBezTo>
                    <a:pt x="406" y="789"/>
                    <a:pt x="429" y="789"/>
                    <a:pt x="429" y="765"/>
                  </a:cubicBezTo>
                  <a:cubicBezTo>
                    <a:pt x="477" y="718"/>
                    <a:pt x="429" y="694"/>
                    <a:pt x="477" y="670"/>
                  </a:cubicBezTo>
                  <a:cubicBezTo>
                    <a:pt x="477" y="646"/>
                    <a:pt x="501" y="646"/>
                    <a:pt x="525" y="599"/>
                  </a:cubicBezTo>
                  <a:cubicBezTo>
                    <a:pt x="549" y="575"/>
                    <a:pt x="525" y="527"/>
                    <a:pt x="549" y="479"/>
                  </a:cubicBezTo>
                  <a:cubicBezTo>
                    <a:pt x="596" y="455"/>
                    <a:pt x="620" y="455"/>
                    <a:pt x="620" y="432"/>
                  </a:cubicBezTo>
                  <a:cubicBezTo>
                    <a:pt x="644" y="432"/>
                    <a:pt x="620" y="408"/>
                    <a:pt x="620" y="360"/>
                  </a:cubicBezTo>
                  <a:cubicBezTo>
                    <a:pt x="596" y="336"/>
                    <a:pt x="358" y="2"/>
                    <a:pt x="358" y="2"/>
                  </a:cubicBezTo>
                  <a:cubicBezTo>
                    <a:pt x="345" y="1"/>
                    <a:pt x="333" y="0"/>
                    <a:pt x="322"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079;p74">
              <a:extLst>
                <a:ext uri="{FF2B5EF4-FFF2-40B4-BE49-F238E27FC236}">
                  <a16:creationId xmlns:a16="http://schemas.microsoft.com/office/drawing/2014/main" id="{FD7F06C2-681C-46C1-A231-BE4FBE6FAF22}"/>
                </a:ext>
              </a:extLst>
            </p:cNvPr>
            <p:cNvSpPr/>
            <p:nvPr/>
          </p:nvSpPr>
          <p:spPr>
            <a:xfrm>
              <a:off x="3445527" y="2078502"/>
              <a:ext cx="70737" cy="155698"/>
            </a:xfrm>
            <a:custGeom>
              <a:avLst/>
              <a:gdLst/>
              <a:ahLst/>
              <a:cxnLst/>
              <a:rect l="l" t="t" r="r" b="b"/>
              <a:pathLst>
                <a:path w="1646" h="3623" extrusionOk="0">
                  <a:moveTo>
                    <a:pt x="1051" y="0"/>
                  </a:moveTo>
                  <a:cubicBezTo>
                    <a:pt x="941" y="0"/>
                    <a:pt x="812" y="31"/>
                    <a:pt x="739" y="104"/>
                  </a:cubicBezTo>
                  <a:cubicBezTo>
                    <a:pt x="692" y="152"/>
                    <a:pt x="620" y="223"/>
                    <a:pt x="596" y="319"/>
                  </a:cubicBezTo>
                  <a:cubicBezTo>
                    <a:pt x="501" y="510"/>
                    <a:pt x="477" y="748"/>
                    <a:pt x="453" y="939"/>
                  </a:cubicBezTo>
                  <a:cubicBezTo>
                    <a:pt x="358" y="1297"/>
                    <a:pt x="262" y="1654"/>
                    <a:pt x="215" y="2012"/>
                  </a:cubicBezTo>
                  <a:cubicBezTo>
                    <a:pt x="143" y="2251"/>
                    <a:pt x="119" y="2489"/>
                    <a:pt x="95" y="2728"/>
                  </a:cubicBezTo>
                  <a:cubicBezTo>
                    <a:pt x="72" y="2942"/>
                    <a:pt x="0" y="3181"/>
                    <a:pt x="72" y="3348"/>
                  </a:cubicBezTo>
                  <a:cubicBezTo>
                    <a:pt x="111" y="3526"/>
                    <a:pt x="283" y="3622"/>
                    <a:pt x="449" y="3622"/>
                  </a:cubicBezTo>
                  <a:cubicBezTo>
                    <a:pt x="483" y="3622"/>
                    <a:pt x="516" y="3618"/>
                    <a:pt x="549" y="3610"/>
                  </a:cubicBezTo>
                  <a:cubicBezTo>
                    <a:pt x="596" y="3610"/>
                    <a:pt x="692" y="3586"/>
                    <a:pt x="739" y="3539"/>
                  </a:cubicBezTo>
                  <a:cubicBezTo>
                    <a:pt x="859" y="3443"/>
                    <a:pt x="906" y="3252"/>
                    <a:pt x="954" y="3085"/>
                  </a:cubicBezTo>
                  <a:cubicBezTo>
                    <a:pt x="1049" y="2632"/>
                    <a:pt x="1169" y="2227"/>
                    <a:pt x="1264" y="1774"/>
                  </a:cubicBezTo>
                  <a:cubicBezTo>
                    <a:pt x="1312" y="1559"/>
                    <a:pt x="1336" y="1392"/>
                    <a:pt x="1407" y="1177"/>
                  </a:cubicBezTo>
                  <a:cubicBezTo>
                    <a:pt x="1503" y="796"/>
                    <a:pt x="1646" y="200"/>
                    <a:pt x="1145" y="9"/>
                  </a:cubicBezTo>
                  <a:cubicBezTo>
                    <a:pt x="1117" y="3"/>
                    <a:pt x="1085" y="0"/>
                    <a:pt x="1051"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080;p74">
              <a:extLst>
                <a:ext uri="{FF2B5EF4-FFF2-40B4-BE49-F238E27FC236}">
                  <a16:creationId xmlns:a16="http://schemas.microsoft.com/office/drawing/2014/main" id="{DF14211F-5CB3-4CAD-841A-68893AFD2ECF}"/>
                </a:ext>
              </a:extLst>
            </p:cNvPr>
            <p:cNvSpPr/>
            <p:nvPr/>
          </p:nvSpPr>
          <p:spPr>
            <a:xfrm>
              <a:off x="3445527" y="2066898"/>
              <a:ext cx="81008" cy="107309"/>
            </a:xfrm>
            <a:custGeom>
              <a:avLst/>
              <a:gdLst/>
              <a:ahLst/>
              <a:cxnLst/>
              <a:rect l="l" t="t" r="r" b="b"/>
              <a:pathLst>
                <a:path w="1885" h="2497" extrusionOk="0">
                  <a:moveTo>
                    <a:pt x="1065" y="0"/>
                  </a:moveTo>
                  <a:cubicBezTo>
                    <a:pt x="348" y="0"/>
                    <a:pt x="0" y="2306"/>
                    <a:pt x="0" y="2306"/>
                  </a:cubicBezTo>
                  <a:lnTo>
                    <a:pt x="1216" y="2497"/>
                  </a:lnTo>
                  <a:cubicBezTo>
                    <a:pt x="1264" y="1972"/>
                    <a:pt x="1884" y="231"/>
                    <a:pt x="1169" y="16"/>
                  </a:cubicBezTo>
                  <a:cubicBezTo>
                    <a:pt x="1133" y="6"/>
                    <a:pt x="1099" y="0"/>
                    <a:pt x="1065"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081;p74">
              <a:extLst>
                <a:ext uri="{FF2B5EF4-FFF2-40B4-BE49-F238E27FC236}">
                  <a16:creationId xmlns:a16="http://schemas.microsoft.com/office/drawing/2014/main" id="{BE262E12-7EBC-4840-ACE6-8161103199E6}"/>
                </a:ext>
              </a:extLst>
            </p:cNvPr>
            <p:cNvSpPr/>
            <p:nvPr/>
          </p:nvSpPr>
          <p:spPr>
            <a:xfrm>
              <a:off x="3444496" y="2202957"/>
              <a:ext cx="131246" cy="258280"/>
            </a:xfrm>
            <a:custGeom>
              <a:avLst/>
              <a:gdLst/>
              <a:ahLst/>
              <a:cxnLst/>
              <a:rect l="l" t="t" r="r" b="b"/>
              <a:pathLst>
                <a:path w="3054" h="6010" extrusionOk="0">
                  <a:moveTo>
                    <a:pt x="2474" y="0"/>
                  </a:moveTo>
                  <a:cubicBezTo>
                    <a:pt x="2296" y="0"/>
                    <a:pt x="2023" y="77"/>
                    <a:pt x="1598" y="166"/>
                  </a:cubicBezTo>
                  <a:cubicBezTo>
                    <a:pt x="1479" y="189"/>
                    <a:pt x="1360" y="237"/>
                    <a:pt x="1240" y="309"/>
                  </a:cubicBezTo>
                  <a:cubicBezTo>
                    <a:pt x="0" y="1167"/>
                    <a:pt x="740" y="3147"/>
                    <a:pt x="1073" y="4244"/>
                  </a:cubicBezTo>
                  <a:cubicBezTo>
                    <a:pt x="1217" y="4721"/>
                    <a:pt x="1431" y="5293"/>
                    <a:pt x="1598" y="5770"/>
                  </a:cubicBezTo>
                  <a:cubicBezTo>
                    <a:pt x="1828" y="5951"/>
                    <a:pt x="2040" y="6010"/>
                    <a:pt x="2221" y="6010"/>
                  </a:cubicBezTo>
                  <a:cubicBezTo>
                    <a:pt x="2565" y="6010"/>
                    <a:pt x="2791" y="5794"/>
                    <a:pt x="2791" y="5794"/>
                  </a:cubicBezTo>
                  <a:cubicBezTo>
                    <a:pt x="3029" y="4936"/>
                    <a:pt x="3053" y="4005"/>
                    <a:pt x="3053" y="3147"/>
                  </a:cubicBezTo>
                  <a:cubicBezTo>
                    <a:pt x="3053" y="2694"/>
                    <a:pt x="2862" y="1072"/>
                    <a:pt x="2815" y="643"/>
                  </a:cubicBezTo>
                  <a:cubicBezTo>
                    <a:pt x="2787" y="153"/>
                    <a:pt x="2726" y="0"/>
                    <a:pt x="2474"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082;p74">
              <a:extLst>
                <a:ext uri="{FF2B5EF4-FFF2-40B4-BE49-F238E27FC236}">
                  <a16:creationId xmlns:a16="http://schemas.microsoft.com/office/drawing/2014/main" id="{E68187A9-4C05-44AC-B32F-13B649CB27A5}"/>
                </a:ext>
              </a:extLst>
            </p:cNvPr>
            <p:cNvSpPr/>
            <p:nvPr/>
          </p:nvSpPr>
          <p:spPr>
            <a:xfrm>
              <a:off x="3484463" y="2630301"/>
              <a:ext cx="145599" cy="113067"/>
            </a:xfrm>
            <a:custGeom>
              <a:avLst/>
              <a:gdLst/>
              <a:ahLst/>
              <a:cxnLst/>
              <a:rect l="l" t="t" r="r" b="b"/>
              <a:pathLst>
                <a:path w="3388" h="2631" extrusionOk="0">
                  <a:moveTo>
                    <a:pt x="382" y="0"/>
                  </a:moveTo>
                  <a:cubicBezTo>
                    <a:pt x="382" y="0"/>
                    <a:pt x="358" y="883"/>
                    <a:pt x="310" y="1217"/>
                  </a:cubicBezTo>
                  <a:cubicBezTo>
                    <a:pt x="310" y="1240"/>
                    <a:pt x="239" y="1431"/>
                    <a:pt x="239" y="1455"/>
                  </a:cubicBezTo>
                  <a:cubicBezTo>
                    <a:pt x="191" y="1503"/>
                    <a:pt x="167" y="1598"/>
                    <a:pt x="143" y="1670"/>
                  </a:cubicBezTo>
                  <a:cubicBezTo>
                    <a:pt x="72" y="1813"/>
                    <a:pt x="0" y="2051"/>
                    <a:pt x="24" y="2194"/>
                  </a:cubicBezTo>
                  <a:lnTo>
                    <a:pt x="72" y="2266"/>
                  </a:lnTo>
                  <a:cubicBezTo>
                    <a:pt x="143" y="2314"/>
                    <a:pt x="620" y="2385"/>
                    <a:pt x="764" y="2409"/>
                  </a:cubicBezTo>
                  <a:lnTo>
                    <a:pt x="1217" y="2505"/>
                  </a:lnTo>
                  <a:cubicBezTo>
                    <a:pt x="1657" y="2611"/>
                    <a:pt x="1991" y="2630"/>
                    <a:pt x="2175" y="2630"/>
                  </a:cubicBezTo>
                  <a:cubicBezTo>
                    <a:pt x="2281" y="2630"/>
                    <a:pt x="2338" y="2624"/>
                    <a:pt x="2338" y="2624"/>
                  </a:cubicBezTo>
                  <a:cubicBezTo>
                    <a:pt x="3387" y="2528"/>
                    <a:pt x="3292" y="2314"/>
                    <a:pt x="3292" y="2314"/>
                  </a:cubicBezTo>
                  <a:cubicBezTo>
                    <a:pt x="3220" y="2194"/>
                    <a:pt x="3101" y="2171"/>
                    <a:pt x="3053" y="2147"/>
                  </a:cubicBezTo>
                  <a:cubicBezTo>
                    <a:pt x="3029" y="2099"/>
                    <a:pt x="2218" y="1908"/>
                    <a:pt x="2218" y="1908"/>
                  </a:cubicBezTo>
                  <a:cubicBezTo>
                    <a:pt x="2218" y="1908"/>
                    <a:pt x="1551" y="1527"/>
                    <a:pt x="1145" y="1264"/>
                  </a:cubicBezTo>
                  <a:cubicBezTo>
                    <a:pt x="1074" y="835"/>
                    <a:pt x="1264" y="48"/>
                    <a:pt x="1264" y="48"/>
                  </a:cubicBezTo>
                  <a:lnTo>
                    <a:pt x="382"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083;p74">
              <a:extLst>
                <a:ext uri="{FF2B5EF4-FFF2-40B4-BE49-F238E27FC236}">
                  <a16:creationId xmlns:a16="http://schemas.microsoft.com/office/drawing/2014/main" id="{FCBDAD14-4663-4755-AF83-23DC72814F64}"/>
                </a:ext>
              </a:extLst>
            </p:cNvPr>
            <p:cNvSpPr/>
            <p:nvPr/>
          </p:nvSpPr>
          <p:spPr>
            <a:xfrm>
              <a:off x="3481368" y="2691798"/>
              <a:ext cx="147662" cy="51570"/>
            </a:xfrm>
            <a:custGeom>
              <a:avLst/>
              <a:gdLst/>
              <a:ahLst/>
              <a:cxnLst/>
              <a:rect l="l" t="t" r="r" b="b"/>
              <a:pathLst>
                <a:path w="3436" h="1200" extrusionOk="0">
                  <a:moveTo>
                    <a:pt x="1408" y="0"/>
                  </a:moveTo>
                  <a:cubicBezTo>
                    <a:pt x="1289" y="48"/>
                    <a:pt x="1098" y="72"/>
                    <a:pt x="955" y="72"/>
                  </a:cubicBezTo>
                  <a:cubicBezTo>
                    <a:pt x="740" y="72"/>
                    <a:pt x="502" y="72"/>
                    <a:pt x="263" y="24"/>
                  </a:cubicBezTo>
                  <a:cubicBezTo>
                    <a:pt x="239" y="72"/>
                    <a:pt x="215" y="143"/>
                    <a:pt x="120" y="239"/>
                  </a:cubicBezTo>
                  <a:cubicBezTo>
                    <a:pt x="96" y="382"/>
                    <a:pt x="1" y="620"/>
                    <a:pt x="72" y="763"/>
                  </a:cubicBezTo>
                  <a:lnTo>
                    <a:pt x="120" y="835"/>
                  </a:lnTo>
                  <a:cubicBezTo>
                    <a:pt x="192" y="883"/>
                    <a:pt x="669" y="954"/>
                    <a:pt x="812" y="978"/>
                  </a:cubicBezTo>
                  <a:lnTo>
                    <a:pt x="1265" y="1074"/>
                  </a:lnTo>
                  <a:cubicBezTo>
                    <a:pt x="1690" y="1180"/>
                    <a:pt x="2028" y="1199"/>
                    <a:pt x="2218" y="1199"/>
                  </a:cubicBezTo>
                  <a:cubicBezTo>
                    <a:pt x="2326" y="1199"/>
                    <a:pt x="2386" y="1193"/>
                    <a:pt x="2386" y="1193"/>
                  </a:cubicBezTo>
                  <a:cubicBezTo>
                    <a:pt x="3435" y="1097"/>
                    <a:pt x="3340" y="883"/>
                    <a:pt x="3340" y="883"/>
                  </a:cubicBezTo>
                  <a:cubicBezTo>
                    <a:pt x="3244" y="763"/>
                    <a:pt x="3125" y="740"/>
                    <a:pt x="3101" y="716"/>
                  </a:cubicBezTo>
                  <a:cubicBezTo>
                    <a:pt x="3078" y="668"/>
                    <a:pt x="2267" y="477"/>
                    <a:pt x="2267" y="477"/>
                  </a:cubicBezTo>
                  <a:cubicBezTo>
                    <a:pt x="2267" y="477"/>
                    <a:pt x="1790" y="239"/>
                    <a:pt x="1408"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084;p74">
              <a:extLst>
                <a:ext uri="{FF2B5EF4-FFF2-40B4-BE49-F238E27FC236}">
                  <a16:creationId xmlns:a16="http://schemas.microsoft.com/office/drawing/2014/main" id="{DD2029A1-3FC3-4F71-B6C3-A98A409A0CC2}"/>
                </a:ext>
              </a:extLst>
            </p:cNvPr>
            <p:cNvSpPr/>
            <p:nvPr/>
          </p:nvSpPr>
          <p:spPr>
            <a:xfrm>
              <a:off x="3492671" y="2427330"/>
              <a:ext cx="73831" cy="221450"/>
            </a:xfrm>
            <a:custGeom>
              <a:avLst/>
              <a:gdLst/>
              <a:ahLst/>
              <a:cxnLst/>
              <a:rect l="l" t="t" r="r" b="b"/>
              <a:pathLst>
                <a:path w="1718" h="5153" extrusionOk="0">
                  <a:moveTo>
                    <a:pt x="1073" y="1"/>
                  </a:moveTo>
                  <a:cubicBezTo>
                    <a:pt x="835" y="1"/>
                    <a:pt x="644" y="216"/>
                    <a:pt x="549" y="430"/>
                  </a:cubicBezTo>
                  <a:cubicBezTo>
                    <a:pt x="0" y="1694"/>
                    <a:pt x="72" y="4055"/>
                    <a:pt x="167" y="5129"/>
                  </a:cubicBezTo>
                  <a:lnTo>
                    <a:pt x="1073" y="5153"/>
                  </a:lnTo>
                  <a:cubicBezTo>
                    <a:pt x="1264" y="3936"/>
                    <a:pt x="1646" y="1336"/>
                    <a:pt x="1670" y="931"/>
                  </a:cubicBezTo>
                  <a:cubicBezTo>
                    <a:pt x="1717" y="788"/>
                    <a:pt x="1717" y="359"/>
                    <a:pt x="1622" y="239"/>
                  </a:cubicBezTo>
                  <a:cubicBezTo>
                    <a:pt x="1503" y="96"/>
                    <a:pt x="1264" y="1"/>
                    <a:pt x="1073"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085;p74">
              <a:extLst>
                <a:ext uri="{FF2B5EF4-FFF2-40B4-BE49-F238E27FC236}">
                  <a16:creationId xmlns:a16="http://schemas.microsoft.com/office/drawing/2014/main" id="{DCD5A3F6-7530-4C5D-8365-9EB7CE7D448A}"/>
                </a:ext>
              </a:extLst>
            </p:cNvPr>
            <p:cNvSpPr/>
            <p:nvPr/>
          </p:nvSpPr>
          <p:spPr>
            <a:xfrm>
              <a:off x="3466026" y="2254141"/>
              <a:ext cx="188617" cy="214531"/>
            </a:xfrm>
            <a:custGeom>
              <a:avLst/>
              <a:gdLst/>
              <a:ahLst/>
              <a:cxnLst/>
              <a:rect l="l" t="t" r="r" b="b"/>
              <a:pathLst>
                <a:path w="4389" h="4992" extrusionOk="0">
                  <a:moveTo>
                    <a:pt x="95" y="0"/>
                  </a:moveTo>
                  <a:cubicBezTo>
                    <a:pt x="0" y="668"/>
                    <a:pt x="119" y="1145"/>
                    <a:pt x="119" y="1145"/>
                  </a:cubicBezTo>
                  <a:cubicBezTo>
                    <a:pt x="310" y="2004"/>
                    <a:pt x="1383" y="2337"/>
                    <a:pt x="1741" y="2433"/>
                  </a:cubicBezTo>
                  <a:cubicBezTo>
                    <a:pt x="1932" y="2838"/>
                    <a:pt x="2170" y="3220"/>
                    <a:pt x="2361" y="3554"/>
                  </a:cubicBezTo>
                  <a:cubicBezTo>
                    <a:pt x="2600" y="4007"/>
                    <a:pt x="2862" y="4412"/>
                    <a:pt x="3124" y="4842"/>
                  </a:cubicBezTo>
                  <a:cubicBezTo>
                    <a:pt x="3330" y="4951"/>
                    <a:pt x="3516" y="4991"/>
                    <a:pt x="3676" y="4991"/>
                  </a:cubicBezTo>
                  <a:cubicBezTo>
                    <a:pt x="4110" y="4991"/>
                    <a:pt x="4365" y="4699"/>
                    <a:pt x="4365" y="4699"/>
                  </a:cubicBezTo>
                  <a:cubicBezTo>
                    <a:pt x="4389" y="3792"/>
                    <a:pt x="4245" y="2910"/>
                    <a:pt x="4055" y="2027"/>
                  </a:cubicBezTo>
                  <a:cubicBezTo>
                    <a:pt x="3959" y="1717"/>
                    <a:pt x="3578" y="644"/>
                    <a:pt x="3363"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086;p74">
              <a:extLst>
                <a:ext uri="{FF2B5EF4-FFF2-40B4-BE49-F238E27FC236}">
                  <a16:creationId xmlns:a16="http://schemas.microsoft.com/office/drawing/2014/main" id="{91C73452-81B7-4F74-92EC-D12F0BEC055F}"/>
                </a:ext>
              </a:extLst>
            </p:cNvPr>
            <p:cNvSpPr/>
            <p:nvPr/>
          </p:nvSpPr>
          <p:spPr>
            <a:xfrm>
              <a:off x="3602343" y="2637478"/>
              <a:ext cx="146588" cy="105847"/>
            </a:xfrm>
            <a:custGeom>
              <a:avLst/>
              <a:gdLst/>
              <a:ahLst/>
              <a:cxnLst/>
              <a:rect l="l" t="t" r="r" b="b"/>
              <a:pathLst>
                <a:path w="3411" h="2463" extrusionOk="0">
                  <a:moveTo>
                    <a:pt x="1026" y="0"/>
                  </a:moveTo>
                  <a:lnTo>
                    <a:pt x="143" y="24"/>
                  </a:lnTo>
                  <a:cubicBezTo>
                    <a:pt x="143" y="24"/>
                    <a:pt x="191" y="930"/>
                    <a:pt x="191" y="1264"/>
                  </a:cubicBezTo>
                  <a:cubicBezTo>
                    <a:pt x="191" y="1288"/>
                    <a:pt x="143" y="1455"/>
                    <a:pt x="143" y="1503"/>
                  </a:cubicBezTo>
                  <a:cubicBezTo>
                    <a:pt x="119" y="1550"/>
                    <a:pt x="72" y="1646"/>
                    <a:pt x="72" y="1694"/>
                  </a:cubicBezTo>
                  <a:cubicBezTo>
                    <a:pt x="48" y="1861"/>
                    <a:pt x="0" y="2099"/>
                    <a:pt x="119" y="2266"/>
                  </a:cubicBezTo>
                  <a:lnTo>
                    <a:pt x="167" y="2314"/>
                  </a:lnTo>
                  <a:cubicBezTo>
                    <a:pt x="239" y="2361"/>
                    <a:pt x="716" y="2385"/>
                    <a:pt x="859" y="2385"/>
                  </a:cubicBezTo>
                  <a:cubicBezTo>
                    <a:pt x="1002" y="2385"/>
                    <a:pt x="1145" y="2409"/>
                    <a:pt x="1312" y="2409"/>
                  </a:cubicBezTo>
                  <a:cubicBezTo>
                    <a:pt x="1535" y="2449"/>
                    <a:pt x="1733" y="2462"/>
                    <a:pt x="1899" y="2462"/>
                  </a:cubicBezTo>
                  <a:cubicBezTo>
                    <a:pt x="2231" y="2462"/>
                    <a:pt x="2433" y="2409"/>
                    <a:pt x="2433" y="2409"/>
                  </a:cubicBezTo>
                  <a:cubicBezTo>
                    <a:pt x="3411" y="2242"/>
                    <a:pt x="3339" y="2027"/>
                    <a:pt x="3339" y="2027"/>
                  </a:cubicBezTo>
                  <a:cubicBezTo>
                    <a:pt x="3220" y="1908"/>
                    <a:pt x="3101" y="1908"/>
                    <a:pt x="3053" y="1884"/>
                  </a:cubicBezTo>
                  <a:cubicBezTo>
                    <a:pt x="3005" y="1884"/>
                    <a:pt x="2194" y="1765"/>
                    <a:pt x="2194" y="1765"/>
                  </a:cubicBezTo>
                  <a:cubicBezTo>
                    <a:pt x="2194" y="1765"/>
                    <a:pt x="1479" y="1455"/>
                    <a:pt x="1073" y="1240"/>
                  </a:cubicBezTo>
                  <a:cubicBezTo>
                    <a:pt x="906" y="763"/>
                    <a:pt x="1026" y="0"/>
                    <a:pt x="1026"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087;p74">
              <a:extLst>
                <a:ext uri="{FF2B5EF4-FFF2-40B4-BE49-F238E27FC236}">
                  <a16:creationId xmlns:a16="http://schemas.microsoft.com/office/drawing/2014/main" id="{0847A0DF-29D9-423F-89A9-FCF8227D7FDF}"/>
                </a:ext>
              </a:extLst>
            </p:cNvPr>
            <p:cNvSpPr/>
            <p:nvPr/>
          </p:nvSpPr>
          <p:spPr>
            <a:xfrm>
              <a:off x="3623873" y="2636446"/>
              <a:ext cx="5157" cy="6188"/>
            </a:xfrm>
            <a:custGeom>
              <a:avLst/>
              <a:gdLst/>
              <a:ahLst/>
              <a:cxnLst/>
              <a:rect l="l" t="t" r="r" b="b"/>
              <a:pathLst>
                <a:path w="120" h="144" extrusionOk="0">
                  <a:moveTo>
                    <a:pt x="0" y="0"/>
                  </a:moveTo>
                  <a:cubicBezTo>
                    <a:pt x="24" y="48"/>
                    <a:pt x="24" y="96"/>
                    <a:pt x="48" y="143"/>
                  </a:cubicBezTo>
                  <a:cubicBezTo>
                    <a:pt x="72" y="96"/>
                    <a:pt x="72" y="48"/>
                    <a:pt x="119" y="0"/>
                  </a:cubicBezTo>
                  <a:close/>
                </a:path>
              </a:pathLst>
            </a:custGeom>
            <a:solidFill>
              <a:srgbClr val="F4D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088;p74">
              <a:extLst>
                <a:ext uri="{FF2B5EF4-FFF2-40B4-BE49-F238E27FC236}">
                  <a16:creationId xmlns:a16="http://schemas.microsoft.com/office/drawing/2014/main" id="{AA5C9E75-843D-4B5C-A0EA-68506BCD3981}"/>
                </a:ext>
              </a:extLst>
            </p:cNvPr>
            <p:cNvSpPr/>
            <p:nvPr/>
          </p:nvSpPr>
          <p:spPr>
            <a:xfrm>
              <a:off x="3602343" y="2693818"/>
              <a:ext cx="145556" cy="47444"/>
            </a:xfrm>
            <a:custGeom>
              <a:avLst/>
              <a:gdLst/>
              <a:ahLst/>
              <a:cxnLst/>
              <a:rect l="l" t="t" r="r" b="b"/>
              <a:pathLst>
                <a:path w="3387" h="1104" extrusionOk="0">
                  <a:moveTo>
                    <a:pt x="167" y="1"/>
                  </a:moveTo>
                  <a:cubicBezTo>
                    <a:pt x="167" y="49"/>
                    <a:pt x="143" y="144"/>
                    <a:pt x="143" y="144"/>
                  </a:cubicBezTo>
                  <a:cubicBezTo>
                    <a:pt x="119" y="239"/>
                    <a:pt x="72" y="311"/>
                    <a:pt x="72" y="359"/>
                  </a:cubicBezTo>
                  <a:cubicBezTo>
                    <a:pt x="72" y="502"/>
                    <a:pt x="0" y="740"/>
                    <a:pt x="72" y="883"/>
                  </a:cubicBezTo>
                  <a:lnTo>
                    <a:pt x="143" y="955"/>
                  </a:lnTo>
                  <a:cubicBezTo>
                    <a:pt x="191" y="979"/>
                    <a:pt x="668" y="1003"/>
                    <a:pt x="835" y="1003"/>
                  </a:cubicBezTo>
                  <a:cubicBezTo>
                    <a:pt x="978" y="1003"/>
                    <a:pt x="1121" y="1050"/>
                    <a:pt x="1264" y="1050"/>
                  </a:cubicBezTo>
                  <a:cubicBezTo>
                    <a:pt x="1495" y="1090"/>
                    <a:pt x="1699" y="1103"/>
                    <a:pt x="1868" y="1103"/>
                  </a:cubicBezTo>
                  <a:cubicBezTo>
                    <a:pt x="2208" y="1103"/>
                    <a:pt x="2409" y="1050"/>
                    <a:pt x="2409" y="1050"/>
                  </a:cubicBezTo>
                  <a:cubicBezTo>
                    <a:pt x="3387" y="860"/>
                    <a:pt x="3292" y="645"/>
                    <a:pt x="3292" y="645"/>
                  </a:cubicBezTo>
                  <a:cubicBezTo>
                    <a:pt x="3172" y="526"/>
                    <a:pt x="3053" y="526"/>
                    <a:pt x="3029" y="502"/>
                  </a:cubicBezTo>
                  <a:cubicBezTo>
                    <a:pt x="2981" y="502"/>
                    <a:pt x="2171" y="383"/>
                    <a:pt x="2171" y="383"/>
                  </a:cubicBezTo>
                  <a:cubicBezTo>
                    <a:pt x="2171" y="383"/>
                    <a:pt x="1837" y="263"/>
                    <a:pt x="1503" y="120"/>
                  </a:cubicBezTo>
                  <a:lnTo>
                    <a:pt x="1479" y="120"/>
                  </a:lnTo>
                  <a:cubicBezTo>
                    <a:pt x="1293" y="164"/>
                    <a:pt x="1103" y="193"/>
                    <a:pt x="914" y="193"/>
                  </a:cubicBezTo>
                  <a:cubicBezTo>
                    <a:pt x="691" y="193"/>
                    <a:pt x="470" y="152"/>
                    <a:pt x="263" y="49"/>
                  </a:cubicBezTo>
                  <a:cubicBezTo>
                    <a:pt x="239" y="25"/>
                    <a:pt x="191" y="25"/>
                    <a:pt x="167"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89;p74">
              <a:extLst>
                <a:ext uri="{FF2B5EF4-FFF2-40B4-BE49-F238E27FC236}">
                  <a16:creationId xmlns:a16="http://schemas.microsoft.com/office/drawing/2014/main" id="{D446B60A-E276-4686-B9FD-BF76201999C0}"/>
                </a:ext>
              </a:extLst>
            </p:cNvPr>
            <p:cNvSpPr/>
            <p:nvPr/>
          </p:nvSpPr>
          <p:spPr>
            <a:xfrm>
              <a:off x="3595166" y="2439750"/>
              <a:ext cx="58446" cy="216207"/>
            </a:xfrm>
            <a:custGeom>
              <a:avLst/>
              <a:gdLst/>
              <a:ahLst/>
              <a:cxnLst/>
              <a:rect l="l" t="t" r="r" b="b"/>
              <a:pathLst>
                <a:path w="1360" h="5031" extrusionOk="0">
                  <a:moveTo>
                    <a:pt x="733" y="1"/>
                  </a:moveTo>
                  <a:cubicBezTo>
                    <a:pt x="612" y="1"/>
                    <a:pt x="496" y="25"/>
                    <a:pt x="406" y="70"/>
                  </a:cubicBezTo>
                  <a:cubicBezTo>
                    <a:pt x="48" y="260"/>
                    <a:pt x="72" y="737"/>
                    <a:pt x="48" y="1095"/>
                  </a:cubicBezTo>
                  <a:cubicBezTo>
                    <a:pt x="0" y="1453"/>
                    <a:pt x="0" y="1763"/>
                    <a:pt x="0" y="2121"/>
                  </a:cubicBezTo>
                  <a:cubicBezTo>
                    <a:pt x="0" y="3122"/>
                    <a:pt x="119" y="4076"/>
                    <a:pt x="310" y="5031"/>
                  </a:cubicBezTo>
                  <a:cubicBezTo>
                    <a:pt x="310" y="5031"/>
                    <a:pt x="1264" y="4959"/>
                    <a:pt x="1240" y="4935"/>
                  </a:cubicBezTo>
                  <a:cubicBezTo>
                    <a:pt x="1264" y="3719"/>
                    <a:pt x="1360" y="1095"/>
                    <a:pt x="1360" y="666"/>
                  </a:cubicBezTo>
                  <a:cubicBezTo>
                    <a:pt x="1360" y="451"/>
                    <a:pt x="1312" y="213"/>
                    <a:pt x="1121" y="93"/>
                  </a:cubicBezTo>
                  <a:cubicBezTo>
                    <a:pt x="1008" y="31"/>
                    <a:pt x="868" y="1"/>
                    <a:pt x="733"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090;p74">
              <a:extLst>
                <a:ext uri="{FF2B5EF4-FFF2-40B4-BE49-F238E27FC236}">
                  <a16:creationId xmlns:a16="http://schemas.microsoft.com/office/drawing/2014/main" id="{0D40FCF9-ED35-4C6F-948A-1D7648380C6F}"/>
                </a:ext>
              </a:extLst>
            </p:cNvPr>
            <p:cNvSpPr/>
            <p:nvPr/>
          </p:nvSpPr>
          <p:spPr>
            <a:xfrm>
              <a:off x="3597186" y="1991735"/>
              <a:ext cx="12377" cy="25656"/>
            </a:xfrm>
            <a:custGeom>
              <a:avLst/>
              <a:gdLst/>
              <a:ahLst/>
              <a:cxnLst/>
              <a:rect l="l" t="t" r="r" b="b"/>
              <a:pathLst>
                <a:path w="288" h="597" extrusionOk="0">
                  <a:moveTo>
                    <a:pt x="144" y="0"/>
                  </a:moveTo>
                  <a:lnTo>
                    <a:pt x="1" y="549"/>
                  </a:lnTo>
                  <a:lnTo>
                    <a:pt x="287" y="597"/>
                  </a:lnTo>
                  <a:lnTo>
                    <a:pt x="144"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091;p74">
              <a:extLst>
                <a:ext uri="{FF2B5EF4-FFF2-40B4-BE49-F238E27FC236}">
                  <a16:creationId xmlns:a16="http://schemas.microsoft.com/office/drawing/2014/main" id="{BCCFCAC9-DCA5-499E-A9E4-8A28B1D9AE09}"/>
                </a:ext>
              </a:extLst>
            </p:cNvPr>
            <p:cNvSpPr/>
            <p:nvPr/>
          </p:nvSpPr>
          <p:spPr>
            <a:xfrm>
              <a:off x="3525461" y="1991735"/>
              <a:ext cx="42073" cy="78429"/>
            </a:xfrm>
            <a:custGeom>
              <a:avLst/>
              <a:gdLst/>
              <a:ahLst/>
              <a:cxnLst/>
              <a:rect l="l" t="t" r="r" b="b"/>
              <a:pathLst>
                <a:path w="979" h="1825" extrusionOk="0">
                  <a:moveTo>
                    <a:pt x="48" y="0"/>
                  </a:moveTo>
                  <a:lnTo>
                    <a:pt x="0" y="1431"/>
                  </a:lnTo>
                  <a:cubicBezTo>
                    <a:pt x="0" y="1431"/>
                    <a:pt x="0" y="1551"/>
                    <a:pt x="167" y="1694"/>
                  </a:cubicBezTo>
                  <a:cubicBezTo>
                    <a:pt x="275" y="1789"/>
                    <a:pt x="454" y="1825"/>
                    <a:pt x="618" y="1825"/>
                  </a:cubicBezTo>
                  <a:cubicBezTo>
                    <a:pt x="781" y="1825"/>
                    <a:pt x="931" y="1789"/>
                    <a:pt x="978" y="1741"/>
                  </a:cubicBezTo>
                  <a:cubicBezTo>
                    <a:pt x="978" y="1741"/>
                    <a:pt x="954" y="740"/>
                    <a:pt x="954" y="573"/>
                  </a:cubicBezTo>
                  <a:lnTo>
                    <a:pt x="48"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092;p74">
              <a:extLst>
                <a:ext uri="{FF2B5EF4-FFF2-40B4-BE49-F238E27FC236}">
                  <a16:creationId xmlns:a16="http://schemas.microsoft.com/office/drawing/2014/main" id="{E784E0AC-98E0-486C-8076-4CC8ED12AC79}"/>
                </a:ext>
              </a:extLst>
            </p:cNvPr>
            <p:cNvSpPr/>
            <p:nvPr/>
          </p:nvSpPr>
          <p:spPr>
            <a:xfrm>
              <a:off x="3523398" y="1944592"/>
              <a:ext cx="86165" cy="98499"/>
            </a:xfrm>
            <a:custGeom>
              <a:avLst/>
              <a:gdLst/>
              <a:ahLst/>
              <a:cxnLst/>
              <a:rect l="l" t="t" r="r" b="b"/>
              <a:pathLst>
                <a:path w="2005" h="2292" extrusionOk="0">
                  <a:moveTo>
                    <a:pt x="191" y="0"/>
                  </a:moveTo>
                  <a:lnTo>
                    <a:pt x="120" y="501"/>
                  </a:lnTo>
                  <a:lnTo>
                    <a:pt x="48" y="1264"/>
                  </a:lnTo>
                  <a:lnTo>
                    <a:pt x="1" y="1479"/>
                  </a:lnTo>
                  <a:cubicBezTo>
                    <a:pt x="356" y="2060"/>
                    <a:pt x="853" y="2292"/>
                    <a:pt x="1219" y="2292"/>
                  </a:cubicBezTo>
                  <a:cubicBezTo>
                    <a:pt x="1393" y="2292"/>
                    <a:pt x="1538" y="2239"/>
                    <a:pt x="1623" y="2147"/>
                  </a:cubicBezTo>
                  <a:cubicBezTo>
                    <a:pt x="1885" y="1837"/>
                    <a:pt x="2004" y="239"/>
                    <a:pt x="2004" y="239"/>
                  </a:cubicBezTo>
                  <a:lnTo>
                    <a:pt x="191"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93;p74">
              <a:extLst>
                <a:ext uri="{FF2B5EF4-FFF2-40B4-BE49-F238E27FC236}">
                  <a16:creationId xmlns:a16="http://schemas.microsoft.com/office/drawing/2014/main" id="{26B028DE-FA45-42AC-B123-25D150B663B2}"/>
                </a:ext>
              </a:extLst>
            </p:cNvPr>
            <p:cNvSpPr/>
            <p:nvPr/>
          </p:nvSpPr>
          <p:spPr>
            <a:xfrm>
              <a:off x="3499848" y="1923577"/>
              <a:ext cx="143536" cy="118439"/>
            </a:xfrm>
            <a:custGeom>
              <a:avLst/>
              <a:gdLst/>
              <a:ahLst/>
              <a:cxnLst/>
              <a:rect l="l" t="t" r="r" b="b"/>
              <a:pathLst>
                <a:path w="3340" h="2756" extrusionOk="0">
                  <a:moveTo>
                    <a:pt x="1289" y="0"/>
                  </a:moveTo>
                  <a:cubicBezTo>
                    <a:pt x="962" y="0"/>
                    <a:pt x="670" y="89"/>
                    <a:pt x="596" y="275"/>
                  </a:cubicBezTo>
                  <a:cubicBezTo>
                    <a:pt x="596" y="275"/>
                    <a:pt x="0" y="346"/>
                    <a:pt x="143" y="1133"/>
                  </a:cubicBezTo>
                  <a:cubicBezTo>
                    <a:pt x="262" y="1944"/>
                    <a:pt x="501" y="2636"/>
                    <a:pt x="668" y="2684"/>
                  </a:cubicBezTo>
                  <a:lnTo>
                    <a:pt x="954" y="2755"/>
                  </a:lnTo>
                  <a:cubicBezTo>
                    <a:pt x="954" y="2755"/>
                    <a:pt x="1574" y="1419"/>
                    <a:pt x="1789" y="1324"/>
                  </a:cubicBezTo>
                  <a:cubicBezTo>
                    <a:pt x="1980" y="1205"/>
                    <a:pt x="2648" y="1372"/>
                    <a:pt x="2981" y="847"/>
                  </a:cubicBezTo>
                  <a:cubicBezTo>
                    <a:pt x="3339" y="346"/>
                    <a:pt x="3125" y="60"/>
                    <a:pt x="2981" y="36"/>
                  </a:cubicBezTo>
                  <a:cubicBezTo>
                    <a:pt x="2978" y="36"/>
                    <a:pt x="2974" y="35"/>
                    <a:pt x="2970" y="35"/>
                  </a:cubicBezTo>
                  <a:cubicBezTo>
                    <a:pt x="2841" y="35"/>
                    <a:pt x="2671" y="316"/>
                    <a:pt x="2407" y="316"/>
                  </a:cubicBezTo>
                  <a:cubicBezTo>
                    <a:pt x="2329" y="316"/>
                    <a:pt x="2243" y="291"/>
                    <a:pt x="2147" y="227"/>
                  </a:cubicBezTo>
                  <a:cubicBezTo>
                    <a:pt x="1928" y="77"/>
                    <a:pt x="1593" y="0"/>
                    <a:pt x="1289"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94;p74">
              <a:extLst>
                <a:ext uri="{FF2B5EF4-FFF2-40B4-BE49-F238E27FC236}">
                  <a16:creationId xmlns:a16="http://schemas.microsoft.com/office/drawing/2014/main" id="{B327C483-4BC1-4169-B5C8-1F7932AEE1F1}"/>
                </a:ext>
              </a:extLst>
            </p:cNvPr>
            <p:cNvSpPr/>
            <p:nvPr/>
          </p:nvSpPr>
          <p:spPr>
            <a:xfrm>
              <a:off x="3548023" y="1977296"/>
              <a:ext cx="24625" cy="40096"/>
            </a:xfrm>
            <a:custGeom>
              <a:avLst/>
              <a:gdLst/>
              <a:ahLst/>
              <a:cxnLst/>
              <a:rect l="l" t="t" r="r" b="b"/>
              <a:pathLst>
                <a:path w="573" h="933" extrusionOk="0">
                  <a:moveTo>
                    <a:pt x="337" y="1"/>
                  </a:moveTo>
                  <a:cubicBezTo>
                    <a:pt x="293" y="1"/>
                    <a:pt x="250" y="15"/>
                    <a:pt x="215" y="50"/>
                  </a:cubicBezTo>
                  <a:cubicBezTo>
                    <a:pt x="0" y="193"/>
                    <a:pt x="0" y="670"/>
                    <a:pt x="429" y="933"/>
                  </a:cubicBezTo>
                  <a:lnTo>
                    <a:pt x="573" y="169"/>
                  </a:lnTo>
                  <a:cubicBezTo>
                    <a:pt x="556" y="85"/>
                    <a:pt x="443" y="1"/>
                    <a:pt x="337"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95;p74">
              <a:extLst>
                <a:ext uri="{FF2B5EF4-FFF2-40B4-BE49-F238E27FC236}">
                  <a16:creationId xmlns:a16="http://schemas.microsoft.com/office/drawing/2014/main" id="{26B6D2B7-BED1-4CAE-A755-ABCEA7922AA7}"/>
                </a:ext>
              </a:extLst>
            </p:cNvPr>
            <p:cNvSpPr/>
            <p:nvPr/>
          </p:nvSpPr>
          <p:spPr>
            <a:xfrm>
              <a:off x="3459838" y="2054264"/>
              <a:ext cx="158922" cy="247407"/>
            </a:xfrm>
            <a:custGeom>
              <a:avLst/>
              <a:gdLst/>
              <a:ahLst/>
              <a:cxnLst/>
              <a:rect l="l" t="t" r="r" b="b"/>
              <a:pathLst>
                <a:path w="3698" h="5757" extrusionOk="0">
                  <a:moveTo>
                    <a:pt x="1575" y="0"/>
                  </a:moveTo>
                  <a:cubicBezTo>
                    <a:pt x="1337" y="0"/>
                    <a:pt x="1074" y="24"/>
                    <a:pt x="860" y="72"/>
                  </a:cubicBezTo>
                  <a:cubicBezTo>
                    <a:pt x="740" y="96"/>
                    <a:pt x="573" y="167"/>
                    <a:pt x="502" y="286"/>
                  </a:cubicBezTo>
                  <a:cubicBezTo>
                    <a:pt x="1" y="1193"/>
                    <a:pt x="25" y="5557"/>
                    <a:pt x="25" y="5557"/>
                  </a:cubicBezTo>
                  <a:cubicBezTo>
                    <a:pt x="472" y="5701"/>
                    <a:pt x="902" y="5757"/>
                    <a:pt x="1301" y="5757"/>
                  </a:cubicBezTo>
                  <a:cubicBezTo>
                    <a:pt x="2690" y="5757"/>
                    <a:pt x="3698" y="5080"/>
                    <a:pt x="3698" y="5080"/>
                  </a:cubicBezTo>
                  <a:lnTo>
                    <a:pt x="3388" y="4055"/>
                  </a:lnTo>
                  <a:cubicBezTo>
                    <a:pt x="3245" y="3626"/>
                    <a:pt x="3245" y="3101"/>
                    <a:pt x="3268" y="2624"/>
                  </a:cubicBezTo>
                  <a:cubicBezTo>
                    <a:pt x="3268" y="2338"/>
                    <a:pt x="3316" y="2075"/>
                    <a:pt x="3340" y="1789"/>
                  </a:cubicBezTo>
                  <a:cubicBezTo>
                    <a:pt x="3364" y="1479"/>
                    <a:pt x="3364" y="1074"/>
                    <a:pt x="3245" y="764"/>
                  </a:cubicBezTo>
                  <a:cubicBezTo>
                    <a:pt x="3030" y="120"/>
                    <a:pt x="2147" y="48"/>
                    <a:pt x="1575"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96;p74">
              <a:extLst>
                <a:ext uri="{FF2B5EF4-FFF2-40B4-BE49-F238E27FC236}">
                  <a16:creationId xmlns:a16="http://schemas.microsoft.com/office/drawing/2014/main" id="{05EE77CC-A2CF-4515-BDDD-FD54059E177A}"/>
                </a:ext>
              </a:extLst>
            </p:cNvPr>
            <p:cNvSpPr/>
            <p:nvPr/>
          </p:nvSpPr>
          <p:spPr>
            <a:xfrm>
              <a:off x="3650518" y="2052201"/>
              <a:ext cx="92267" cy="168032"/>
            </a:xfrm>
            <a:custGeom>
              <a:avLst/>
              <a:gdLst/>
              <a:ahLst/>
              <a:cxnLst/>
              <a:rect l="l" t="t" r="r" b="b"/>
              <a:pathLst>
                <a:path w="2147" h="3910" extrusionOk="0">
                  <a:moveTo>
                    <a:pt x="2147" y="1"/>
                  </a:moveTo>
                  <a:cubicBezTo>
                    <a:pt x="1765" y="24"/>
                    <a:pt x="1455" y="239"/>
                    <a:pt x="1216" y="525"/>
                  </a:cubicBezTo>
                  <a:cubicBezTo>
                    <a:pt x="1216" y="740"/>
                    <a:pt x="1264" y="931"/>
                    <a:pt x="1264" y="931"/>
                  </a:cubicBezTo>
                  <a:lnTo>
                    <a:pt x="1073" y="1217"/>
                  </a:lnTo>
                  <a:cubicBezTo>
                    <a:pt x="596" y="1932"/>
                    <a:pt x="0" y="2648"/>
                    <a:pt x="96" y="3578"/>
                  </a:cubicBezTo>
                  <a:cubicBezTo>
                    <a:pt x="96" y="3650"/>
                    <a:pt x="119" y="3769"/>
                    <a:pt x="191" y="3841"/>
                  </a:cubicBezTo>
                  <a:cubicBezTo>
                    <a:pt x="236" y="3888"/>
                    <a:pt x="284" y="3909"/>
                    <a:pt x="336" y="3909"/>
                  </a:cubicBezTo>
                  <a:cubicBezTo>
                    <a:pt x="856" y="3909"/>
                    <a:pt x="1650" y="1688"/>
                    <a:pt x="1694" y="1384"/>
                  </a:cubicBezTo>
                  <a:cubicBezTo>
                    <a:pt x="1789" y="978"/>
                    <a:pt x="2027" y="716"/>
                    <a:pt x="2123" y="311"/>
                  </a:cubicBezTo>
                  <a:cubicBezTo>
                    <a:pt x="2147" y="191"/>
                    <a:pt x="2147" y="72"/>
                    <a:pt x="2147"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97;p74">
              <a:extLst>
                <a:ext uri="{FF2B5EF4-FFF2-40B4-BE49-F238E27FC236}">
                  <a16:creationId xmlns:a16="http://schemas.microsoft.com/office/drawing/2014/main" id="{1BEE60C1-D3CD-4808-A093-C3F1ECC3D514}"/>
                </a:ext>
              </a:extLst>
            </p:cNvPr>
            <p:cNvSpPr/>
            <p:nvPr/>
          </p:nvSpPr>
          <p:spPr>
            <a:xfrm>
              <a:off x="3700713" y="2033765"/>
              <a:ext cx="22605" cy="56426"/>
            </a:xfrm>
            <a:custGeom>
              <a:avLst/>
              <a:gdLst/>
              <a:ahLst/>
              <a:cxnLst/>
              <a:rect l="l" t="t" r="r" b="b"/>
              <a:pathLst>
                <a:path w="526" h="1313" extrusionOk="0">
                  <a:moveTo>
                    <a:pt x="526" y="907"/>
                  </a:moveTo>
                  <a:cubicBezTo>
                    <a:pt x="526" y="907"/>
                    <a:pt x="406" y="907"/>
                    <a:pt x="382" y="716"/>
                  </a:cubicBezTo>
                  <a:cubicBezTo>
                    <a:pt x="335" y="549"/>
                    <a:pt x="239" y="120"/>
                    <a:pt x="239" y="120"/>
                  </a:cubicBezTo>
                  <a:cubicBezTo>
                    <a:pt x="239" y="120"/>
                    <a:pt x="168" y="0"/>
                    <a:pt x="120" y="24"/>
                  </a:cubicBezTo>
                  <a:cubicBezTo>
                    <a:pt x="96" y="96"/>
                    <a:pt x="1" y="239"/>
                    <a:pt x="96" y="477"/>
                  </a:cubicBezTo>
                  <a:cubicBezTo>
                    <a:pt x="96" y="477"/>
                    <a:pt x="144" y="692"/>
                    <a:pt x="120" y="787"/>
                  </a:cubicBezTo>
                  <a:cubicBezTo>
                    <a:pt x="96" y="859"/>
                    <a:pt x="25" y="1074"/>
                    <a:pt x="120" y="1288"/>
                  </a:cubicBezTo>
                  <a:cubicBezTo>
                    <a:pt x="96" y="1312"/>
                    <a:pt x="526" y="1264"/>
                    <a:pt x="526" y="907"/>
                  </a:cubicBezTo>
                  <a:close/>
                </a:path>
              </a:pathLst>
            </a:custGeom>
            <a:solidFill>
              <a:srgbClr val="ECB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98;p74">
              <a:extLst>
                <a:ext uri="{FF2B5EF4-FFF2-40B4-BE49-F238E27FC236}">
                  <a16:creationId xmlns:a16="http://schemas.microsoft.com/office/drawing/2014/main" id="{9DF0306C-2B97-470F-8FD9-8A543C480A1F}"/>
                </a:ext>
              </a:extLst>
            </p:cNvPr>
            <p:cNvSpPr/>
            <p:nvPr/>
          </p:nvSpPr>
          <p:spPr>
            <a:xfrm>
              <a:off x="3568522" y="2094231"/>
              <a:ext cx="111735" cy="127120"/>
            </a:xfrm>
            <a:custGeom>
              <a:avLst/>
              <a:gdLst/>
              <a:ahLst/>
              <a:cxnLst/>
              <a:rect l="l" t="t" r="r" b="b"/>
              <a:pathLst>
                <a:path w="2600" h="2958" extrusionOk="0">
                  <a:moveTo>
                    <a:pt x="692" y="0"/>
                  </a:moveTo>
                  <a:cubicBezTo>
                    <a:pt x="573" y="0"/>
                    <a:pt x="429" y="0"/>
                    <a:pt x="334" y="96"/>
                  </a:cubicBezTo>
                  <a:cubicBezTo>
                    <a:pt x="0" y="454"/>
                    <a:pt x="334" y="883"/>
                    <a:pt x="573" y="1193"/>
                  </a:cubicBezTo>
                  <a:lnTo>
                    <a:pt x="930" y="1646"/>
                  </a:lnTo>
                  <a:cubicBezTo>
                    <a:pt x="1193" y="1980"/>
                    <a:pt x="1431" y="2290"/>
                    <a:pt x="1693" y="2624"/>
                  </a:cubicBezTo>
                  <a:cubicBezTo>
                    <a:pt x="1813" y="2743"/>
                    <a:pt x="1908" y="2886"/>
                    <a:pt x="2051" y="2934"/>
                  </a:cubicBezTo>
                  <a:cubicBezTo>
                    <a:pt x="2123" y="2958"/>
                    <a:pt x="2218" y="2958"/>
                    <a:pt x="2266" y="2958"/>
                  </a:cubicBezTo>
                  <a:cubicBezTo>
                    <a:pt x="2457" y="2886"/>
                    <a:pt x="2600" y="2743"/>
                    <a:pt x="2576" y="2529"/>
                  </a:cubicBezTo>
                  <a:cubicBezTo>
                    <a:pt x="2528" y="2338"/>
                    <a:pt x="2385" y="2147"/>
                    <a:pt x="2290" y="2004"/>
                  </a:cubicBezTo>
                  <a:cubicBezTo>
                    <a:pt x="2170" y="1789"/>
                    <a:pt x="2027" y="1622"/>
                    <a:pt x="1908" y="1431"/>
                  </a:cubicBezTo>
                  <a:cubicBezTo>
                    <a:pt x="1693" y="1145"/>
                    <a:pt x="1503" y="859"/>
                    <a:pt x="1288" y="597"/>
                  </a:cubicBezTo>
                  <a:cubicBezTo>
                    <a:pt x="1169" y="454"/>
                    <a:pt x="1050" y="239"/>
                    <a:pt x="906" y="120"/>
                  </a:cubicBezTo>
                  <a:cubicBezTo>
                    <a:pt x="835" y="48"/>
                    <a:pt x="787" y="24"/>
                    <a:pt x="692"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99;p74">
              <a:extLst>
                <a:ext uri="{FF2B5EF4-FFF2-40B4-BE49-F238E27FC236}">
                  <a16:creationId xmlns:a16="http://schemas.microsoft.com/office/drawing/2014/main" id="{15A81FE9-D118-4180-91BD-42013FC373D3}"/>
                </a:ext>
              </a:extLst>
            </p:cNvPr>
            <p:cNvSpPr/>
            <p:nvPr/>
          </p:nvSpPr>
          <p:spPr>
            <a:xfrm>
              <a:off x="3545960" y="2068016"/>
              <a:ext cx="90247" cy="87755"/>
            </a:xfrm>
            <a:custGeom>
              <a:avLst/>
              <a:gdLst/>
              <a:ahLst/>
              <a:cxnLst/>
              <a:rect l="l" t="t" r="r" b="b"/>
              <a:pathLst>
                <a:path w="2100" h="2042" extrusionOk="0">
                  <a:moveTo>
                    <a:pt x="830" y="0"/>
                  </a:moveTo>
                  <a:cubicBezTo>
                    <a:pt x="734" y="0"/>
                    <a:pt x="639" y="33"/>
                    <a:pt x="549" y="110"/>
                  </a:cubicBezTo>
                  <a:cubicBezTo>
                    <a:pt x="0" y="587"/>
                    <a:pt x="716" y="1588"/>
                    <a:pt x="954" y="2041"/>
                  </a:cubicBezTo>
                  <a:lnTo>
                    <a:pt x="2099" y="1254"/>
                  </a:lnTo>
                  <a:cubicBezTo>
                    <a:pt x="2099" y="1254"/>
                    <a:pt x="1428" y="0"/>
                    <a:pt x="830"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00;p74">
              <a:extLst>
                <a:ext uri="{FF2B5EF4-FFF2-40B4-BE49-F238E27FC236}">
                  <a16:creationId xmlns:a16="http://schemas.microsoft.com/office/drawing/2014/main" id="{EC83955A-47D3-435D-9D9A-E18D8DEF51B4}"/>
                </a:ext>
              </a:extLst>
            </p:cNvPr>
            <p:cNvSpPr/>
            <p:nvPr/>
          </p:nvSpPr>
          <p:spPr>
            <a:xfrm>
              <a:off x="4717501" y="2345333"/>
              <a:ext cx="114829" cy="22605"/>
            </a:xfrm>
            <a:custGeom>
              <a:avLst/>
              <a:gdLst/>
              <a:ahLst/>
              <a:cxnLst/>
              <a:rect l="l" t="t" r="r" b="b"/>
              <a:pathLst>
                <a:path w="2672" h="526" extrusionOk="0">
                  <a:moveTo>
                    <a:pt x="0" y="1"/>
                  </a:moveTo>
                  <a:lnTo>
                    <a:pt x="0" y="526"/>
                  </a:lnTo>
                  <a:lnTo>
                    <a:pt x="2672" y="526"/>
                  </a:lnTo>
                  <a:lnTo>
                    <a:pt x="2672"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01;p74">
              <a:extLst>
                <a:ext uri="{FF2B5EF4-FFF2-40B4-BE49-F238E27FC236}">
                  <a16:creationId xmlns:a16="http://schemas.microsoft.com/office/drawing/2014/main" id="{A43AFB79-C455-40B7-B553-80CEB43E1ACB}"/>
                </a:ext>
              </a:extLst>
            </p:cNvPr>
            <p:cNvSpPr/>
            <p:nvPr/>
          </p:nvSpPr>
          <p:spPr>
            <a:xfrm>
              <a:off x="4767739" y="2494972"/>
              <a:ext cx="113798" cy="23636"/>
            </a:xfrm>
            <a:custGeom>
              <a:avLst/>
              <a:gdLst/>
              <a:ahLst/>
              <a:cxnLst/>
              <a:rect l="l" t="t" r="r" b="b"/>
              <a:pathLst>
                <a:path w="2648" h="550" extrusionOk="0">
                  <a:moveTo>
                    <a:pt x="0" y="1"/>
                  </a:moveTo>
                  <a:lnTo>
                    <a:pt x="0" y="550"/>
                  </a:lnTo>
                  <a:lnTo>
                    <a:pt x="2647" y="550"/>
                  </a:lnTo>
                  <a:lnTo>
                    <a:pt x="2647"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02;p74">
              <a:extLst>
                <a:ext uri="{FF2B5EF4-FFF2-40B4-BE49-F238E27FC236}">
                  <a16:creationId xmlns:a16="http://schemas.microsoft.com/office/drawing/2014/main" id="{A2A50EEC-FCDA-468E-85CD-095B7189D8F5}"/>
                </a:ext>
              </a:extLst>
            </p:cNvPr>
            <p:cNvSpPr/>
            <p:nvPr/>
          </p:nvSpPr>
          <p:spPr>
            <a:xfrm>
              <a:off x="4796403" y="2630301"/>
              <a:ext cx="136360" cy="22562"/>
            </a:xfrm>
            <a:custGeom>
              <a:avLst/>
              <a:gdLst/>
              <a:ahLst/>
              <a:cxnLst/>
              <a:rect l="l" t="t" r="r" b="b"/>
              <a:pathLst>
                <a:path w="3173" h="525" extrusionOk="0">
                  <a:moveTo>
                    <a:pt x="1" y="0"/>
                  </a:moveTo>
                  <a:lnTo>
                    <a:pt x="1" y="525"/>
                  </a:lnTo>
                  <a:lnTo>
                    <a:pt x="3173" y="525"/>
                  </a:lnTo>
                  <a:lnTo>
                    <a:pt x="3173"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03;p74">
              <a:extLst>
                <a:ext uri="{FF2B5EF4-FFF2-40B4-BE49-F238E27FC236}">
                  <a16:creationId xmlns:a16="http://schemas.microsoft.com/office/drawing/2014/main" id="{38579E8B-E75F-46EA-8ECE-26643A8E7F8A}"/>
                </a:ext>
              </a:extLst>
            </p:cNvPr>
            <p:cNvSpPr/>
            <p:nvPr/>
          </p:nvSpPr>
          <p:spPr>
            <a:xfrm>
              <a:off x="4679554" y="2188518"/>
              <a:ext cx="97424" cy="23636"/>
            </a:xfrm>
            <a:custGeom>
              <a:avLst/>
              <a:gdLst/>
              <a:ahLst/>
              <a:cxnLst/>
              <a:rect l="l" t="t" r="r" b="b"/>
              <a:pathLst>
                <a:path w="2267" h="550" extrusionOk="0">
                  <a:moveTo>
                    <a:pt x="1" y="1"/>
                  </a:moveTo>
                  <a:lnTo>
                    <a:pt x="1" y="549"/>
                  </a:lnTo>
                  <a:lnTo>
                    <a:pt x="2267" y="549"/>
                  </a:lnTo>
                  <a:lnTo>
                    <a:pt x="2267"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04;p74">
              <a:extLst>
                <a:ext uri="{FF2B5EF4-FFF2-40B4-BE49-F238E27FC236}">
                  <a16:creationId xmlns:a16="http://schemas.microsoft.com/office/drawing/2014/main" id="{02300745-355C-46AA-B4B5-7FBFE8CFCAAC}"/>
                </a:ext>
              </a:extLst>
            </p:cNvPr>
            <p:cNvSpPr/>
            <p:nvPr/>
          </p:nvSpPr>
          <p:spPr>
            <a:xfrm>
              <a:off x="4630391" y="2038879"/>
              <a:ext cx="97381" cy="17448"/>
            </a:xfrm>
            <a:custGeom>
              <a:avLst/>
              <a:gdLst/>
              <a:ahLst/>
              <a:cxnLst/>
              <a:rect l="l" t="t" r="r" b="b"/>
              <a:pathLst>
                <a:path w="2266" h="406" extrusionOk="0">
                  <a:moveTo>
                    <a:pt x="0" y="1"/>
                  </a:moveTo>
                  <a:lnTo>
                    <a:pt x="0" y="406"/>
                  </a:lnTo>
                  <a:lnTo>
                    <a:pt x="2266" y="406"/>
                  </a:lnTo>
                  <a:lnTo>
                    <a:pt x="2266"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05;p74">
              <a:extLst>
                <a:ext uri="{FF2B5EF4-FFF2-40B4-BE49-F238E27FC236}">
                  <a16:creationId xmlns:a16="http://schemas.microsoft.com/office/drawing/2014/main" id="{577F3CE3-E41C-4E2C-96B2-EF29A8F4F991}"/>
                </a:ext>
              </a:extLst>
            </p:cNvPr>
            <p:cNvSpPr/>
            <p:nvPr/>
          </p:nvSpPr>
          <p:spPr>
            <a:xfrm>
              <a:off x="4625234" y="2038879"/>
              <a:ext cx="212211" cy="705220"/>
            </a:xfrm>
            <a:custGeom>
              <a:avLst/>
              <a:gdLst/>
              <a:ahLst/>
              <a:cxnLst/>
              <a:rect l="l" t="t" r="r" b="b"/>
              <a:pathLst>
                <a:path w="4938" h="16410" extrusionOk="0">
                  <a:moveTo>
                    <a:pt x="1" y="1"/>
                  </a:moveTo>
                  <a:lnTo>
                    <a:pt x="4103" y="16410"/>
                  </a:lnTo>
                  <a:lnTo>
                    <a:pt x="4938" y="16410"/>
                  </a:lnTo>
                  <a:lnTo>
                    <a:pt x="812"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06;p74">
              <a:extLst>
                <a:ext uri="{FF2B5EF4-FFF2-40B4-BE49-F238E27FC236}">
                  <a16:creationId xmlns:a16="http://schemas.microsoft.com/office/drawing/2014/main" id="{31A2D11B-4C86-45FA-AB99-BBFC026A07A1}"/>
                </a:ext>
              </a:extLst>
            </p:cNvPr>
            <p:cNvSpPr/>
            <p:nvPr/>
          </p:nvSpPr>
          <p:spPr>
            <a:xfrm>
              <a:off x="4306488" y="2038879"/>
              <a:ext cx="262448" cy="705220"/>
            </a:xfrm>
            <a:custGeom>
              <a:avLst/>
              <a:gdLst/>
              <a:ahLst/>
              <a:cxnLst/>
              <a:rect l="l" t="t" r="r" b="b"/>
              <a:pathLst>
                <a:path w="6107" h="16410" extrusionOk="0">
                  <a:moveTo>
                    <a:pt x="5391" y="1"/>
                  </a:moveTo>
                  <a:lnTo>
                    <a:pt x="0" y="16410"/>
                  </a:lnTo>
                  <a:lnTo>
                    <a:pt x="692" y="16410"/>
                  </a:lnTo>
                  <a:lnTo>
                    <a:pt x="6106"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07;p74">
              <a:extLst>
                <a:ext uri="{FF2B5EF4-FFF2-40B4-BE49-F238E27FC236}">
                  <a16:creationId xmlns:a16="http://schemas.microsoft.com/office/drawing/2014/main" id="{C9C407AF-AD40-488B-8889-F5242A3EE3A1}"/>
                </a:ext>
              </a:extLst>
            </p:cNvPr>
            <p:cNvSpPr/>
            <p:nvPr/>
          </p:nvSpPr>
          <p:spPr>
            <a:xfrm>
              <a:off x="4393599" y="2504212"/>
              <a:ext cx="127163" cy="23636"/>
            </a:xfrm>
            <a:custGeom>
              <a:avLst/>
              <a:gdLst/>
              <a:ahLst/>
              <a:cxnLst/>
              <a:rect l="l" t="t" r="r" b="b"/>
              <a:pathLst>
                <a:path w="2959" h="550" extrusionOk="0">
                  <a:moveTo>
                    <a:pt x="263" y="1"/>
                  </a:moveTo>
                  <a:cubicBezTo>
                    <a:pt x="144" y="1"/>
                    <a:pt x="1" y="120"/>
                    <a:pt x="1" y="263"/>
                  </a:cubicBezTo>
                  <a:cubicBezTo>
                    <a:pt x="1" y="430"/>
                    <a:pt x="120" y="549"/>
                    <a:pt x="263" y="549"/>
                  </a:cubicBezTo>
                  <a:lnTo>
                    <a:pt x="2696" y="549"/>
                  </a:lnTo>
                  <a:cubicBezTo>
                    <a:pt x="2839" y="549"/>
                    <a:pt x="2958" y="430"/>
                    <a:pt x="2958" y="263"/>
                  </a:cubicBezTo>
                  <a:cubicBezTo>
                    <a:pt x="2958" y="120"/>
                    <a:pt x="2839" y="1"/>
                    <a:pt x="2696"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108;p74">
              <a:extLst>
                <a:ext uri="{FF2B5EF4-FFF2-40B4-BE49-F238E27FC236}">
                  <a16:creationId xmlns:a16="http://schemas.microsoft.com/office/drawing/2014/main" id="{613E6602-CF10-465B-83F9-DB6523D1D73A}"/>
                </a:ext>
              </a:extLst>
            </p:cNvPr>
            <p:cNvSpPr/>
            <p:nvPr/>
          </p:nvSpPr>
          <p:spPr>
            <a:xfrm>
              <a:off x="4348518" y="2652820"/>
              <a:ext cx="127120" cy="22605"/>
            </a:xfrm>
            <a:custGeom>
              <a:avLst/>
              <a:gdLst/>
              <a:ahLst/>
              <a:cxnLst/>
              <a:rect l="l" t="t" r="r" b="b"/>
              <a:pathLst>
                <a:path w="2958" h="526" extrusionOk="0">
                  <a:moveTo>
                    <a:pt x="286" y="1"/>
                  </a:moveTo>
                  <a:cubicBezTo>
                    <a:pt x="119" y="1"/>
                    <a:pt x="0" y="120"/>
                    <a:pt x="0" y="263"/>
                  </a:cubicBezTo>
                  <a:cubicBezTo>
                    <a:pt x="0" y="406"/>
                    <a:pt x="119" y="526"/>
                    <a:pt x="286" y="526"/>
                  </a:cubicBezTo>
                  <a:lnTo>
                    <a:pt x="2695" y="526"/>
                  </a:lnTo>
                  <a:cubicBezTo>
                    <a:pt x="2838" y="526"/>
                    <a:pt x="2958" y="406"/>
                    <a:pt x="2958" y="263"/>
                  </a:cubicBezTo>
                  <a:cubicBezTo>
                    <a:pt x="2958" y="120"/>
                    <a:pt x="2838" y="1"/>
                    <a:pt x="2695"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09;p74">
              <a:extLst>
                <a:ext uri="{FF2B5EF4-FFF2-40B4-BE49-F238E27FC236}">
                  <a16:creationId xmlns:a16="http://schemas.microsoft.com/office/drawing/2014/main" id="{C721031E-6725-44A2-8A12-14A88C81D244}"/>
                </a:ext>
              </a:extLst>
            </p:cNvPr>
            <p:cNvSpPr/>
            <p:nvPr/>
          </p:nvSpPr>
          <p:spPr>
            <a:xfrm>
              <a:off x="4444868" y="2351479"/>
              <a:ext cx="127120" cy="23636"/>
            </a:xfrm>
            <a:custGeom>
              <a:avLst/>
              <a:gdLst/>
              <a:ahLst/>
              <a:cxnLst/>
              <a:rect l="l" t="t" r="r" b="b"/>
              <a:pathLst>
                <a:path w="2958" h="550" extrusionOk="0">
                  <a:moveTo>
                    <a:pt x="263" y="1"/>
                  </a:moveTo>
                  <a:cubicBezTo>
                    <a:pt x="119" y="1"/>
                    <a:pt x="0" y="120"/>
                    <a:pt x="0" y="263"/>
                  </a:cubicBezTo>
                  <a:cubicBezTo>
                    <a:pt x="0" y="430"/>
                    <a:pt x="119" y="549"/>
                    <a:pt x="263" y="549"/>
                  </a:cubicBezTo>
                  <a:lnTo>
                    <a:pt x="2695" y="549"/>
                  </a:lnTo>
                  <a:cubicBezTo>
                    <a:pt x="2838" y="549"/>
                    <a:pt x="2958" y="430"/>
                    <a:pt x="2958" y="263"/>
                  </a:cubicBezTo>
                  <a:cubicBezTo>
                    <a:pt x="2958" y="120"/>
                    <a:pt x="2838" y="1"/>
                    <a:pt x="2695"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10;p74">
              <a:extLst>
                <a:ext uri="{FF2B5EF4-FFF2-40B4-BE49-F238E27FC236}">
                  <a16:creationId xmlns:a16="http://schemas.microsoft.com/office/drawing/2014/main" id="{52DA78A2-69EF-4AB3-8ADA-FADF35A149D6}"/>
                </a:ext>
              </a:extLst>
            </p:cNvPr>
            <p:cNvSpPr/>
            <p:nvPr/>
          </p:nvSpPr>
          <p:spPr>
            <a:xfrm>
              <a:off x="4495063" y="2194663"/>
              <a:ext cx="119986" cy="22605"/>
            </a:xfrm>
            <a:custGeom>
              <a:avLst/>
              <a:gdLst/>
              <a:ahLst/>
              <a:cxnLst/>
              <a:rect l="l" t="t" r="r" b="b"/>
              <a:pathLst>
                <a:path w="2792" h="526" extrusionOk="0">
                  <a:moveTo>
                    <a:pt x="263" y="1"/>
                  </a:moveTo>
                  <a:cubicBezTo>
                    <a:pt x="120" y="1"/>
                    <a:pt x="1" y="120"/>
                    <a:pt x="1" y="263"/>
                  </a:cubicBezTo>
                  <a:cubicBezTo>
                    <a:pt x="1" y="406"/>
                    <a:pt x="120" y="526"/>
                    <a:pt x="263" y="526"/>
                  </a:cubicBezTo>
                  <a:lnTo>
                    <a:pt x="2529" y="526"/>
                  </a:lnTo>
                  <a:cubicBezTo>
                    <a:pt x="2672" y="526"/>
                    <a:pt x="2791" y="406"/>
                    <a:pt x="2791" y="263"/>
                  </a:cubicBezTo>
                  <a:cubicBezTo>
                    <a:pt x="2791" y="120"/>
                    <a:pt x="2672" y="1"/>
                    <a:pt x="2529"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111;p74">
              <a:extLst>
                <a:ext uri="{FF2B5EF4-FFF2-40B4-BE49-F238E27FC236}">
                  <a16:creationId xmlns:a16="http://schemas.microsoft.com/office/drawing/2014/main" id="{08CC835B-98E4-4AED-B464-E1284C94DE4F}"/>
                </a:ext>
              </a:extLst>
            </p:cNvPr>
            <p:cNvSpPr/>
            <p:nvPr/>
          </p:nvSpPr>
          <p:spPr>
            <a:xfrm>
              <a:off x="4541218" y="2038879"/>
              <a:ext cx="97381" cy="22605"/>
            </a:xfrm>
            <a:custGeom>
              <a:avLst/>
              <a:gdLst/>
              <a:ahLst/>
              <a:cxnLst/>
              <a:rect l="l" t="t" r="r" b="b"/>
              <a:pathLst>
                <a:path w="2266" h="526" extrusionOk="0">
                  <a:moveTo>
                    <a:pt x="119" y="1"/>
                  </a:moveTo>
                  <a:cubicBezTo>
                    <a:pt x="24" y="72"/>
                    <a:pt x="0" y="120"/>
                    <a:pt x="0" y="239"/>
                  </a:cubicBezTo>
                  <a:cubicBezTo>
                    <a:pt x="0" y="406"/>
                    <a:pt x="119" y="525"/>
                    <a:pt x="262" y="525"/>
                  </a:cubicBezTo>
                  <a:lnTo>
                    <a:pt x="1980" y="525"/>
                  </a:lnTo>
                  <a:cubicBezTo>
                    <a:pt x="2147" y="525"/>
                    <a:pt x="2266" y="406"/>
                    <a:pt x="2266" y="239"/>
                  </a:cubicBezTo>
                  <a:cubicBezTo>
                    <a:pt x="2266" y="120"/>
                    <a:pt x="2242" y="48"/>
                    <a:pt x="2147"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112;p74">
              <a:extLst>
                <a:ext uri="{FF2B5EF4-FFF2-40B4-BE49-F238E27FC236}">
                  <a16:creationId xmlns:a16="http://schemas.microsoft.com/office/drawing/2014/main" id="{79E52BC2-1CF2-4EFA-9C0B-55CB095A293F}"/>
                </a:ext>
              </a:extLst>
            </p:cNvPr>
            <p:cNvSpPr/>
            <p:nvPr/>
          </p:nvSpPr>
          <p:spPr>
            <a:xfrm>
              <a:off x="4443836" y="2038879"/>
              <a:ext cx="216293" cy="705220"/>
            </a:xfrm>
            <a:custGeom>
              <a:avLst/>
              <a:gdLst/>
              <a:ahLst/>
              <a:cxnLst/>
              <a:rect l="l" t="t" r="r" b="b"/>
              <a:pathLst>
                <a:path w="5033" h="16410" extrusionOk="0">
                  <a:moveTo>
                    <a:pt x="4174" y="1"/>
                  </a:moveTo>
                  <a:lnTo>
                    <a:pt x="0" y="16410"/>
                  </a:lnTo>
                  <a:lnTo>
                    <a:pt x="1050" y="16410"/>
                  </a:lnTo>
                  <a:lnTo>
                    <a:pt x="5033"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113;p74">
              <a:extLst>
                <a:ext uri="{FF2B5EF4-FFF2-40B4-BE49-F238E27FC236}">
                  <a16:creationId xmlns:a16="http://schemas.microsoft.com/office/drawing/2014/main" id="{42E7BDFC-F1A6-497A-85FE-F2A5ED217930}"/>
                </a:ext>
              </a:extLst>
            </p:cNvPr>
            <p:cNvSpPr/>
            <p:nvPr/>
          </p:nvSpPr>
          <p:spPr>
            <a:xfrm>
              <a:off x="4714407" y="2038879"/>
              <a:ext cx="272676" cy="705220"/>
            </a:xfrm>
            <a:custGeom>
              <a:avLst/>
              <a:gdLst/>
              <a:ahLst/>
              <a:cxnLst/>
              <a:rect l="l" t="t" r="r" b="b"/>
              <a:pathLst>
                <a:path w="6345" h="16410" extrusionOk="0">
                  <a:moveTo>
                    <a:pt x="1" y="1"/>
                  </a:moveTo>
                  <a:lnTo>
                    <a:pt x="5415" y="16410"/>
                  </a:lnTo>
                  <a:lnTo>
                    <a:pt x="6345" y="16410"/>
                  </a:lnTo>
                  <a:lnTo>
                    <a:pt x="859"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114;p74">
              <a:extLst>
                <a:ext uri="{FF2B5EF4-FFF2-40B4-BE49-F238E27FC236}">
                  <a16:creationId xmlns:a16="http://schemas.microsoft.com/office/drawing/2014/main" id="{9D6D25C8-97D5-4CC4-AB43-0F5862D7C758}"/>
                </a:ext>
              </a:extLst>
            </p:cNvPr>
            <p:cNvSpPr/>
            <p:nvPr/>
          </p:nvSpPr>
          <p:spPr>
            <a:xfrm>
              <a:off x="4578090" y="2038879"/>
              <a:ext cx="180452" cy="20542"/>
            </a:xfrm>
            <a:custGeom>
              <a:avLst/>
              <a:gdLst/>
              <a:ahLst/>
              <a:cxnLst/>
              <a:rect l="l" t="t" r="r" b="b"/>
              <a:pathLst>
                <a:path w="4199" h="478" extrusionOk="0">
                  <a:moveTo>
                    <a:pt x="1" y="1"/>
                  </a:moveTo>
                  <a:lnTo>
                    <a:pt x="1" y="478"/>
                  </a:lnTo>
                  <a:lnTo>
                    <a:pt x="4198" y="478"/>
                  </a:lnTo>
                  <a:lnTo>
                    <a:pt x="4031"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6"/>
        <p:cNvGrpSpPr/>
        <p:nvPr/>
      </p:nvGrpSpPr>
      <p:grpSpPr>
        <a:xfrm>
          <a:off x="0" y="0"/>
          <a:ext cx="0" cy="0"/>
          <a:chOff x="0" y="0"/>
          <a:chExt cx="0" cy="0"/>
        </a:xfrm>
      </p:grpSpPr>
      <p:sp>
        <p:nvSpPr>
          <p:cNvPr id="3957" name="Google Shape;3957;p72"/>
          <p:cNvSpPr txBox="1">
            <a:spLocks noGrp="1"/>
          </p:cNvSpPr>
          <p:nvPr>
            <p:ph type="title"/>
          </p:nvPr>
        </p:nvSpPr>
        <p:spPr>
          <a:xfrm>
            <a:off x="1009087" y="3107587"/>
            <a:ext cx="3902836" cy="51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accent1"/>
                </a:solidFill>
                <a:effectLst>
                  <a:outerShdw blurRad="38100" dist="38100" dir="2700000" algn="tl">
                    <a:srgbClr val="000000">
                      <a:alpha val="43137"/>
                    </a:srgbClr>
                  </a:outerShdw>
                </a:effectLst>
                <a:latin typeface="+mj-lt"/>
              </a:rPr>
              <a:t>Future work</a:t>
            </a:r>
            <a:endParaRPr sz="3200" dirty="0">
              <a:solidFill>
                <a:schemeClr val="accent1"/>
              </a:solidFill>
              <a:effectLst>
                <a:outerShdw blurRad="38100" dist="38100" dir="2700000" algn="tl">
                  <a:srgbClr val="000000">
                    <a:alpha val="43137"/>
                  </a:srgbClr>
                </a:outerShdw>
              </a:effectLst>
              <a:latin typeface="+mj-lt"/>
            </a:endParaRPr>
          </a:p>
        </p:txBody>
      </p:sp>
      <p:sp>
        <p:nvSpPr>
          <p:cNvPr id="3963" name="Google Shape;3963;p72"/>
          <p:cNvSpPr/>
          <p:nvPr/>
        </p:nvSpPr>
        <p:spPr>
          <a:xfrm>
            <a:off x="769481" y="705280"/>
            <a:ext cx="245400" cy="245400"/>
          </a:xfrm>
          <a:prstGeom prst="mathPlus">
            <a:avLst>
              <a:gd name="adj1" fmla="val 23520"/>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2"/>
          <p:cNvSpPr/>
          <p:nvPr/>
        </p:nvSpPr>
        <p:spPr>
          <a:xfrm>
            <a:off x="778460" y="1396610"/>
            <a:ext cx="245400" cy="245400"/>
          </a:xfrm>
          <a:prstGeom prst="mathPlus">
            <a:avLst>
              <a:gd name="adj1" fmla="val 23520"/>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5" name="Google Shape;3965;p72"/>
          <p:cNvSpPr/>
          <p:nvPr/>
        </p:nvSpPr>
        <p:spPr>
          <a:xfrm>
            <a:off x="784285" y="2079047"/>
            <a:ext cx="245400" cy="245400"/>
          </a:xfrm>
          <a:prstGeom prst="mathPlus">
            <a:avLst>
              <a:gd name="adj1" fmla="val 23520"/>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72"/>
          <p:cNvSpPr/>
          <p:nvPr/>
        </p:nvSpPr>
        <p:spPr>
          <a:xfrm>
            <a:off x="776240" y="3804684"/>
            <a:ext cx="245400" cy="245400"/>
          </a:xfrm>
          <a:prstGeom prst="mathPlus">
            <a:avLst>
              <a:gd name="adj1" fmla="val 23520"/>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72"/>
          <p:cNvSpPr/>
          <p:nvPr/>
        </p:nvSpPr>
        <p:spPr>
          <a:xfrm>
            <a:off x="7123453" y="-819679"/>
            <a:ext cx="1728057" cy="142168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69" name="Google Shape;3969;p72"/>
          <p:cNvGrpSpPr/>
          <p:nvPr/>
        </p:nvGrpSpPr>
        <p:grpSpPr>
          <a:xfrm>
            <a:off x="7969792" y="3804684"/>
            <a:ext cx="1717686" cy="1718100"/>
            <a:chOff x="1347125" y="349025"/>
            <a:chExt cx="4978800" cy="4980000"/>
          </a:xfrm>
        </p:grpSpPr>
        <p:sp>
          <p:nvSpPr>
            <p:cNvPr id="3970" name="Google Shape;3970;p72"/>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2"/>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2"/>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2"/>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2"/>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2"/>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2"/>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2"/>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2"/>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2"/>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2"/>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2"/>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2"/>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2"/>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2"/>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2"/>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2"/>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2"/>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2"/>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2"/>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2"/>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2"/>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2" name="Google Shape;3992;p72"/>
          <p:cNvSpPr/>
          <p:nvPr/>
        </p:nvSpPr>
        <p:spPr>
          <a:xfrm>
            <a:off x="8767125" y="3650025"/>
            <a:ext cx="235500" cy="23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TextBox 259">
            <a:extLst>
              <a:ext uri="{FF2B5EF4-FFF2-40B4-BE49-F238E27FC236}">
                <a16:creationId xmlns:a16="http://schemas.microsoft.com/office/drawing/2014/main" id="{37A8FC41-AD4D-4D5B-B7F7-3651C5F41570}"/>
              </a:ext>
            </a:extLst>
          </p:cNvPr>
          <p:cNvSpPr txBox="1"/>
          <p:nvPr/>
        </p:nvSpPr>
        <p:spPr>
          <a:xfrm>
            <a:off x="1016294" y="675668"/>
            <a:ext cx="3944715" cy="2400657"/>
          </a:xfrm>
          <a:prstGeom prst="rect">
            <a:avLst/>
          </a:prstGeom>
          <a:noFill/>
        </p:spPr>
        <p:txBody>
          <a:bodyPr wrap="square">
            <a:spAutoFit/>
          </a:bodyPr>
          <a:lstStyle/>
          <a:p>
            <a:pPr algn="just"/>
            <a:r>
              <a:rPr lang="en-US" sz="1500" b="1" dirty="0">
                <a:solidFill>
                  <a:schemeClr val="bg2"/>
                </a:solidFill>
                <a:latin typeface="Calibri" panose="020F0502020204030204" pitchFamily="34" charset="0"/>
              </a:rPr>
              <a:t>The aim of this project is to ease out the food ordering process at a canteen / cafeteria. </a:t>
            </a:r>
          </a:p>
          <a:p>
            <a:pPr algn="just"/>
            <a:endParaRPr lang="en-US" sz="1500" b="1" dirty="0">
              <a:solidFill>
                <a:schemeClr val="bg2"/>
              </a:solidFill>
              <a:latin typeface="Calibri" panose="020F0502020204030204" pitchFamily="34" charset="0"/>
            </a:endParaRPr>
          </a:p>
          <a:p>
            <a:pPr algn="just"/>
            <a:r>
              <a:rPr lang="en-US" sz="1500" b="1" dirty="0">
                <a:solidFill>
                  <a:schemeClr val="bg2"/>
                </a:solidFill>
                <a:latin typeface="Calibri" panose="020F0502020204030204" pitchFamily="34" charset="0"/>
              </a:rPr>
              <a:t>A</a:t>
            </a:r>
            <a:r>
              <a:rPr lang="en-US" sz="1500" b="1" i="0" u="none" strike="noStrike" baseline="0" dirty="0">
                <a:solidFill>
                  <a:schemeClr val="bg2"/>
                </a:solidFill>
                <a:latin typeface="Calibri" panose="020F0502020204030204" pitchFamily="34" charset="0"/>
              </a:rPr>
              <a:t>ll the order details </a:t>
            </a:r>
            <a:r>
              <a:rPr lang="en-US" sz="1500" b="1" dirty="0">
                <a:solidFill>
                  <a:schemeClr val="bg2"/>
                </a:solidFill>
                <a:latin typeface="Calibri" panose="020F0502020204030204" pitchFamily="34" charset="0"/>
              </a:rPr>
              <a:t>l</a:t>
            </a:r>
            <a:r>
              <a:rPr lang="en-US" sz="1500" b="1" i="0" u="none" strike="noStrike" baseline="0" dirty="0">
                <a:solidFill>
                  <a:schemeClr val="bg2"/>
                </a:solidFill>
                <a:latin typeface="Calibri" panose="020F0502020204030204" pitchFamily="34" charset="0"/>
              </a:rPr>
              <a:t>ike the order types would be stored daily which reduces manual work. </a:t>
            </a:r>
          </a:p>
          <a:p>
            <a:pPr algn="just"/>
            <a:endParaRPr lang="en-US" sz="1500" b="1" i="0" u="none" strike="noStrike" baseline="0" dirty="0">
              <a:solidFill>
                <a:schemeClr val="bg2"/>
              </a:solidFill>
              <a:latin typeface="Calibri" panose="020F0502020204030204" pitchFamily="34" charset="0"/>
            </a:endParaRPr>
          </a:p>
          <a:p>
            <a:pPr algn="just"/>
            <a:r>
              <a:rPr lang="en-US" sz="1500" b="1" i="0" u="none" strike="noStrike" baseline="0" dirty="0">
                <a:solidFill>
                  <a:schemeClr val="bg2"/>
                </a:solidFill>
                <a:latin typeface="Calibri" panose="020F0502020204030204" pitchFamily="34" charset="0"/>
              </a:rPr>
              <a:t>Use of Real-time database makes it one of a kind as all the data will be saved in the database and administrator can view all the data on time. </a:t>
            </a:r>
          </a:p>
        </p:txBody>
      </p:sp>
      <p:grpSp>
        <p:nvGrpSpPr>
          <p:cNvPr id="86" name="Google Shape;4143;p74">
            <a:extLst>
              <a:ext uri="{FF2B5EF4-FFF2-40B4-BE49-F238E27FC236}">
                <a16:creationId xmlns:a16="http://schemas.microsoft.com/office/drawing/2014/main" id="{CB6E7FA9-BCFE-418B-BEBE-8D98303C5A1F}"/>
              </a:ext>
            </a:extLst>
          </p:cNvPr>
          <p:cNvGrpSpPr/>
          <p:nvPr/>
        </p:nvGrpSpPr>
        <p:grpSpPr>
          <a:xfrm>
            <a:off x="5145167" y="1257975"/>
            <a:ext cx="3745034" cy="3128391"/>
            <a:chOff x="2781300" y="1792900"/>
            <a:chExt cx="836825" cy="710950"/>
          </a:xfrm>
        </p:grpSpPr>
        <p:sp>
          <p:nvSpPr>
            <p:cNvPr id="87" name="Google Shape;4144;p74">
              <a:extLst>
                <a:ext uri="{FF2B5EF4-FFF2-40B4-BE49-F238E27FC236}">
                  <a16:creationId xmlns:a16="http://schemas.microsoft.com/office/drawing/2014/main" id="{7D7520F1-7FD1-48C9-B412-5A5A44B40579}"/>
                </a:ext>
              </a:extLst>
            </p:cNvPr>
            <p:cNvSpPr/>
            <p:nvPr/>
          </p:nvSpPr>
          <p:spPr>
            <a:xfrm>
              <a:off x="3281825" y="2384725"/>
              <a:ext cx="120450" cy="81500"/>
            </a:xfrm>
            <a:custGeom>
              <a:avLst/>
              <a:gdLst/>
              <a:ahLst/>
              <a:cxnLst/>
              <a:rect l="l" t="t" r="r" b="b"/>
              <a:pathLst>
                <a:path w="4818" h="3260" extrusionOk="0">
                  <a:moveTo>
                    <a:pt x="430" y="0"/>
                  </a:moveTo>
                  <a:cubicBezTo>
                    <a:pt x="310" y="907"/>
                    <a:pt x="167" y="1789"/>
                    <a:pt x="0" y="2695"/>
                  </a:cubicBezTo>
                  <a:lnTo>
                    <a:pt x="0" y="2839"/>
                  </a:lnTo>
                  <a:cubicBezTo>
                    <a:pt x="36" y="3020"/>
                    <a:pt x="210" y="3063"/>
                    <a:pt x="396" y="3063"/>
                  </a:cubicBezTo>
                  <a:cubicBezTo>
                    <a:pt x="455" y="3063"/>
                    <a:pt x="515" y="3059"/>
                    <a:pt x="573" y="3053"/>
                  </a:cubicBezTo>
                  <a:cubicBezTo>
                    <a:pt x="959" y="2978"/>
                    <a:pt x="1360" y="2942"/>
                    <a:pt x="1763" y="2942"/>
                  </a:cubicBezTo>
                  <a:cubicBezTo>
                    <a:pt x="2254" y="2942"/>
                    <a:pt x="2748" y="2996"/>
                    <a:pt x="3220" y="3101"/>
                  </a:cubicBezTo>
                  <a:cubicBezTo>
                    <a:pt x="3533" y="3175"/>
                    <a:pt x="3846" y="3259"/>
                    <a:pt x="4147" y="3259"/>
                  </a:cubicBezTo>
                  <a:cubicBezTo>
                    <a:pt x="4328" y="3259"/>
                    <a:pt x="4505" y="3229"/>
                    <a:pt x="4675" y="3149"/>
                  </a:cubicBezTo>
                  <a:cubicBezTo>
                    <a:pt x="4699" y="3125"/>
                    <a:pt x="4723" y="3125"/>
                    <a:pt x="4746" y="3101"/>
                  </a:cubicBezTo>
                  <a:cubicBezTo>
                    <a:pt x="4818" y="3006"/>
                    <a:pt x="4699" y="2934"/>
                    <a:pt x="4603" y="2886"/>
                  </a:cubicBezTo>
                  <a:lnTo>
                    <a:pt x="3005" y="2266"/>
                  </a:lnTo>
                  <a:cubicBezTo>
                    <a:pt x="2648" y="2123"/>
                    <a:pt x="2218" y="1956"/>
                    <a:pt x="1956" y="1670"/>
                  </a:cubicBezTo>
                  <a:cubicBezTo>
                    <a:pt x="1694" y="1360"/>
                    <a:pt x="1527" y="931"/>
                    <a:pt x="1741" y="573"/>
                  </a:cubicBezTo>
                  <a:lnTo>
                    <a:pt x="430"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45;p74">
              <a:extLst>
                <a:ext uri="{FF2B5EF4-FFF2-40B4-BE49-F238E27FC236}">
                  <a16:creationId xmlns:a16="http://schemas.microsoft.com/office/drawing/2014/main" id="{3BCD4039-62B6-4B64-8B66-51B8F2E55146}"/>
                </a:ext>
              </a:extLst>
            </p:cNvPr>
            <p:cNvSpPr/>
            <p:nvPr/>
          </p:nvSpPr>
          <p:spPr>
            <a:xfrm>
              <a:off x="3280025" y="2429450"/>
              <a:ext cx="126425" cy="38700"/>
            </a:xfrm>
            <a:custGeom>
              <a:avLst/>
              <a:gdLst/>
              <a:ahLst/>
              <a:cxnLst/>
              <a:rect l="l" t="t" r="r" b="b"/>
              <a:pathLst>
                <a:path w="5057" h="1548" extrusionOk="0">
                  <a:moveTo>
                    <a:pt x="263" y="0"/>
                  </a:moveTo>
                  <a:cubicBezTo>
                    <a:pt x="215" y="24"/>
                    <a:pt x="168" y="96"/>
                    <a:pt x="168" y="167"/>
                  </a:cubicBezTo>
                  <a:cubicBezTo>
                    <a:pt x="120" y="406"/>
                    <a:pt x="48" y="620"/>
                    <a:pt x="25" y="859"/>
                  </a:cubicBezTo>
                  <a:cubicBezTo>
                    <a:pt x="1" y="930"/>
                    <a:pt x="1" y="1002"/>
                    <a:pt x="25" y="1073"/>
                  </a:cubicBezTo>
                  <a:cubicBezTo>
                    <a:pt x="48" y="1121"/>
                    <a:pt x="72" y="1169"/>
                    <a:pt x="120" y="1193"/>
                  </a:cubicBezTo>
                  <a:cubicBezTo>
                    <a:pt x="304" y="1346"/>
                    <a:pt x="546" y="1391"/>
                    <a:pt x="797" y="1391"/>
                  </a:cubicBezTo>
                  <a:cubicBezTo>
                    <a:pt x="938" y="1391"/>
                    <a:pt x="1080" y="1377"/>
                    <a:pt x="1217" y="1360"/>
                  </a:cubicBezTo>
                  <a:cubicBezTo>
                    <a:pt x="1459" y="1345"/>
                    <a:pt x="1703" y="1337"/>
                    <a:pt x="1948" y="1337"/>
                  </a:cubicBezTo>
                  <a:cubicBezTo>
                    <a:pt x="2479" y="1337"/>
                    <a:pt x="3017" y="1374"/>
                    <a:pt x="3554" y="1455"/>
                  </a:cubicBezTo>
                  <a:cubicBezTo>
                    <a:pt x="3786" y="1501"/>
                    <a:pt x="4028" y="1548"/>
                    <a:pt x="4260" y="1548"/>
                  </a:cubicBezTo>
                  <a:cubicBezTo>
                    <a:pt x="4507" y="1548"/>
                    <a:pt x="4741" y="1495"/>
                    <a:pt x="4938" y="1336"/>
                  </a:cubicBezTo>
                  <a:cubicBezTo>
                    <a:pt x="5009" y="1288"/>
                    <a:pt x="5057" y="1193"/>
                    <a:pt x="5033" y="1145"/>
                  </a:cubicBezTo>
                  <a:lnTo>
                    <a:pt x="4938" y="1050"/>
                  </a:lnTo>
                  <a:cubicBezTo>
                    <a:pt x="4699" y="930"/>
                    <a:pt x="4437" y="835"/>
                    <a:pt x="4174" y="740"/>
                  </a:cubicBezTo>
                  <a:cubicBezTo>
                    <a:pt x="3864" y="668"/>
                    <a:pt x="3554" y="549"/>
                    <a:pt x="3244" y="453"/>
                  </a:cubicBezTo>
                  <a:cubicBezTo>
                    <a:pt x="2958" y="382"/>
                    <a:pt x="2600" y="215"/>
                    <a:pt x="2410" y="191"/>
                  </a:cubicBezTo>
                  <a:cubicBezTo>
                    <a:pt x="2398" y="194"/>
                    <a:pt x="2378" y="195"/>
                    <a:pt x="2351" y="195"/>
                  </a:cubicBezTo>
                  <a:cubicBezTo>
                    <a:pt x="2243" y="195"/>
                    <a:pt x="2032" y="177"/>
                    <a:pt x="1853" y="177"/>
                  </a:cubicBezTo>
                  <a:cubicBezTo>
                    <a:pt x="1729" y="177"/>
                    <a:pt x="1620" y="186"/>
                    <a:pt x="1573" y="215"/>
                  </a:cubicBezTo>
                  <a:lnTo>
                    <a:pt x="1573" y="215"/>
                  </a:lnTo>
                  <a:cubicBezTo>
                    <a:pt x="1406" y="215"/>
                    <a:pt x="1193" y="167"/>
                    <a:pt x="1002" y="119"/>
                  </a:cubicBezTo>
                  <a:cubicBezTo>
                    <a:pt x="902" y="78"/>
                    <a:pt x="837" y="68"/>
                    <a:pt x="782" y="68"/>
                  </a:cubicBezTo>
                  <a:cubicBezTo>
                    <a:pt x="734" y="68"/>
                    <a:pt x="693" y="75"/>
                    <a:pt x="643" y="75"/>
                  </a:cubicBezTo>
                  <a:cubicBezTo>
                    <a:pt x="585" y="75"/>
                    <a:pt x="514" y="66"/>
                    <a:pt x="406" y="24"/>
                  </a:cubicBezTo>
                  <a:cubicBezTo>
                    <a:pt x="358" y="0"/>
                    <a:pt x="287" y="0"/>
                    <a:pt x="263"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46;p74">
              <a:extLst>
                <a:ext uri="{FF2B5EF4-FFF2-40B4-BE49-F238E27FC236}">
                  <a16:creationId xmlns:a16="http://schemas.microsoft.com/office/drawing/2014/main" id="{478FC0C7-6C69-41D4-9D3C-8ACEC0D6BF4C}"/>
                </a:ext>
              </a:extLst>
            </p:cNvPr>
            <p:cNvSpPr/>
            <p:nvPr/>
          </p:nvSpPr>
          <p:spPr>
            <a:xfrm>
              <a:off x="3250225" y="2141450"/>
              <a:ext cx="99600" cy="267150"/>
            </a:xfrm>
            <a:custGeom>
              <a:avLst/>
              <a:gdLst/>
              <a:ahLst/>
              <a:cxnLst/>
              <a:rect l="l" t="t" r="r" b="b"/>
              <a:pathLst>
                <a:path w="3984" h="10686" extrusionOk="0">
                  <a:moveTo>
                    <a:pt x="1407" y="0"/>
                  </a:moveTo>
                  <a:lnTo>
                    <a:pt x="1837" y="334"/>
                  </a:lnTo>
                  <a:cubicBezTo>
                    <a:pt x="1288" y="764"/>
                    <a:pt x="0" y="2171"/>
                    <a:pt x="835" y="2218"/>
                  </a:cubicBezTo>
                  <a:cubicBezTo>
                    <a:pt x="1717" y="2290"/>
                    <a:pt x="1312" y="3673"/>
                    <a:pt x="1312" y="4842"/>
                  </a:cubicBezTo>
                  <a:cubicBezTo>
                    <a:pt x="1288" y="7179"/>
                    <a:pt x="1455" y="8300"/>
                    <a:pt x="1527" y="10280"/>
                  </a:cubicBezTo>
                  <a:cubicBezTo>
                    <a:pt x="1527" y="10351"/>
                    <a:pt x="1527" y="10423"/>
                    <a:pt x="1574" y="10471"/>
                  </a:cubicBezTo>
                  <a:cubicBezTo>
                    <a:pt x="1646" y="10495"/>
                    <a:pt x="1694" y="10542"/>
                    <a:pt x="1765" y="10542"/>
                  </a:cubicBezTo>
                  <a:cubicBezTo>
                    <a:pt x="2099" y="10590"/>
                    <a:pt x="2481" y="10638"/>
                    <a:pt x="2838" y="10685"/>
                  </a:cubicBezTo>
                  <a:cubicBezTo>
                    <a:pt x="2910" y="10685"/>
                    <a:pt x="3005" y="10685"/>
                    <a:pt x="3077" y="10638"/>
                  </a:cubicBezTo>
                  <a:cubicBezTo>
                    <a:pt x="3077" y="10590"/>
                    <a:pt x="3101" y="10542"/>
                    <a:pt x="3101" y="10518"/>
                  </a:cubicBezTo>
                  <a:cubicBezTo>
                    <a:pt x="3506" y="7943"/>
                    <a:pt x="3935" y="5343"/>
                    <a:pt x="3935" y="2767"/>
                  </a:cubicBezTo>
                  <a:cubicBezTo>
                    <a:pt x="3935" y="2218"/>
                    <a:pt x="3983" y="1408"/>
                    <a:pt x="3745" y="931"/>
                  </a:cubicBezTo>
                  <a:cubicBezTo>
                    <a:pt x="3506" y="454"/>
                    <a:pt x="2838" y="96"/>
                    <a:pt x="1407" y="0"/>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47;p74">
              <a:extLst>
                <a:ext uri="{FF2B5EF4-FFF2-40B4-BE49-F238E27FC236}">
                  <a16:creationId xmlns:a16="http://schemas.microsoft.com/office/drawing/2014/main" id="{E2C801A1-AF69-4266-9FEB-1EB0A6678DC2}"/>
                </a:ext>
              </a:extLst>
            </p:cNvPr>
            <p:cNvSpPr/>
            <p:nvPr/>
          </p:nvSpPr>
          <p:spPr>
            <a:xfrm>
              <a:off x="3082550" y="2201150"/>
              <a:ext cx="86325" cy="253750"/>
            </a:xfrm>
            <a:custGeom>
              <a:avLst/>
              <a:gdLst/>
              <a:ahLst/>
              <a:cxnLst/>
              <a:rect l="l" t="t" r="r" b="b"/>
              <a:pathLst>
                <a:path w="3453" h="10150" extrusionOk="0">
                  <a:moveTo>
                    <a:pt x="3232" y="0"/>
                  </a:moveTo>
                  <a:cubicBezTo>
                    <a:pt x="3187" y="0"/>
                    <a:pt x="3140" y="21"/>
                    <a:pt x="3106" y="69"/>
                  </a:cubicBezTo>
                  <a:cubicBezTo>
                    <a:pt x="1245" y="3050"/>
                    <a:pt x="625" y="6532"/>
                    <a:pt x="29" y="9943"/>
                  </a:cubicBezTo>
                  <a:cubicBezTo>
                    <a:pt x="0" y="10072"/>
                    <a:pt x="101" y="10149"/>
                    <a:pt x="190" y="10149"/>
                  </a:cubicBezTo>
                  <a:cubicBezTo>
                    <a:pt x="250" y="10149"/>
                    <a:pt x="306" y="10115"/>
                    <a:pt x="315" y="10038"/>
                  </a:cubicBezTo>
                  <a:cubicBezTo>
                    <a:pt x="912" y="6652"/>
                    <a:pt x="1532" y="3193"/>
                    <a:pt x="3368" y="260"/>
                  </a:cubicBezTo>
                  <a:cubicBezTo>
                    <a:pt x="3453" y="124"/>
                    <a:pt x="3345" y="0"/>
                    <a:pt x="3232"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48;p74">
              <a:extLst>
                <a:ext uri="{FF2B5EF4-FFF2-40B4-BE49-F238E27FC236}">
                  <a16:creationId xmlns:a16="http://schemas.microsoft.com/office/drawing/2014/main" id="{E210CB5B-9518-44D9-A440-04B363369905}"/>
                </a:ext>
              </a:extLst>
            </p:cNvPr>
            <p:cNvSpPr/>
            <p:nvPr/>
          </p:nvSpPr>
          <p:spPr>
            <a:xfrm>
              <a:off x="3221275" y="2201150"/>
              <a:ext cx="85975" cy="253750"/>
            </a:xfrm>
            <a:custGeom>
              <a:avLst/>
              <a:gdLst/>
              <a:ahLst/>
              <a:cxnLst/>
              <a:rect l="l" t="t" r="r" b="b"/>
              <a:pathLst>
                <a:path w="3439" h="10150" extrusionOk="0">
                  <a:moveTo>
                    <a:pt x="231" y="0"/>
                  </a:moveTo>
                  <a:cubicBezTo>
                    <a:pt x="120" y="0"/>
                    <a:pt x="0" y="124"/>
                    <a:pt x="85" y="260"/>
                  </a:cubicBezTo>
                  <a:cubicBezTo>
                    <a:pt x="1898" y="3193"/>
                    <a:pt x="2518" y="6652"/>
                    <a:pt x="3114" y="10038"/>
                  </a:cubicBezTo>
                  <a:cubicBezTo>
                    <a:pt x="3133" y="10115"/>
                    <a:pt x="3190" y="10149"/>
                    <a:pt x="3251" y="10149"/>
                  </a:cubicBezTo>
                  <a:cubicBezTo>
                    <a:pt x="3341" y="10149"/>
                    <a:pt x="3438" y="10072"/>
                    <a:pt x="3424" y="9943"/>
                  </a:cubicBezTo>
                  <a:cubicBezTo>
                    <a:pt x="2828" y="6532"/>
                    <a:pt x="2208" y="3050"/>
                    <a:pt x="347" y="69"/>
                  </a:cubicBezTo>
                  <a:cubicBezTo>
                    <a:pt x="320" y="21"/>
                    <a:pt x="276" y="0"/>
                    <a:pt x="231"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49;p74">
              <a:extLst>
                <a:ext uri="{FF2B5EF4-FFF2-40B4-BE49-F238E27FC236}">
                  <a16:creationId xmlns:a16="http://schemas.microsoft.com/office/drawing/2014/main" id="{91D03B05-168D-4C7C-893B-59ADCCA38C79}"/>
                </a:ext>
              </a:extLst>
            </p:cNvPr>
            <p:cNvSpPr/>
            <p:nvPr/>
          </p:nvSpPr>
          <p:spPr>
            <a:xfrm>
              <a:off x="3106525" y="2183775"/>
              <a:ext cx="168750" cy="20300"/>
            </a:xfrm>
            <a:custGeom>
              <a:avLst/>
              <a:gdLst/>
              <a:ahLst/>
              <a:cxnLst/>
              <a:rect l="l" t="t" r="r" b="b"/>
              <a:pathLst>
                <a:path w="6750" h="812" extrusionOk="0">
                  <a:moveTo>
                    <a:pt x="0" y="1"/>
                  </a:moveTo>
                  <a:lnTo>
                    <a:pt x="0" y="812"/>
                  </a:lnTo>
                  <a:lnTo>
                    <a:pt x="6750" y="812"/>
                  </a:lnTo>
                  <a:lnTo>
                    <a:pt x="6750"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50;p74">
              <a:extLst>
                <a:ext uri="{FF2B5EF4-FFF2-40B4-BE49-F238E27FC236}">
                  <a16:creationId xmlns:a16="http://schemas.microsoft.com/office/drawing/2014/main" id="{54D62E98-563B-4681-AF99-C4F0A8B647F7}"/>
                </a:ext>
              </a:extLst>
            </p:cNvPr>
            <p:cNvSpPr/>
            <p:nvPr/>
          </p:nvSpPr>
          <p:spPr>
            <a:xfrm>
              <a:off x="3167325" y="1879700"/>
              <a:ext cx="75175" cy="82300"/>
            </a:xfrm>
            <a:custGeom>
              <a:avLst/>
              <a:gdLst/>
              <a:ahLst/>
              <a:cxnLst/>
              <a:rect l="l" t="t" r="r" b="b"/>
              <a:pathLst>
                <a:path w="3007" h="3292" extrusionOk="0">
                  <a:moveTo>
                    <a:pt x="2481" y="0"/>
                  </a:moveTo>
                  <a:lnTo>
                    <a:pt x="502" y="620"/>
                  </a:lnTo>
                  <a:cubicBezTo>
                    <a:pt x="669" y="930"/>
                    <a:pt x="740" y="1312"/>
                    <a:pt x="693" y="1670"/>
                  </a:cubicBezTo>
                  <a:cubicBezTo>
                    <a:pt x="621" y="2003"/>
                    <a:pt x="359" y="2337"/>
                    <a:pt x="1" y="2409"/>
                  </a:cubicBezTo>
                  <a:cubicBezTo>
                    <a:pt x="239" y="2886"/>
                    <a:pt x="716" y="3172"/>
                    <a:pt x="1217" y="3268"/>
                  </a:cubicBezTo>
                  <a:cubicBezTo>
                    <a:pt x="1308" y="3284"/>
                    <a:pt x="1399" y="3292"/>
                    <a:pt x="1489" y="3292"/>
                  </a:cubicBezTo>
                  <a:cubicBezTo>
                    <a:pt x="1919" y="3292"/>
                    <a:pt x="2333" y="3110"/>
                    <a:pt x="2648" y="2814"/>
                  </a:cubicBezTo>
                  <a:cubicBezTo>
                    <a:pt x="2768" y="2695"/>
                    <a:pt x="2887" y="2552"/>
                    <a:pt x="3006" y="2409"/>
                  </a:cubicBezTo>
                  <a:cubicBezTo>
                    <a:pt x="2720" y="2409"/>
                    <a:pt x="2481" y="2170"/>
                    <a:pt x="2338" y="1908"/>
                  </a:cubicBezTo>
                  <a:cubicBezTo>
                    <a:pt x="2171" y="1622"/>
                    <a:pt x="2171" y="1312"/>
                    <a:pt x="2219" y="1002"/>
                  </a:cubicBezTo>
                  <a:cubicBezTo>
                    <a:pt x="2267" y="644"/>
                    <a:pt x="2338" y="310"/>
                    <a:pt x="2481"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51;p74">
              <a:extLst>
                <a:ext uri="{FF2B5EF4-FFF2-40B4-BE49-F238E27FC236}">
                  <a16:creationId xmlns:a16="http://schemas.microsoft.com/office/drawing/2014/main" id="{6D3AEB9D-2CC4-403B-AB8B-98C95548D882}"/>
                </a:ext>
              </a:extLst>
            </p:cNvPr>
            <p:cNvSpPr/>
            <p:nvPr/>
          </p:nvSpPr>
          <p:spPr>
            <a:xfrm>
              <a:off x="3128575" y="1933350"/>
              <a:ext cx="146125" cy="180250"/>
            </a:xfrm>
            <a:custGeom>
              <a:avLst/>
              <a:gdLst/>
              <a:ahLst/>
              <a:cxnLst/>
              <a:rect l="l" t="t" r="r" b="b"/>
              <a:pathLst>
                <a:path w="5845" h="7210" extrusionOk="0">
                  <a:moveTo>
                    <a:pt x="2052" y="1"/>
                  </a:moveTo>
                  <a:lnTo>
                    <a:pt x="358" y="525"/>
                  </a:lnTo>
                  <a:cubicBezTo>
                    <a:pt x="311" y="549"/>
                    <a:pt x="239" y="549"/>
                    <a:pt x="192" y="621"/>
                  </a:cubicBezTo>
                  <a:cubicBezTo>
                    <a:pt x="120" y="692"/>
                    <a:pt x="96" y="788"/>
                    <a:pt x="96" y="883"/>
                  </a:cubicBezTo>
                  <a:cubicBezTo>
                    <a:pt x="1" y="1527"/>
                    <a:pt x="96" y="2219"/>
                    <a:pt x="192" y="2910"/>
                  </a:cubicBezTo>
                  <a:cubicBezTo>
                    <a:pt x="335" y="4246"/>
                    <a:pt x="382" y="5629"/>
                    <a:pt x="358" y="6965"/>
                  </a:cubicBezTo>
                  <a:cubicBezTo>
                    <a:pt x="358" y="6989"/>
                    <a:pt x="358" y="7060"/>
                    <a:pt x="382" y="7084"/>
                  </a:cubicBezTo>
                  <a:cubicBezTo>
                    <a:pt x="430" y="7132"/>
                    <a:pt x="478" y="7132"/>
                    <a:pt x="549" y="7132"/>
                  </a:cubicBezTo>
                  <a:cubicBezTo>
                    <a:pt x="835" y="7132"/>
                    <a:pt x="1098" y="7060"/>
                    <a:pt x="1384" y="7013"/>
                  </a:cubicBezTo>
                  <a:cubicBezTo>
                    <a:pt x="1552" y="6987"/>
                    <a:pt x="1721" y="6977"/>
                    <a:pt x="1889" y="6977"/>
                  </a:cubicBezTo>
                  <a:cubicBezTo>
                    <a:pt x="2675" y="6977"/>
                    <a:pt x="3460" y="7203"/>
                    <a:pt x="4246" y="7203"/>
                  </a:cubicBezTo>
                  <a:cubicBezTo>
                    <a:pt x="4312" y="7208"/>
                    <a:pt x="4377" y="7210"/>
                    <a:pt x="4443" y="7210"/>
                  </a:cubicBezTo>
                  <a:cubicBezTo>
                    <a:pt x="4735" y="7210"/>
                    <a:pt x="5027" y="7171"/>
                    <a:pt x="5319" y="7132"/>
                  </a:cubicBezTo>
                  <a:cubicBezTo>
                    <a:pt x="5391" y="7108"/>
                    <a:pt x="5510" y="7108"/>
                    <a:pt x="5582" y="7036"/>
                  </a:cubicBezTo>
                  <a:cubicBezTo>
                    <a:pt x="5606" y="6941"/>
                    <a:pt x="5606" y="6846"/>
                    <a:pt x="5606" y="6750"/>
                  </a:cubicBezTo>
                  <a:cubicBezTo>
                    <a:pt x="5439" y="4723"/>
                    <a:pt x="5844" y="2672"/>
                    <a:pt x="5844" y="645"/>
                  </a:cubicBezTo>
                  <a:cubicBezTo>
                    <a:pt x="5844" y="597"/>
                    <a:pt x="5844" y="525"/>
                    <a:pt x="5820" y="501"/>
                  </a:cubicBezTo>
                  <a:cubicBezTo>
                    <a:pt x="5796" y="478"/>
                    <a:pt x="5749" y="430"/>
                    <a:pt x="5701" y="430"/>
                  </a:cubicBezTo>
                  <a:cubicBezTo>
                    <a:pt x="5152" y="311"/>
                    <a:pt x="4652" y="168"/>
                    <a:pt x="4127" y="24"/>
                  </a:cubicBezTo>
                  <a:cubicBezTo>
                    <a:pt x="4079" y="1"/>
                    <a:pt x="4031" y="1"/>
                    <a:pt x="3960" y="1"/>
                  </a:cubicBezTo>
                  <a:cubicBezTo>
                    <a:pt x="3912" y="1"/>
                    <a:pt x="3888" y="48"/>
                    <a:pt x="3817" y="72"/>
                  </a:cubicBezTo>
                  <a:cubicBezTo>
                    <a:pt x="3582" y="254"/>
                    <a:pt x="3313" y="335"/>
                    <a:pt x="3039" y="335"/>
                  </a:cubicBezTo>
                  <a:cubicBezTo>
                    <a:pt x="2701" y="335"/>
                    <a:pt x="2355" y="211"/>
                    <a:pt x="2052"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52;p74">
              <a:extLst>
                <a:ext uri="{FF2B5EF4-FFF2-40B4-BE49-F238E27FC236}">
                  <a16:creationId xmlns:a16="http://schemas.microsoft.com/office/drawing/2014/main" id="{C5C0D5C3-6FAC-4A23-8D11-407468F4A829}"/>
                </a:ext>
              </a:extLst>
            </p:cNvPr>
            <p:cNvSpPr/>
            <p:nvPr/>
          </p:nvSpPr>
          <p:spPr>
            <a:xfrm>
              <a:off x="3234725" y="1945275"/>
              <a:ext cx="98400" cy="168475"/>
            </a:xfrm>
            <a:custGeom>
              <a:avLst/>
              <a:gdLst/>
              <a:ahLst/>
              <a:cxnLst/>
              <a:rect l="l" t="t" r="r" b="b"/>
              <a:pathLst>
                <a:path w="3936" h="6739" extrusionOk="0">
                  <a:moveTo>
                    <a:pt x="1550" y="1"/>
                  </a:moveTo>
                  <a:cubicBezTo>
                    <a:pt x="1145" y="883"/>
                    <a:pt x="1026" y="1956"/>
                    <a:pt x="1264" y="2910"/>
                  </a:cubicBezTo>
                  <a:cubicBezTo>
                    <a:pt x="1383" y="3292"/>
                    <a:pt x="1550" y="3697"/>
                    <a:pt x="1717" y="4079"/>
                  </a:cubicBezTo>
                  <a:cubicBezTo>
                    <a:pt x="1860" y="4437"/>
                    <a:pt x="2027" y="4795"/>
                    <a:pt x="2194" y="5152"/>
                  </a:cubicBezTo>
                  <a:cubicBezTo>
                    <a:pt x="2194" y="5176"/>
                    <a:pt x="2218" y="5200"/>
                    <a:pt x="2218" y="5248"/>
                  </a:cubicBezTo>
                  <a:cubicBezTo>
                    <a:pt x="2218" y="5295"/>
                    <a:pt x="2170" y="5295"/>
                    <a:pt x="2099" y="5319"/>
                  </a:cubicBezTo>
                  <a:cubicBezTo>
                    <a:pt x="1455" y="5534"/>
                    <a:pt x="763" y="5629"/>
                    <a:pt x="119" y="5772"/>
                  </a:cubicBezTo>
                  <a:cubicBezTo>
                    <a:pt x="72" y="5772"/>
                    <a:pt x="48" y="5796"/>
                    <a:pt x="24" y="5796"/>
                  </a:cubicBezTo>
                  <a:cubicBezTo>
                    <a:pt x="0" y="5844"/>
                    <a:pt x="0" y="5892"/>
                    <a:pt x="24" y="5916"/>
                  </a:cubicBezTo>
                  <a:cubicBezTo>
                    <a:pt x="48" y="6130"/>
                    <a:pt x="119" y="6369"/>
                    <a:pt x="262" y="6488"/>
                  </a:cubicBezTo>
                  <a:cubicBezTo>
                    <a:pt x="358" y="6559"/>
                    <a:pt x="429" y="6583"/>
                    <a:pt x="525" y="6607"/>
                  </a:cubicBezTo>
                  <a:cubicBezTo>
                    <a:pt x="905" y="6700"/>
                    <a:pt x="1292" y="6739"/>
                    <a:pt x="1681" y="6739"/>
                  </a:cubicBezTo>
                  <a:cubicBezTo>
                    <a:pt x="2293" y="6739"/>
                    <a:pt x="2908" y="6643"/>
                    <a:pt x="3506" y="6512"/>
                  </a:cubicBezTo>
                  <a:cubicBezTo>
                    <a:pt x="3649" y="6488"/>
                    <a:pt x="3840" y="6416"/>
                    <a:pt x="3888" y="6273"/>
                  </a:cubicBezTo>
                  <a:cubicBezTo>
                    <a:pt x="3935" y="6178"/>
                    <a:pt x="3935" y="6059"/>
                    <a:pt x="3888" y="5987"/>
                  </a:cubicBezTo>
                  <a:cubicBezTo>
                    <a:pt x="3721" y="4914"/>
                    <a:pt x="3530" y="3841"/>
                    <a:pt x="3220" y="2815"/>
                  </a:cubicBezTo>
                  <a:cubicBezTo>
                    <a:pt x="2886" y="1813"/>
                    <a:pt x="2385" y="788"/>
                    <a:pt x="1670" y="24"/>
                  </a:cubicBezTo>
                  <a:cubicBezTo>
                    <a:pt x="1574" y="24"/>
                    <a:pt x="1574" y="1"/>
                    <a:pt x="1550"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53;p74">
              <a:extLst>
                <a:ext uri="{FF2B5EF4-FFF2-40B4-BE49-F238E27FC236}">
                  <a16:creationId xmlns:a16="http://schemas.microsoft.com/office/drawing/2014/main" id="{C4A0C56D-B3F0-4B84-8D84-5DD180144307}"/>
                </a:ext>
              </a:extLst>
            </p:cNvPr>
            <p:cNvSpPr/>
            <p:nvPr/>
          </p:nvSpPr>
          <p:spPr>
            <a:xfrm>
              <a:off x="3075525" y="1948250"/>
              <a:ext cx="98400" cy="168475"/>
            </a:xfrm>
            <a:custGeom>
              <a:avLst/>
              <a:gdLst/>
              <a:ahLst/>
              <a:cxnLst/>
              <a:rect l="l" t="t" r="r" b="b"/>
              <a:pathLst>
                <a:path w="3936" h="6739" extrusionOk="0">
                  <a:moveTo>
                    <a:pt x="2385" y="1"/>
                  </a:moveTo>
                  <a:cubicBezTo>
                    <a:pt x="2361" y="1"/>
                    <a:pt x="2337" y="25"/>
                    <a:pt x="2266" y="25"/>
                  </a:cubicBezTo>
                  <a:cubicBezTo>
                    <a:pt x="1550" y="788"/>
                    <a:pt x="1049" y="1813"/>
                    <a:pt x="716" y="2815"/>
                  </a:cubicBezTo>
                  <a:cubicBezTo>
                    <a:pt x="382" y="3841"/>
                    <a:pt x="215" y="4914"/>
                    <a:pt x="48" y="5987"/>
                  </a:cubicBezTo>
                  <a:cubicBezTo>
                    <a:pt x="0" y="6083"/>
                    <a:pt x="0" y="6202"/>
                    <a:pt x="48" y="6274"/>
                  </a:cubicBezTo>
                  <a:cubicBezTo>
                    <a:pt x="95" y="6440"/>
                    <a:pt x="286" y="6488"/>
                    <a:pt x="429" y="6512"/>
                  </a:cubicBezTo>
                  <a:cubicBezTo>
                    <a:pt x="1027" y="6643"/>
                    <a:pt x="1643" y="6739"/>
                    <a:pt x="2254" y="6739"/>
                  </a:cubicBezTo>
                  <a:cubicBezTo>
                    <a:pt x="2643" y="6739"/>
                    <a:pt x="3030" y="6700"/>
                    <a:pt x="3411" y="6607"/>
                  </a:cubicBezTo>
                  <a:cubicBezTo>
                    <a:pt x="3506" y="6584"/>
                    <a:pt x="3578" y="6560"/>
                    <a:pt x="3673" y="6488"/>
                  </a:cubicBezTo>
                  <a:cubicBezTo>
                    <a:pt x="3816" y="6369"/>
                    <a:pt x="3888" y="6130"/>
                    <a:pt x="3911" y="5916"/>
                  </a:cubicBezTo>
                  <a:cubicBezTo>
                    <a:pt x="3935" y="5892"/>
                    <a:pt x="3935" y="5844"/>
                    <a:pt x="3911" y="5797"/>
                  </a:cubicBezTo>
                  <a:cubicBezTo>
                    <a:pt x="3888" y="5797"/>
                    <a:pt x="3864" y="5773"/>
                    <a:pt x="3816" y="5773"/>
                  </a:cubicBezTo>
                  <a:cubicBezTo>
                    <a:pt x="3172" y="5630"/>
                    <a:pt x="2480" y="5534"/>
                    <a:pt x="1836" y="5320"/>
                  </a:cubicBezTo>
                  <a:cubicBezTo>
                    <a:pt x="1765" y="5296"/>
                    <a:pt x="1717" y="5296"/>
                    <a:pt x="1717" y="5248"/>
                  </a:cubicBezTo>
                  <a:cubicBezTo>
                    <a:pt x="1717" y="5200"/>
                    <a:pt x="1741" y="5176"/>
                    <a:pt x="1741" y="5153"/>
                  </a:cubicBezTo>
                  <a:cubicBezTo>
                    <a:pt x="1908" y="4795"/>
                    <a:pt x="2075" y="4437"/>
                    <a:pt x="2218" y="4079"/>
                  </a:cubicBezTo>
                  <a:cubicBezTo>
                    <a:pt x="2385" y="3698"/>
                    <a:pt x="2552" y="3292"/>
                    <a:pt x="2671" y="2911"/>
                  </a:cubicBezTo>
                  <a:cubicBezTo>
                    <a:pt x="2910" y="1957"/>
                    <a:pt x="2791" y="883"/>
                    <a:pt x="2385"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54;p74">
              <a:extLst>
                <a:ext uri="{FF2B5EF4-FFF2-40B4-BE49-F238E27FC236}">
                  <a16:creationId xmlns:a16="http://schemas.microsoft.com/office/drawing/2014/main" id="{D0EBD0F9-F9A6-41A9-B1E1-84D0DA5F6589}"/>
                </a:ext>
              </a:extLst>
            </p:cNvPr>
            <p:cNvSpPr/>
            <p:nvPr/>
          </p:nvSpPr>
          <p:spPr>
            <a:xfrm>
              <a:off x="3062400" y="2107450"/>
              <a:ext cx="262975" cy="90400"/>
            </a:xfrm>
            <a:custGeom>
              <a:avLst/>
              <a:gdLst/>
              <a:ahLst/>
              <a:cxnLst/>
              <a:rect l="l" t="t" r="r" b="b"/>
              <a:pathLst>
                <a:path w="10519" h="3616" extrusionOk="0">
                  <a:moveTo>
                    <a:pt x="6917" y="1"/>
                  </a:moveTo>
                  <a:cubicBezTo>
                    <a:pt x="6416" y="25"/>
                    <a:pt x="5867" y="25"/>
                    <a:pt x="5367" y="25"/>
                  </a:cubicBezTo>
                  <a:cubicBezTo>
                    <a:pt x="5152" y="25"/>
                    <a:pt x="4913" y="25"/>
                    <a:pt x="4699" y="96"/>
                  </a:cubicBezTo>
                  <a:cubicBezTo>
                    <a:pt x="4582" y="127"/>
                    <a:pt x="4463" y="138"/>
                    <a:pt x="4344" y="138"/>
                  </a:cubicBezTo>
                  <a:cubicBezTo>
                    <a:pt x="3977" y="138"/>
                    <a:pt x="3602" y="29"/>
                    <a:pt x="3246" y="29"/>
                  </a:cubicBezTo>
                  <a:cubicBezTo>
                    <a:pt x="3082" y="29"/>
                    <a:pt x="2921" y="52"/>
                    <a:pt x="2767" y="120"/>
                  </a:cubicBezTo>
                  <a:cubicBezTo>
                    <a:pt x="2290" y="311"/>
                    <a:pt x="3077" y="979"/>
                    <a:pt x="1455" y="1313"/>
                  </a:cubicBezTo>
                  <a:cubicBezTo>
                    <a:pt x="382" y="1551"/>
                    <a:pt x="453" y="1694"/>
                    <a:pt x="0" y="2028"/>
                  </a:cubicBezTo>
                  <a:lnTo>
                    <a:pt x="167" y="3221"/>
                  </a:lnTo>
                  <a:cubicBezTo>
                    <a:pt x="812" y="3516"/>
                    <a:pt x="1389" y="3615"/>
                    <a:pt x="1988" y="3615"/>
                  </a:cubicBezTo>
                  <a:cubicBezTo>
                    <a:pt x="2451" y="3615"/>
                    <a:pt x="2928" y="3556"/>
                    <a:pt x="3459" y="3483"/>
                  </a:cubicBezTo>
                  <a:cubicBezTo>
                    <a:pt x="3983" y="3435"/>
                    <a:pt x="4675" y="3340"/>
                    <a:pt x="5128" y="3292"/>
                  </a:cubicBezTo>
                  <a:cubicBezTo>
                    <a:pt x="5319" y="3273"/>
                    <a:pt x="5496" y="3264"/>
                    <a:pt x="5668" y="3264"/>
                  </a:cubicBezTo>
                  <a:cubicBezTo>
                    <a:pt x="6121" y="3264"/>
                    <a:pt x="6535" y="3325"/>
                    <a:pt x="7036" y="3412"/>
                  </a:cubicBezTo>
                  <a:cubicBezTo>
                    <a:pt x="7283" y="3452"/>
                    <a:pt x="7531" y="3469"/>
                    <a:pt x="7779" y="3469"/>
                  </a:cubicBezTo>
                  <a:cubicBezTo>
                    <a:pt x="8421" y="3469"/>
                    <a:pt x="9065" y="3352"/>
                    <a:pt x="9684" y="3197"/>
                  </a:cubicBezTo>
                  <a:cubicBezTo>
                    <a:pt x="9994" y="3101"/>
                    <a:pt x="10304" y="2982"/>
                    <a:pt x="10423" y="2720"/>
                  </a:cubicBezTo>
                  <a:cubicBezTo>
                    <a:pt x="10518" y="2529"/>
                    <a:pt x="10494" y="2291"/>
                    <a:pt x="10399" y="2124"/>
                  </a:cubicBezTo>
                  <a:cubicBezTo>
                    <a:pt x="10184" y="1599"/>
                    <a:pt x="9707" y="1313"/>
                    <a:pt x="9278" y="1050"/>
                  </a:cubicBezTo>
                  <a:cubicBezTo>
                    <a:pt x="8849" y="812"/>
                    <a:pt x="8467" y="573"/>
                    <a:pt x="8038" y="335"/>
                  </a:cubicBezTo>
                  <a:cubicBezTo>
                    <a:pt x="7871" y="216"/>
                    <a:pt x="7680" y="120"/>
                    <a:pt x="7513" y="72"/>
                  </a:cubicBezTo>
                  <a:cubicBezTo>
                    <a:pt x="7322" y="1"/>
                    <a:pt x="7108" y="1"/>
                    <a:pt x="6917"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55;p74">
              <a:extLst>
                <a:ext uri="{FF2B5EF4-FFF2-40B4-BE49-F238E27FC236}">
                  <a16:creationId xmlns:a16="http://schemas.microsoft.com/office/drawing/2014/main" id="{46528815-71AC-4059-AFE3-92C90CA637FD}"/>
                </a:ext>
              </a:extLst>
            </p:cNvPr>
            <p:cNvSpPr/>
            <p:nvPr/>
          </p:nvSpPr>
          <p:spPr>
            <a:xfrm>
              <a:off x="2987875" y="2384725"/>
              <a:ext cx="119850" cy="81500"/>
            </a:xfrm>
            <a:custGeom>
              <a:avLst/>
              <a:gdLst/>
              <a:ahLst/>
              <a:cxnLst/>
              <a:rect l="l" t="t" r="r" b="b"/>
              <a:pathLst>
                <a:path w="4794" h="3260" extrusionOk="0">
                  <a:moveTo>
                    <a:pt x="4388" y="0"/>
                  </a:moveTo>
                  <a:lnTo>
                    <a:pt x="3077" y="573"/>
                  </a:lnTo>
                  <a:cubicBezTo>
                    <a:pt x="3268" y="931"/>
                    <a:pt x="3124" y="1360"/>
                    <a:pt x="2862" y="1670"/>
                  </a:cubicBezTo>
                  <a:cubicBezTo>
                    <a:pt x="2600" y="1956"/>
                    <a:pt x="2170" y="2123"/>
                    <a:pt x="1813" y="2266"/>
                  </a:cubicBezTo>
                  <a:lnTo>
                    <a:pt x="215" y="2886"/>
                  </a:lnTo>
                  <a:cubicBezTo>
                    <a:pt x="119" y="2934"/>
                    <a:pt x="0" y="3006"/>
                    <a:pt x="48" y="3101"/>
                  </a:cubicBezTo>
                  <a:cubicBezTo>
                    <a:pt x="95" y="3125"/>
                    <a:pt x="119" y="3125"/>
                    <a:pt x="143" y="3149"/>
                  </a:cubicBezTo>
                  <a:cubicBezTo>
                    <a:pt x="313" y="3229"/>
                    <a:pt x="490" y="3259"/>
                    <a:pt x="669" y="3259"/>
                  </a:cubicBezTo>
                  <a:cubicBezTo>
                    <a:pt x="969" y="3259"/>
                    <a:pt x="1276" y="3175"/>
                    <a:pt x="1574" y="3101"/>
                  </a:cubicBezTo>
                  <a:cubicBezTo>
                    <a:pt x="2046" y="2996"/>
                    <a:pt x="2540" y="2942"/>
                    <a:pt x="3032" y="2942"/>
                  </a:cubicBezTo>
                  <a:cubicBezTo>
                    <a:pt x="3434" y="2942"/>
                    <a:pt x="3835" y="2978"/>
                    <a:pt x="4222" y="3053"/>
                  </a:cubicBezTo>
                  <a:cubicBezTo>
                    <a:pt x="4279" y="3059"/>
                    <a:pt x="4340" y="3063"/>
                    <a:pt x="4401" y="3063"/>
                  </a:cubicBezTo>
                  <a:cubicBezTo>
                    <a:pt x="4592" y="3063"/>
                    <a:pt x="4776" y="3020"/>
                    <a:pt x="4794" y="2839"/>
                  </a:cubicBezTo>
                  <a:lnTo>
                    <a:pt x="4794" y="2695"/>
                  </a:lnTo>
                  <a:cubicBezTo>
                    <a:pt x="4651" y="1789"/>
                    <a:pt x="4508" y="907"/>
                    <a:pt x="4388"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156;p74">
              <a:extLst>
                <a:ext uri="{FF2B5EF4-FFF2-40B4-BE49-F238E27FC236}">
                  <a16:creationId xmlns:a16="http://schemas.microsoft.com/office/drawing/2014/main" id="{6FEABF92-454E-4838-9CE6-D94925767A28}"/>
                </a:ext>
              </a:extLst>
            </p:cNvPr>
            <p:cNvSpPr/>
            <p:nvPr/>
          </p:nvSpPr>
          <p:spPr>
            <a:xfrm>
              <a:off x="2983100" y="2425875"/>
              <a:ext cx="127025" cy="42275"/>
            </a:xfrm>
            <a:custGeom>
              <a:avLst/>
              <a:gdLst/>
              <a:ahLst/>
              <a:cxnLst/>
              <a:rect l="l" t="t" r="r" b="b"/>
              <a:pathLst>
                <a:path w="5081" h="1691" extrusionOk="0">
                  <a:moveTo>
                    <a:pt x="3077" y="0"/>
                  </a:moveTo>
                  <a:lnTo>
                    <a:pt x="2600" y="334"/>
                  </a:lnTo>
                  <a:cubicBezTo>
                    <a:pt x="2457" y="358"/>
                    <a:pt x="2099" y="501"/>
                    <a:pt x="1837" y="596"/>
                  </a:cubicBezTo>
                  <a:cubicBezTo>
                    <a:pt x="1527" y="692"/>
                    <a:pt x="1193" y="811"/>
                    <a:pt x="907" y="883"/>
                  </a:cubicBezTo>
                  <a:cubicBezTo>
                    <a:pt x="644" y="978"/>
                    <a:pt x="358" y="1073"/>
                    <a:pt x="119" y="1193"/>
                  </a:cubicBezTo>
                  <a:lnTo>
                    <a:pt x="48" y="1288"/>
                  </a:lnTo>
                  <a:cubicBezTo>
                    <a:pt x="0" y="1336"/>
                    <a:pt x="72" y="1431"/>
                    <a:pt x="119" y="1479"/>
                  </a:cubicBezTo>
                  <a:cubicBezTo>
                    <a:pt x="316" y="1638"/>
                    <a:pt x="557" y="1691"/>
                    <a:pt x="809" y="1691"/>
                  </a:cubicBezTo>
                  <a:cubicBezTo>
                    <a:pt x="1047" y="1691"/>
                    <a:pt x="1295" y="1644"/>
                    <a:pt x="1527" y="1598"/>
                  </a:cubicBezTo>
                  <a:cubicBezTo>
                    <a:pt x="2019" y="1524"/>
                    <a:pt x="2501" y="1486"/>
                    <a:pt x="2986" y="1486"/>
                  </a:cubicBezTo>
                  <a:cubicBezTo>
                    <a:pt x="3277" y="1486"/>
                    <a:pt x="3569" y="1500"/>
                    <a:pt x="3864" y="1526"/>
                  </a:cubicBezTo>
                  <a:cubicBezTo>
                    <a:pt x="3979" y="1534"/>
                    <a:pt x="4096" y="1541"/>
                    <a:pt x="4212" y="1541"/>
                  </a:cubicBezTo>
                  <a:cubicBezTo>
                    <a:pt x="4481" y="1541"/>
                    <a:pt x="4745" y="1502"/>
                    <a:pt x="4961" y="1336"/>
                  </a:cubicBezTo>
                  <a:cubicBezTo>
                    <a:pt x="4985" y="1312"/>
                    <a:pt x="5009" y="1288"/>
                    <a:pt x="5056" y="1216"/>
                  </a:cubicBezTo>
                  <a:cubicBezTo>
                    <a:pt x="5080" y="1169"/>
                    <a:pt x="5080" y="1073"/>
                    <a:pt x="5056" y="1002"/>
                  </a:cubicBezTo>
                  <a:cubicBezTo>
                    <a:pt x="5009" y="763"/>
                    <a:pt x="4961" y="572"/>
                    <a:pt x="4890" y="334"/>
                  </a:cubicBezTo>
                  <a:cubicBezTo>
                    <a:pt x="4890" y="239"/>
                    <a:pt x="4866" y="167"/>
                    <a:pt x="4818" y="143"/>
                  </a:cubicBezTo>
                  <a:cubicBezTo>
                    <a:pt x="4777" y="129"/>
                    <a:pt x="4608" y="116"/>
                    <a:pt x="4464" y="116"/>
                  </a:cubicBezTo>
                  <a:cubicBezTo>
                    <a:pt x="4358" y="116"/>
                    <a:pt x="4266" y="123"/>
                    <a:pt x="4246" y="143"/>
                  </a:cubicBezTo>
                  <a:cubicBezTo>
                    <a:pt x="4246" y="143"/>
                    <a:pt x="4246" y="143"/>
                    <a:pt x="4246" y="143"/>
                  </a:cubicBezTo>
                  <a:lnTo>
                    <a:pt x="4246" y="143"/>
                  </a:lnTo>
                  <a:cubicBezTo>
                    <a:pt x="4228" y="147"/>
                    <a:pt x="4205" y="155"/>
                    <a:pt x="4174" y="167"/>
                  </a:cubicBezTo>
                  <a:cubicBezTo>
                    <a:pt x="4031" y="239"/>
                    <a:pt x="3864" y="334"/>
                    <a:pt x="3673" y="334"/>
                  </a:cubicBezTo>
                  <a:cubicBezTo>
                    <a:pt x="3601" y="343"/>
                    <a:pt x="3543" y="352"/>
                    <a:pt x="3493" y="352"/>
                  </a:cubicBezTo>
                  <a:cubicBezTo>
                    <a:pt x="3410" y="352"/>
                    <a:pt x="3351" y="328"/>
                    <a:pt x="3292" y="239"/>
                  </a:cubicBezTo>
                  <a:cubicBezTo>
                    <a:pt x="3220" y="143"/>
                    <a:pt x="3172" y="24"/>
                    <a:pt x="3077"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57;p74">
              <a:extLst>
                <a:ext uri="{FF2B5EF4-FFF2-40B4-BE49-F238E27FC236}">
                  <a16:creationId xmlns:a16="http://schemas.microsoft.com/office/drawing/2014/main" id="{F7CF2816-2DD1-4898-A683-70716A52687B}"/>
                </a:ext>
              </a:extLst>
            </p:cNvPr>
            <p:cNvSpPr/>
            <p:nvPr/>
          </p:nvSpPr>
          <p:spPr>
            <a:xfrm>
              <a:off x="3040325" y="2141450"/>
              <a:ext cx="100200" cy="267150"/>
            </a:xfrm>
            <a:custGeom>
              <a:avLst/>
              <a:gdLst/>
              <a:ahLst/>
              <a:cxnLst/>
              <a:rect l="l" t="t" r="r" b="b"/>
              <a:pathLst>
                <a:path w="4008" h="10686" extrusionOk="0">
                  <a:moveTo>
                    <a:pt x="2601" y="0"/>
                  </a:moveTo>
                  <a:cubicBezTo>
                    <a:pt x="1170" y="96"/>
                    <a:pt x="502" y="454"/>
                    <a:pt x="263" y="931"/>
                  </a:cubicBezTo>
                  <a:cubicBezTo>
                    <a:pt x="1" y="1408"/>
                    <a:pt x="72" y="2218"/>
                    <a:pt x="72" y="2767"/>
                  </a:cubicBezTo>
                  <a:cubicBezTo>
                    <a:pt x="72" y="5343"/>
                    <a:pt x="502" y="7943"/>
                    <a:pt x="907" y="10518"/>
                  </a:cubicBezTo>
                  <a:cubicBezTo>
                    <a:pt x="907" y="10542"/>
                    <a:pt x="931" y="10590"/>
                    <a:pt x="931" y="10638"/>
                  </a:cubicBezTo>
                  <a:cubicBezTo>
                    <a:pt x="1003" y="10685"/>
                    <a:pt x="1098" y="10685"/>
                    <a:pt x="1170" y="10685"/>
                  </a:cubicBezTo>
                  <a:cubicBezTo>
                    <a:pt x="1527" y="10638"/>
                    <a:pt x="1885" y="10590"/>
                    <a:pt x="2243" y="10542"/>
                  </a:cubicBezTo>
                  <a:cubicBezTo>
                    <a:pt x="2314" y="10542"/>
                    <a:pt x="2362" y="10495"/>
                    <a:pt x="2434" y="10471"/>
                  </a:cubicBezTo>
                  <a:cubicBezTo>
                    <a:pt x="2481" y="10423"/>
                    <a:pt x="2481" y="10351"/>
                    <a:pt x="2481" y="10280"/>
                  </a:cubicBezTo>
                  <a:cubicBezTo>
                    <a:pt x="2553" y="8300"/>
                    <a:pt x="2720" y="7179"/>
                    <a:pt x="2696" y="4842"/>
                  </a:cubicBezTo>
                  <a:cubicBezTo>
                    <a:pt x="2696" y="3673"/>
                    <a:pt x="2267" y="2290"/>
                    <a:pt x="3173" y="2218"/>
                  </a:cubicBezTo>
                  <a:cubicBezTo>
                    <a:pt x="4008" y="2171"/>
                    <a:pt x="2720" y="764"/>
                    <a:pt x="2147" y="334"/>
                  </a:cubicBezTo>
                  <a:lnTo>
                    <a:pt x="2601"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58;p74">
              <a:extLst>
                <a:ext uri="{FF2B5EF4-FFF2-40B4-BE49-F238E27FC236}">
                  <a16:creationId xmlns:a16="http://schemas.microsoft.com/office/drawing/2014/main" id="{3D34DCB8-6983-40D7-9078-A33F576030EC}"/>
                </a:ext>
              </a:extLst>
            </p:cNvPr>
            <p:cNvSpPr/>
            <p:nvPr/>
          </p:nvSpPr>
          <p:spPr>
            <a:xfrm>
              <a:off x="3099375" y="2020400"/>
              <a:ext cx="172325" cy="103775"/>
            </a:xfrm>
            <a:custGeom>
              <a:avLst/>
              <a:gdLst/>
              <a:ahLst/>
              <a:cxnLst/>
              <a:rect l="l" t="t" r="r" b="b"/>
              <a:pathLst>
                <a:path w="6893" h="4151" extrusionOk="0">
                  <a:moveTo>
                    <a:pt x="930" y="1"/>
                  </a:moveTo>
                  <a:cubicBezTo>
                    <a:pt x="429" y="1"/>
                    <a:pt x="0" y="406"/>
                    <a:pt x="0" y="931"/>
                  </a:cubicBezTo>
                  <a:lnTo>
                    <a:pt x="0" y="3221"/>
                  </a:lnTo>
                  <a:cubicBezTo>
                    <a:pt x="0" y="3721"/>
                    <a:pt x="429" y="4151"/>
                    <a:pt x="930" y="4151"/>
                  </a:cubicBezTo>
                  <a:lnTo>
                    <a:pt x="5963" y="4151"/>
                  </a:lnTo>
                  <a:cubicBezTo>
                    <a:pt x="6487" y="4151"/>
                    <a:pt x="6893" y="3721"/>
                    <a:pt x="6893" y="3221"/>
                  </a:cubicBezTo>
                  <a:lnTo>
                    <a:pt x="6893" y="931"/>
                  </a:lnTo>
                  <a:cubicBezTo>
                    <a:pt x="6893" y="406"/>
                    <a:pt x="6487" y="1"/>
                    <a:pt x="5963"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159;p74">
              <a:extLst>
                <a:ext uri="{FF2B5EF4-FFF2-40B4-BE49-F238E27FC236}">
                  <a16:creationId xmlns:a16="http://schemas.microsoft.com/office/drawing/2014/main" id="{557962CE-16EC-4A17-98E1-B9E7CAA94998}"/>
                </a:ext>
              </a:extLst>
            </p:cNvPr>
            <p:cNvSpPr/>
            <p:nvPr/>
          </p:nvSpPr>
          <p:spPr>
            <a:xfrm>
              <a:off x="3171500" y="2062150"/>
              <a:ext cx="18525" cy="17900"/>
            </a:xfrm>
            <a:custGeom>
              <a:avLst/>
              <a:gdLst/>
              <a:ahLst/>
              <a:cxnLst/>
              <a:rect l="l" t="t" r="r" b="b"/>
              <a:pathLst>
                <a:path w="741" h="716" extrusionOk="0">
                  <a:moveTo>
                    <a:pt x="383" y="0"/>
                  </a:moveTo>
                  <a:cubicBezTo>
                    <a:pt x="168" y="0"/>
                    <a:pt x="1" y="143"/>
                    <a:pt x="1" y="358"/>
                  </a:cubicBezTo>
                  <a:cubicBezTo>
                    <a:pt x="1" y="549"/>
                    <a:pt x="168" y="716"/>
                    <a:pt x="383" y="716"/>
                  </a:cubicBezTo>
                  <a:cubicBezTo>
                    <a:pt x="573" y="716"/>
                    <a:pt x="740" y="549"/>
                    <a:pt x="740" y="358"/>
                  </a:cubicBezTo>
                  <a:cubicBezTo>
                    <a:pt x="740" y="143"/>
                    <a:pt x="573" y="0"/>
                    <a:pt x="383"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160;p74">
              <a:extLst>
                <a:ext uri="{FF2B5EF4-FFF2-40B4-BE49-F238E27FC236}">
                  <a16:creationId xmlns:a16="http://schemas.microsoft.com/office/drawing/2014/main" id="{3740F30B-1FAE-4B11-A579-9C3A44E552D9}"/>
                </a:ext>
              </a:extLst>
            </p:cNvPr>
            <p:cNvSpPr/>
            <p:nvPr/>
          </p:nvSpPr>
          <p:spPr>
            <a:xfrm>
              <a:off x="3166750" y="1812300"/>
              <a:ext cx="65600" cy="101700"/>
            </a:xfrm>
            <a:custGeom>
              <a:avLst/>
              <a:gdLst/>
              <a:ahLst/>
              <a:cxnLst/>
              <a:rect l="l" t="t" r="r" b="b"/>
              <a:pathLst>
                <a:path w="2624" h="4068" extrusionOk="0">
                  <a:moveTo>
                    <a:pt x="334" y="1"/>
                  </a:moveTo>
                  <a:cubicBezTo>
                    <a:pt x="215" y="192"/>
                    <a:pt x="119" y="430"/>
                    <a:pt x="72" y="621"/>
                  </a:cubicBezTo>
                  <a:cubicBezTo>
                    <a:pt x="48" y="860"/>
                    <a:pt x="72" y="1098"/>
                    <a:pt x="48" y="1313"/>
                  </a:cubicBezTo>
                  <a:cubicBezTo>
                    <a:pt x="48" y="1504"/>
                    <a:pt x="48" y="1742"/>
                    <a:pt x="24" y="1909"/>
                  </a:cubicBezTo>
                  <a:cubicBezTo>
                    <a:pt x="0" y="2458"/>
                    <a:pt x="167" y="2887"/>
                    <a:pt x="382" y="3412"/>
                  </a:cubicBezTo>
                  <a:cubicBezTo>
                    <a:pt x="477" y="3579"/>
                    <a:pt x="549" y="3793"/>
                    <a:pt x="668" y="3936"/>
                  </a:cubicBezTo>
                  <a:cubicBezTo>
                    <a:pt x="786" y="4038"/>
                    <a:pt x="917" y="4067"/>
                    <a:pt x="1060" y="4067"/>
                  </a:cubicBezTo>
                  <a:cubicBezTo>
                    <a:pt x="1118" y="4067"/>
                    <a:pt x="1178" y="4062"/>
                    <a:pt x="1240" y="4056"/>
                  </a:cubicBezTo>
                  <a:cubicBezTo>
                    <a:pt x="1336" y="4032"/>
                    <a:pt x="1670" y="3841"/>
                    <a:pt x="1741" y="3793"/>
                  </a:cubicBezTo>
                  <a:cubicBezTo>
                    <a:pt x="2337" y="3316"/>
                    <a:pt x="2528" y="2768"/>
                    <a:pt x="2600" y="2004"/>
                  </a:cubicBezTo>
                  <a:cubicBezTo>
                    <a:pt x="2624" y="1766"/>
                    <a:pt x="2600" y="1527"/>
                    <a:pt x="2600" y="1313"/>
                  </a:cubicBezTo>
                  <a:cubicBezTo>
                    <a:pt x="2600" y="1074"/>
                    <a:pt x="2552" y="836"/>
                    <a:pt x="2504" y="621"/>
                  </a:cubicBezTo>
                  <a:cubicBezTo>
                    <a:pt x="2433" y="406"/>
                    <a:pt x="2290" y="216"/>
                    <a:pt x="2075" y="96"/>
                  </a:cubicBezTo>
                  <a:lnTo>
                    <a:pt x="334" y="1"/>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161;p74">
              <a:extLst>
                <a:ext uri="{FF2B5EF4-FFF2-40B4-BE49-F238E27FC236}">
                  <a16:creationId xmlns:a16="http://schemas.microsoft.com/office/drawing/2014/main" id="{599384A0-EA5F-40BC-83D7-C7BAADED6A9F}"/>
                </a:ext>
              </a:extLst>
            </p:cNvPr>
            <p:cNvSpPr/>
            <p:nvPr/>
          </p:nvSpPr>
          <p:spPr>
            <a:xfrm>
              <a:off x="3154225" y="1792900"/>
              <a:ext cx="93625" cy="100525"/>
            </a:xfrm>
            <a:custGeom>
              <a:avLst/>
              <a:gdLst/>
              <a:ahLst/>
              <a:cxnLst/>
              <a:rect l="l" t="t" r="r" b="b"/>
              <a:pathLst>
                <a:path w="3745" h="4021" extrusionOk="0">
                  <a:moveTo>
                    <a:pt x="1748" y="1"/>
                  </a:moveTo>
                  <a:cubicBezTo>
                    <a:pt x="1465" y="1"/>
                    <a:pt x="1189" y="94"/>
                    <a:pt x="978" y="252"/>
                  </a:cubicBezTo>
                  <a:cubicBezTo>
                    <a:pt x="668" y="443"/>
                    <a:pt x="430" y="753"/>
                    <a:pt x="239" y="1039"/>
                  </a:cubicBezTo>
                  <a:cubicBezTo>
                    <a:pt x="96" y="1230"/>
                    <a:pt x="0" y="1445"/>
                    <a:pt x="48" y="1636"/>
                  </a:cubicBezTo>
                  <a:cubicBezTo>
                    <a:pt x="72" y="1850"/>
                    <a:pt x="286" y="1993"/>
                    <a:pt x="501" y="2089"/>
                  </a:cubicBezTo>
                  <a:cubicBezTo>
                    <a:pt x="737" y="2206"/>
                    <a:pt x="1004" y="2292"/>
                    <a:pt x="1265" y="2292"/>
                  </a:cubicBezTo>
                  <a:cubicBezTo>
                    <a:pt x="1321" y="2292"/>
                    <a:pt x="1376" y="2288"/>
                    <a:pt x="1431" y="2280"/>
                  </a:cubicBezTo>
                  <a:cubicBezTo>
                    <a:pt x="1691" y="2200"/>
                    <a:pt x="1951" y="2019"/>
                    <a:pt x="2211" y="2019"/>
                  </a:cubicBezTo>
                  <a:cubicBezTo>
                    <a:pt x="2261" y="2019"/>
                    <a:pt x="2311" y="2026"/>
                    <a:pt x="2361" y="2041"/>
                  </a:cubicBezTo>
                  <a:cubicBezTo>
                    <a:pt x="2552" y="2089"/>
                    <a:pt x="2672" y="2232"/>
                    <a:pt x="2767" y="2399"/>
                  </a:cubicBezTo>
                  <a:cubicBezTo>
                    <a:pt x="2862" y="2542"/>
                    <a:pt x="2886" y="2709"/>
                    <a:pt x="2910" y="2900"/>
                  </a:cubicBezTo>
                  <a:cubicBezTo>
                    <a:pt x="2910" y="2947"/>
                    <a:pt x="2910" y="3019"/>
                    <a:pt x="2958" y="3043"/>
                  </a:cubicBezTo>
                  <a:cubicBezTo>
                    <a:pt x="2978" y="3058"/>
                    <a:pt x="2999" y="3064"/>
                    <a:pt x="3020" y="3064"/>
                  </a:cubicBezTo>
                  <a:cubicBezTo>
                    <a:pt x="3100" y="3064"/>
                    <a:pt x="3182" y="2970"/>
                    <a:pt x="3220" y="2876"/>
                  </a:cubicBezTo>
                  <a:lnTo>
                    <a:pt x="3220" y="2876"/>
                  </a:lnTo>
                  <a:lnTo>
                    <a:pt x="2862" y="4021"/>
                  </a:lnTo>
                  <a:cubicBezTo>
                    <a:pt x="3149" y="3949"/>
                    <a:pt x="3339" y="3639"/>
                    <a:pt x="3459" y="3353"/>
                  </a:cubicBezTo>
                  <a:cubicBezTo>
                    <a:pt x="3626" y="2947"/>
                    <a:pt x="3697" y="2518"/>
                    <a:pt x="3721" y="2065"/>
                  </a:cubicBezTo>
                  <a:cubicBezTo>
                    <a:pt x="3745" y="1755"/>
                    <a:pt x="3745" y="1445"/>
                    <a:pt x="3697" y="1135"/>
                  </a:cubicBezTo>
                  <a:cubicBezTo>
                    <a:pt x="3602" y="849"/>
                    <a:pt x="3411" y="538"/>
                    <a:pt x="3149" y="419"/>
                  </a:cubicBezTo>
                  <a:cubicBezTo>
                    <a:pt x="3029" y="372"/>
                    <a:pt x="2886" y="324"/>
                    <a:pt x="2767" y="300"/>
                  </a:cubicBezTo>
                  <a:cubicBezTo>
                    <a:pt x="2528" y="252"/>
                    <a:pt x="2290" y="85"/>
                    <a:pt x="2051" y="38"/>
                  </a:cubicBezTo>
                  <a:cubicBezTo>
                    <a:pt x="1951" y="13"/>
                    <a:pt x="1849" y="1"/>
                    <a:pt x="1748"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162;p74">
              <a:extLst>
                <a:ext uri="{FF2B5EF4-FFF2-40B4-BE49-F238E27FC236}">
                  <a16:creationId xmlns:a16="http://schemas.microsoft.com/office/drawing/2014/main" id="{64760885-1EC4-468C-B90A-0623B0ED33D1}"/>
                </a:ext>
              </a:extLst>
            </p:cNvPr>
            <p:cNvSpPr/>
            <p:nvPr/>
          </p:nvSpPr>
          <p:spPr>
            <a:xfrm>
              <a:off x="3227550" y="1862400"/>
              <a:ext cx="11375" cy="19850"/>
            </a:xfrm>
            <a:custGeom>
              <a:avLst/>
              <a:gdLst/>
              <a:ahLst/>
              <a:cxnLst/>
              <a:rect l="l" t="t" r="r" b="b"/>
              <a:pathLst>
                <a:path w="455" h="794" extrusionOk="0">
                  <a:moveTo>
                    <a:pt x="335" y="0"/>
                  </a:moveTo>
                  <a:cubicBezTo>
                    <a:pt x="311" y="0"/>
                    <a:pt x="311" y="0"/>
                    <a:pt x="287" y="24"/>
                  </a:cubicBezTo>
                  <a:cubicBezTo>
                    <a:pt x="216" y="96"/>
                    <a:pt x="168" y="167"/>
                    <a:pt x="120" y="263"/>
                  </a:cubicBezTo>
                  <a:lnTo>
                    <a:pt x="1" y="764"/>
                  </a:lnTo>
                  <a:cubicBezTo>
                    <a:pt x="23" y="785"/>
                    <a:pt x="49" y="794"/>
                    <a:pt x="76" y="794"/>
                  </a:cubicBezTo>
                  <a:cubicBezTo>
                    <a:pt x="138" y="794"/>
                    <a:pt x="206" y="749"/>
                    <a:pt x="239" y="716"/>
                  </a:cubicBezTo>
                  <a:cubicBezTo>
                    <a:pt x="311" y="644"/>
                    <a:pt x="335" y="573"/>
                    <a:pt x="359" y="477"/>
                  </a:cubicBezTo>
                  <a:cubicBezTo>
                    <a:pt x="382" y="358"/>
                    <a:pt x="454" y="215"/>
                    <a:pt x="382" y="48"/>
                  </a:cubicBezTo>
                  <a:cubicBezTo>
                    <a:pt x="359" y="24"/>
                    <a:pt x="359" y="0"/>
                    <a:pt x="335"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163;p74">
              <a:extLst>
                <a:ext uri="{FF2B5EF4-FFF2-40B4-BE49-F238E27FC236}">
                  <a16:creationId xmlns:a16="http://schemas.microsoft.com/office/drawing/2014/main" id="{124BD000-F036-47AF-8F17-FB48F8EB6AC8}"/>
                </a:ext>
              </a:extLst>
            </p:cNvPr>
            <p:cNvSpPr/>
            <p:nvPr/>
          </p:nvSpPr>
          <p:spPr>
            <a:xfrm>
              <a:off x="3173875" y="2028900"/>
              <a:ext cx="159850" cy="95275"/>
            </a:xfrm>
            <a:custGeom>
              <a:avLst/>
              <a:gdLst/>
              <a:ahLst/>
              <a:cxnLst/>
              <a:rect l="l" t="t" r="r" b="b"/>
              <a:pathLst>
                <a:path w="6394" h="3811" extrusionOk="0">
                  <a:moveTo>
                    <a:pt x="1962" y="3598"/>
                  </a:moveTo>
                  <a:cubicBezTo>
                    <a:pt x="1965" y="3598"/>
                    <a:pt x="1968" y="3598"/>
                    <a:pt x="1972" y="3598"/>
                  </a:cubicBezTo>
                  <a:lnTo>
                    <a:pt x="1972" y="3598"/>
                  </a:lnTo>
                  <a:cubicBezTo>
                    <a:pt x="1956" y="3602"/>
                    <a:pt x="1947" y="3603"/>
                    <a:pt x="1942" y="3603"/>
                  </a:cubicBezTo>
                  <a:cubicBezTo>
                    <a:pt x="1933" y="3603"/>
                    <a:pt x="1946" y="3598"/>
                    <a:pt x="1962" y="3598"/>
                  </a:cubicBezTo>
                  <a:close/>
                  <a:moveTo>
                    <a:pt x="2003" y="3616"/>
                  </a:moveTo>
                  <a:cubicBezTo>
                    <a:pt x="2003" y="3617"/>
                    <a:pt x="2004" y="3619"/>
                    <a:pt x="2005" y="3620"/>
                  </a:cubicBezTo>
                  <a:lnTo>
                    <a:pt x="2003" y="3616"/>
                  </a:lnTo>
                  <a:close/>
                  <a:moveTo>
                    <a:pt x="145" y="1"/>
                  </a:moveTo>
                  <a:cubicBezTo>
                    <a:pt x="72" y="1"/>
                    <a:pt x="1" y="81"/>
                    <a:pt x="49" y="162"/>
                  </a:cubicBezTo>
                  <a:lnTo>
                    <a:pt x="1838" y="3739"/>
                  </a:lnTo>
                  <a:cubicBezTo>
                    <a:pt x="1862" y="3763"/>
                    <a:pt x="1886" y="3811"/>
                    <a:pt x="1909" y="3811"/>
                  </a:cubicBezTo>
                  <a:lnTo>
                    <a:pt x="6250" y="3811"/>
                  </a:lnTo>
                  <a:cubicBezTo>
                    <a:pt x="6369" y="3811"/>
                    <a:pt x="6393" y="3596"/>
                    <a:pt x="6250" y="3596"/>
                  </a:cubicBezTo>
                  <a:lnTo>
                    <a:pt x="2625" y="3596"/>
                  </a:lnTo>
                  <a:cubicBezTo>
                    <a:pt x="2514" y="3596"/>
                    <a:pt x="2360" y="3564"/>
                    <a:pt x="2206" y="3564"/>
                  </a:cubicBezTo>
                  <a:cubicBezTo>
                    <a:pt x="2132" y="3564"/>
                    <a:pt x="2059" y="3572"/>
                    <a:pt x="1990" y="3593"/>
                  </a:cubicBezTo>
                  <a:lnTo>
                    <a:pt x="1990" y="3593"/>
                  </a:lnTo>
                  <a:lnTo>
                    <a:pt x="1909" y="3453"/>
                  </a:lnTo>
                  <a:cubicBezTo>
                    <a:pt x="1623" y="2857"/>
                    <a:pt x="1313" y="2213"/>
                    <a:pt x="1027" y="1617"/>
                  </a:cubicBezTo>
                  <a:cubicBezTo>
                    <a:pt x="765" y="1116"/>
                    <a:pt x="526" y="591"/>
                    <a:pt x="240" y="66"/>
                  </a:cubicBezTo>
                  <a:cubicBezTo>
                    <a:pt x="217" y="20"/>
                    <a:pt x="181" y="1"/>
                    <a:pt x="145"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164;p74">
              <a:extLst>
                <a:ext uri="{FF2B5EF4-FFF2-40B4-BE49-F238E27FC236}">
                  <a16:creationId xmlns:a16="http://schemas.microsoft.com/office/drawing/2014/main" id="{8FBF5674-E210-4923-B7B0-66C7AD939202}"/>
                </a:ext>
              </a:extLst>
            </p:cNvPr>
            <p:cNvSpPr/>
            <p:nvPr/>
          </p:nvSpPr>
          <p:spPr>
            <a:xfrm>
              <a:off x="3325350" y="2351925"/>
              <a:ext cx="56075" cy="139000"/>
            </a:xfrm>
            <a:custGeom>
              <a:avLst/>
              <a:gdLst/>
              <a:ahLst/>
              <a:cxnLst/>
              <a:rect l="l" t="t" r="r" b="b"/>
              <a:pathLst>
                <a:path w="2243" h="5560" extrusionOk="0">
                  <a:moveTo>
                    <a:pt x="692" y="1"/>
                  </a:moveTo>
                  <a:lnTo>
                    <a:pt x="0" y="978"/>
                  </a:lnTo>
                  <a:cubicBezTo>
                    <a:pt x="215" y="1622"/>
                    <a:pt x="453" y="2243"/>
                    <a:pt x="620" y="2863"/>
                  </a:cubicBezTo>
                  <a:cubicBezTo>
                    <a:pt x="811" y="3483"/>
                    <a:pt x="907" y="4174"/>
                    <a:pt x="740" y="4842"/>
                  </a:cubicBezTo>
                  <a:lnTo>
                    <a:pt x="573" y="5462"/>
                  </a:lnTo>
                  <a:cubicBezTo>
                    <a:pt x="573" y="5532"/>
                    <a:pt x="595" y="5559"/>
                    <a:pt x="630" y="5559"/>
                  </a:cubicBezTo>
                  <a:cubicBezTo>
                    <a:pt x="714" y="5559"/>
                    <a:pt x="870" y="5404"/>
                    <a:pt x="954" y="5319"/>
                  </a:cubicBezTo>
                  <a:cubicBezTo>
                    <a:pt x="1193" y="5033"/>
                    <a:pt x="1384" y="4747"/>
                    <a:pt x="1503" y="4413"/>
                  </a:cubicBezTo>
                  <a:cubicBezTo>
                    <a:pt x="1694" y="3769"/>
                    <a:pt x="1622" y="3006"/>
                    <a:pt x="1932" y="2386"/>
                  </a:cubicBezTo>
                  <a:cubicBezTo>
                    <a:pt x="2028" y="2243"/>
                    <a:pt x="2123" y="2099"/>
                    <a:pt x="2171" y="1932"/>
                  </a:cubicBezTo>
                  <a:cubicBezTo>
                    <a:pt x="2242" y="1789"/>
                    <a:pt x="2218" y="1575"/>
                    <a:pt x="2051" y="1503"/>
                  </a:cubicBezTo>
                  <a:cubicBezTo>
                    <a:pt x="2004" y="1455"/>
                    <a:pt x="1932" y="1432"/>
                    <a:pt x="1884" y="1432"/>
                  </a:cubicBezTo>
                  <a:cubicBezTo>
                    <a:pt x="1264" y="1265"/>
                    <a:pt x="740" y="668"/>
                    <a:pt x="692"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165;p74">
              <a:extLst>
                <a:ext uri="{FF2B5EF4-FFF2-40B4-BE49-F238E27FC236}">
                  <a16:creationId xmlns:a16="http://schemas.microsoft.com/office/drawing/2014/main" id="{B5AAA84A-BBB2-4BA8-A807-E04EF78498D8}"/>
                </a:ext>
              </a:extLst>
            </p:cNvPr>
            <p:cNvSpPr/>
            <p:nvPr/>
          </p:nvSpPr>
          <p:spPr>
            <a:xfrm>
              <a:off x="3252600" y="2174850"/>
              <a:ext cx="99600" cy="214000"/>
            </a:xfrm>
            <a:custGeom>
              <a:avLst/>
              <a:gdLst/>
              <a:ahLst/>
              <a:cxnLst/>
              <a:rect l="l" t="t" r="r" b="b"/>
              <a:pathLst>
                <a:path w="3984" h="8560" extrusionOk="0">
                  <a:moveTo>
                    <a:pt x="239" y="0"/>
                  </a:moveTo>
                  <a:cubicBezTo>
                    <a:pt x="144" y="668"/>
                    <a:pt x="1" y="1550"/>
                    <a:pt x="191" y="2194"/>
                  </a:cubicBezTo>
                  <a:cubicBezTo>
                    <a:pt x="978" y="4389"/>
                    <a:pt x="2028" y="6416"/>
                    <a:pt x="3030" y="8538"/>
                  </a:cubicBezTo>
                  <a:cubicBezTo>
                    <a:pt x="3411" y="8467"/>
                    <a:pt x="3745" y="8205"/>
                    <a:pt x="3984" y="8038"/>
                  </a:cubicBezTo>
                  <a:cubicBezTo>
                    <a:pt x="3530" y="6225"/>
                    <a:pt x="3387" y="4245"/>
                    <a:pt x="2409" y="2647"/>
                  </a:cubicBezTo>
                  <a:cubicBezTo>
                    <a:pt x="2219" y="2337"/>
                    <a:pt x="2004" y="2051"/>
                    <a:pt x="1909" y="1717"/>
                  </a:cubicBezTo>
                  <a:cubicBezTo>
                    <a:pt x="1813" y="1383"/>
                    <a:pt x="1837" y="978"/>
                    <a:pt x="2099" y="763"/>
                  </a:cubicBezTo>
                  <a:cubicBezTo>
                    <a:pt x="2457" y="453"/>
                    <a:pt x="3101" y="525"/>
                    <a:pt x="3292" y="143"/>
                  </a:cubicBezTo>
                  <a:lnTo>
                    <a:pt x="239" y="0"/>
                  </a:lnTo>
                  <a:close/>
                  <a:moveTo>
                    <a:pt x="3030" y="8538"/>
                  </a:moveTo>
                  <a:cubicBezTo>
                    <a:pt x="3014" y="8538"/>
                    <a:pt x="3019" y="8560"/>
                    <a:pt x="3024" y="8560"/>
                  </a:cubicBezTo>
                  <a:cubicBezTo>
                    <a:pt x="3027" y="8560"/>
                    <a:pt x="3030" y="8554"/>
                    <a:pt x="3030" y="8538"/>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166;p74">
              <a:extLst>
                <a:ext uri="{FF2B5EF4-FFF2-40B4-BE49-F238E27FC236}">
                  <a16:creationId xmlns:a16="http://schemas.microsoft.com/office/drawing/2014/main" id="{28CC7BD4-5AC0-4CB5-B9F7-7D30E075A32C}"/>
                </a:ext>
              </a:extLst>
            </p:cNvPr>
            <p:cNvSpPr/>
            <p:nvPr/>
          </p:nvSpPr>
          <p:spPr>
            <a:xfrm>
              <a:off x="3438625" y="1877300"/>
              <a:ext cx="60250" cy="108025"/>
            </a:xfrm>
            <a:custGeom>
              <a:avLst/>
              <a:gdLst/>
              <a:ahLst/>
              <a:cxnLst/>
              <a:rect l="l" t="t" r="r" b="b"/>
              <a:pathLst>
                <a:path w="2410" h="4321" extrusionOk="0">
                  <a:moveTo>
                    <a:pt x="2004" y="1"/>
                  </a:moveTo>
                  <a:lnTo>
                    <a:pt x="502" y="1360"/>
                  </a:lnTo>
                  <a:cubicBezTo>
                    <a:pt x="740" y="1670"/>
                    <a:pt x="788" y="2076"/>
                    <a:pt x="788" y="2481"/>
                  </a:cubicBezTo>
                  <a:cubicBezTo>
                    <a:pt x="788" y="2600"/>
                    <a:pt x="788" y="2672"/>
                    <a:pt x="740" y="2791"/>
                  </a:cubicBezTo>
                  <a:cubicBezTo>
                    <a:pt x="716" y="2887"/>
                    <a:pt x="693" y="2982"/>
                    <a:pt x="621" y="3077"/>
                  </a:cubicBezTo>
                  <a:lnTo>
                    <a:pt x="1" y="4318"/>
                  </a:lnTo>
                  <a:cubicBezTo>
                    <a:pt x="20" y="4320"/>
                    <a:pt x="39" y="4321"/>
                    <a:pt x="57" y="4321"/>
                  </a:cubicBezTo>
                  <a:cubicBezTo>
                    <a:pt x="245" y="4321"/>
                    <a:pt x="399" y="4216"/>
                    <a:pt x="573" y="4151"/>
                  </a:cubicBezTo>
                  <a:cubicBezTo>
                    <a:pt x="812" y="3984"/>
                    <a:pt x="1050" y="3841"/>
                    <a:pt x="1289" y="3674"/>
                  </a:cubicBezTo>
                  <a:cubicBezTo>
                    <a:pt x="1670" y="3387"/>
                    <a:pt x="2100" y="3149"/>
                    <a:pt x="2410" y="2815"/>
                  </a:cubicBezTo>
                  <a:cubicBezTo>
                    <a:pt x="2243" y="2672"/>
                    <a:pt x="2100" y="2481"/>
                    <a:pt x="2004" y="2266"/>
                  </a:cubicBezTo>
                  <a:cubicBezTo>
                    <a:pt x="1861" y="1909"/>
                    <a:pt x="1814" y="1503"/>
                    <a:pt x="1861" y="1122"/>
                  </a:cubicBezTo>
                  <a:cubicBezTo>
                    <a:pt x="1885" y="740"/>
                    <a:pt x="1980" y="358"/>
                    <a:pt x="2004"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167;p74">
              <a:extLst>
                <a:ext uri="{FF2B5EF4-FFF2-40B4-BE49-F238E27FC236}">
                  <a16:creationId xmlns:a16="http://schemas.microsoft.com/office/drawing/2014/main" id="{96265B87-7470-47CB-87B7-BE8F48FD51D5}"/>
                </a:ext>
              </a:extLst>
            </p:cNvPr>
            <p:cNvSpPr/>
            <p:nvPr/>
          </p:nvSpPr>
          <p:spPr>
            <a:xfrm>
              <a:off x="3220650" y="2373400"/>
              <a:ext cx="74300" cy="130450"/>
            </a:xfrm>
            <a:custGeom>
              <a:avLst/>
              <a:gdLst/>
              <a:ahLst/>
              <a:cxnLst/>
              <a:rect l="l" t="t" r="r" b="b"/>
              <a:pathLst>
                <a:path w="2972" h="5218" extrusionOk="0">
                  <a:moveTo>
                    <a:pt x="2137" y="0"/>
                  </a:moveTo>
                  <a:lnTo>
                    <a:pt x="1112" y="763"/>
                  </a:lnTo>
                  <a:cubicBezTo>
                    <a:pt x="1088" y="1407"/>
                    <a:pt x="1088" y="2051"/>
                    <a:pt x="1040" y="2719"/>
                  </a:cubicBezTo>
                  <a:cubicBezTo>
                    <a:pt x="969" y="3387"/>
                    <a:pt x="778" y="4031"/>
                    <a:pt x="444" y="4603"/>
                  </a:cubicBezTo>
                  <a:cubicBezTo>
                    <a:pt x="301" y="4770"/>
                    <a:pt x="158" y="4937"/>
                    <a:pt x="38" y="5104"/>
                  </a:cubicBezTo>
                  <a:cubicBezTo>
                    <a:pt x="1" y="5188"/>
                    <a:pt x="33" y="5218"/>
                    <a:pt x="96" y="5218"/>
                  </a:cubicBezTo>
                  <a:cubicBezTo>
                    <a:pt x="194" y="5218"/>
                    <a:pt x="366" y="5148"/>
                    <a:pt x="468" y="5104"/>
                  </a:cubicBezTo>
                  <a:cubicBezTo>
                    <a:pt x="778" y="4961"/>
                    <a:pt x="1064" y="4723"/>
                    <a:pt x="1302" y="4460"/>
                  </a:cubicBezTo>
                  <a:cubicBezTo>
                    <a:pt x="1708" y="3912"/>
                    <a:pt x="1899" y="3172"/>
                    <a:pt x="2423" y="2719"/>
                  </a:cubicBezTo>
                  <a:cubicBezTo>
                    <a:pt x="2543" y="2600"/>
                    <a:pt x="2710" y="2505"/>
                    <a:pt x="2829" y="2361"/>
                  </a:cubicBezTo>
                  <a:cubicBezTo>
                    <a:pt x="2900" y="2218"/>
                    <a:pt x="2972" y="2028"/>
                    <a:pt x="2877" y="1884"/>
                  </a:cubicBezTo>
                  <a:cubicBezTo>
                    <a:pt x="2853" y="1837"/>
                    <a:pt x="2781" y="1789"/>
                    <a:pt x="2733" y="1765"/>
                  </a:cubicBezTo>
                  <a:cubicBezTo>
                    <a:pt x="2185" y="1384"/>
                    <a:pt x="1946" y="644"/>
                    <a:pt x="2137"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168;p74">
              <a:extLst>
                <a:ext uri="{FF2B5EF4-FFF2-40B4-BE49-F238E27FC236}">
                  <a16:creationId xmlns:a16="http://schemas.microsoft.com/office/drawing/2014/main" id="{10B58D94-031A-4239-9DD4-81DF0C4FB6BD}"/>
                </a:ext>
              </a:extLst>
            </p:cNvPr>
            <p:cNvSpPr/>
            <p:nvPr/>
          </p:nvSpPr>
          <p:spPr>
            <a:xfrm>
              <a:off x="3234725" y="2102100"/>
              <a:ext cx="308275" cy="308875"/>
            </a:xfrm>
            <a:custGeom>
              <a:avLst/>
              <a:gdLst/>
              <a:ahLst/>
              <a:cxnLst/>
              <a:rect l="l" t="t" r="r" b="b"/>
              <a:pathLst>
                <a:path w="12331" h="12355" extrusionOk="0">
                  <a:moveTo>
                    <a:pt x="9970" y="0"/>
                  </a:moveTo>
                  <a:cubicBezTo>
                    <a:pt x="9683" y="620"/>
                    <a:pt x="8944" y="859"/>
                    <a:pt x="8252" y="978"/>
                  </a:cubicBezTo>
                  <a:cubicBezTo>
                    <a:pt x="6273" y="1288"/>
                    <a:pt x="4484" y="1431"/>
                    <a:pt x="1598" y="1908"/>
                  </a:cubicBezTo>
                  <a:cubicBezTo>
                    <a:pt x="1383" y="1980"/>
                    <a:pt x="883" y="2099"/>
                    <a:pt x="668" y="2171"/>
                  </a:cubicBezTo>
                  <a:cubicBezTo>
                    <a:pt x="382" y="2338"/>
                    <a:pt x="167" y="2648"/>
                    <a:pt x="72" y="2982"/>
                  </a:cubicBezTo>
                  <a:cubicBezTo>
                    <a:pt x="0" y="3315"/>
                    <a:pt x="24" y="3673"/>
                    <a:pt x="24" y="4031"/>
                  </a:cubicBezTo>
                  <a:cubicBezTo>
                    <a:pt x="119" y="6798"/>
                    <a:pt x="286" y="9564"/>
                    <a:pt x="525" y="12355"/>
                  </a:cubicBezTo>
                  <a:cubicBezTo>
                    <a:pt x="763" y="12283"/>
                    <a:pt x="978" y="12188"/>
                    <a:pt x="1216" y="12140"/>
                  </a:cubicBezTo>
                  <a:cubicBezTo>
                    <a:pt x="1312" y="12116"/>
                    <a:pt x="1383" y="12069"/>
                    <a:pt x="1455" y="12021"/>
                  </a:cubicBezTo>
                  <a:cubicBezTo>
                    <a:pt x="1550" y="11925"/>
                    <a:pt x="1503" y="11782"/>
                    <a:pt x="1503" y="11639"/>
                  </a:cubicBezTo>
                  <a:cubicBezTo>
                    <a:pt x="1431" y="10518"/>
                    <a:pt x="1693" y="9421"/>
                    <a:pt x="1908" y="8324"/>
                  </a:cubicBezTo>
                  <a:cubicBezTo>
                    <a:pt x="2075" y="7251"/>
                    <a:pt x="2194" y="6082"/>
                    <a:pt x="1789" y="5033"/>
                  </a:cubicBezTo>
                  <a:cubicBezTo>
                    <a:pt x="1717" y="4890"/>
                    <a:pt x="1622" y="4723"/>
                    <a:pt x="1693" y="4532"/>
                  </a:cubicBezTo>
                  <a:cubicBezTo>
                    <a:pt x="1789" y="4246"/>
                    <a:pt x="2170" y="4174"/>
                    <a:pt x="2504" y="4174"/>
                  </a:cubicBezTo>
                  <a:cubicBezTo>
                    <a:pt x="4226" y="4192"/>
                    <a:pt x="5960" y="4328"/>
                    <a:pt x="7688" y="4328"/>
                  </a:cubicBezTo>
                  <a:cubicBezTo>
                    <a:pt x="8283" y="4328"/>
                    <a:pt x="8876" y="4312"/>
                    <a:pt x="9469" y="4270"/>
                  </a:cubicBezTo>
                  <a:cubicBezTo>
                    <a:pt x="10423" y="4198"/>
                    <a:pt x="11496" y="3959"/>
                    <a:pt x="11997" y="3172"/>
                  </a:cubicBezTo>
                  <a:cubicBezTo>
                    <a:pt x="12283" y="2719"/>
                    <a:pt x="12331" y="2218"/>
                    <a:pt x="12307" y="1694"/>
                  </a:cubicBezTo>
                  <a:cubicBezTo>
                    <a:pt x="12283" y="1193"/>
                    <a:pt x="12116" y="716"/>
                    <a:pt x="11973" y="239"/>
                  </a:cubicBezTo>
                  <a:lnTo>
                    <a:pt x="997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69;p74">
              <a:extLst>
                <a:ext uri="{FF2B5EF4-FFF2-40B4-BE49-F238E27FC236}">
                  <a16:creationId xmlns:a16="http://schemas.microsoft.com/office/drawing/2014/main" id="{39CAAFB3-DB6F-4FAE-A7D7-22ECADCFD850}"/>
                </a:ext>
              </a:extLst>
            </p:cNvPr>
            <p:cNvSpPr/>
            <p:nvPr/>
          </p:nvSpPr>
          <p:spPr>
            <a:xfrm>
              <a:off x="3264525" y="2098525"/>
              <a:ext cx="162200" cy="30425"/>
            </a:xfrm>
            <a:custGeom>
              <a:avLst/>
              <a:gdLst/>
              <a:ahLst/>
              <a:cxnLst/>
              <a:rect l="l" t="t" r="r" b="b"/>
              <a:pathLst>
                <a:path w="6488" h="1217" extrusionOk="0">
                  <a:moveTo>
                    <a:pt x="2696" y="0"/>
                  </a:moveTo>
                  <a:cubicBezTo>
                    <a:pt x="2505" y="0"/>
                    <a:pt x="2171" y="0"/>
                    <a:pt x="1956" y="24"/>
                  </a:cubicBezTo>
                  <a:cubicBezTo>
                    <a:pt x="1408" y="72"/>
                    <a:pt x="978" y="239"/>
                    <a:pt x="430" y="382"/>
                  </a:cubicBezTo>
                  <a:cubicBezTo>
                    <a:pt x="311" y="429"/>
                    <a:pt x="191" y="501"/>
                    <a:pt x="144" y="596"/>
                  </a:cubicBezTo>
                  <a:cubicBezTo>
                    <a:pt x="72" y="692"/>
                    <a:pt x="72" y="835"/>
                    <a:pt x="1" y="906"/>
                  </a:cubicBezTo>
                  <a:cubicBezTo>
                    <a:pt x="13" y="912"/>
                    <a:pt x="26" y="915"/>
                    <a:pt x="40" y="915"/>
                  </a:cubicBezTo>
                  <a:cubicBezTo>
                    <a:pt x="81" y="915"/>
                    <a:pt x="126" y="889"/>
                    <a:pt x="144" y="835"/>
                  </a:cubicBezTo>
                  <a:cubicBezTo>
                    <a:pt x="168" y="787"/>
                    <a:pt x="191" y="716"/>
                    <a:pt x="263" y="692"/>
                  </a:cubicBezTo>
                  <a:cubicBezTo>
                    <a:pt x="311" y="668"/>
                    <a:pt x="549" y="573"/>
                    <a:pt x="597" y="573"/>
                  </a:cubicBezTo>
                  <a:cubicBezTo>
                    <a:pt x="728" y="561"/>
                    <a:pt x="811" y="561"/>
                    <a:pt x="898" y="561"/>
                  </a:cubicBezTo>
                  <a:cubicBezTo>
                    <a:pt x="984" y="561"/>
                    <a:pt x="1074" y="561"/>
                    <a:pt x="1217" y="549"/>
                  </a:cubicBezTo>
                  <a:cubicBezTo>
                    <a:pt x="1281" y="549"/>
                    <a:pt x="1334" y="528"/>
                    <a:pt x="1383" y="528"/>
                  </a:cubicBezTo>
                  <a:cubicBezTo>
                    <a:pt x="1408" y="528"/>
                    <a:pt x="1432" y="533"/>
                    <a:pt x="1455" y="549"/>
                  </a:cubicBezTo>
                  <a:cubicBezTo>
                    <a:pt x="1629" y="568"/>
                    <a:pt x="1740" y="603"/>
                    <a:pt x="1903" y="603"/>
                  </a:cubicBezTo>
                  <a:cubicBezTo>
                    <a:pt x="1941" y="603"/>
                    <a:pt x="1982" y="601"/>
                    <a:pt x="2028" y="596"/>
                  </a:cubicBezTo>
                  <a:cubicBezTo>
                    <a:pt x="2076" y="596"/>
                    <a:pt x="2195" y="549"/>
                    <a:pt x="2266" y="501"/>
                  </a:cubicBezTo>
                  <a:cubicBezTo>
                    <a:pt x="2326" y="457"/>
                    <a:pt x="2389" y="440"/>
                    <a:pt x="2456" y="440"/>
                  </a:cubicBezTo>
                  <a:cubicBezTo>
                    <a:pt x="2605" y="440"/>
                    <a:pt x="2770" y="523"/>
                    <a:pt x="2934" y="573"/>
                  </a:cubicBezTo>
                  <a:cubicBezTo>
                    <a:pt x="3149" y="620"/>
                    <a:pt x="3363" y="692"/>
                    <a:pt x="3578" y="716"/>
                  </a:cubicBezTo>
                  <a:cubicBezTo>
                    <a:pt x="3960" y="811"/>
                    <a:pt x="4341" y="859"/>
                    <a:pt x="4723" y="954"/>
                  </a:cubicBezTo>
                  <a:cubicBezTo>
                    <a:pt x="5319" y="1073"/>
                    <a:pt x="5892" y="1193"/>
                    <a:pt x="6488" y="1217"/>
                  </a:cubicBezTo>
                  <a:lnTo>
                    <a:pt x="6226" y="215"/>
                  </a:lnTo>
                  <a:cubicBezTo>
                    <a:pt x="5796" y="191"/>
                    <a:pt x="5319" y="96"/>
                    <a:pt x="4914" y="72"/>
                  </a:cubicBezTo>
                  <a:cubicBezTo>
                    <a:pt x="4127" y="0"/>
                    <a:pt x="3459" y="24"/>
                    <a:pt x="2696"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70;p74">
              <a:extLst>
                <a:ext uri="{FF2B5EF4-FFF2-40B4-BE49-F238E27FC236}">
                  <a16:creationId xmlns:a16="http://schemas.microsoft.com/office/drawing/2014/main" id="{4DC265BF-1DA3-4F36-8778-67B26A039685}"/>
                </a:ext>
              </a:extLst>
            </p:cNvPr>
            <p:cNvSpPr/>
            <p:nvPr/>
          </p:nvSpPr>
          <p:spPr>
            <a:xfrm>
              <a:off x="3423725" y="1939900"/>
              <a:ext cx="107950" cy="198375"/>
            </a:xfrm>
            <a:custGeom>
              <a:avLst/>
              <a:gdLst/>
              <a:ahLst/>
              <a:cxnLst/>
              <a:rect l="l" t="t" r="r" b="b"/>
              <a:pathLst>
                <a:path w="4318" h="7935" extrusionOk="0">
                  <a:moveTo>
                    <a:pt x="2863" y="1"/>
                  </a:moveTo>
                  <a:cubicBezTo>
                    <a:pt x="2481" y="645"/>
                    <a:pt x="1813" y="1122"/>
                    <a:pt x="1074" y="1289"/>
                  </a:cubicBezTo>
                  <a:cubicBezTo>
                    <a:pt x="978" y="1313"/>
                    <a:pt x="907" y="1313"/>
                    <a:pt x="835" y="1360"/>
                  </a:cubicBezTo>
                  <a:cubicBezTo>
                    <a:pt x="788" y="1408"/>
                    <a:pt x="740" y="1480"/>
                    <a:pt x="716" y="1551"/>
                  </a:cubicBezTo>
                  <a:cubicBezTo>
                    <a:pt x="597" y="1790"/>
                    <a:pt x="478" y="2052"/>
                    <a:pt x="358" y="2291"/>
                  </a:cubicBezTo>
                  <a:cubicBezTo>
                    <a:pt x="239" y="2553"/>
                    <a:pt x="96" y="2839"/>
                    <a:pt x="72" y="3125"/>
                  </a:cubicBezTo>
                  <a:cubicBezTo>
                    <a:pt x="1" y="3674"/>
                    <a:pt x="311" y="4175"/>
                    <a:pt x="478" y="4699"/>
                  </a:cubicBezTo>
                  <a:cubicBezTo>
                    <a:pt x="740" y="5487"/>
                    <a:pt x="812" y="6345"/>
                    <a:pt x="573" y="7156"/>
                  </a:cubicBezTo>
                  <a:cubicBezTo>
                    <a:pt x="549" y="7204"/>
                    <a:pt x="549" y="7275"/>
                    <a:pt x="573" y="7323"/>
                  </a:cubicBezTo>
                  <a:cubicBezTo>
                    <a:pt x="597" y="7371"/>
                    <a:pt x="597" y="7371"/>
                    <a:pt x="621" y="7371"/>
                  </a:cubicBezTo>
                  <a:cubicBezTo>
                    <a:pt x="1122" y="7609"/>
                    <a:pt x="1670" y="7681"/>
                    <a:pt x="2219" y="7800"/>
                  </a:cubicBezTo>
                  <a:cubicBezTo>
                    <a:pt x="2535" y="7875"/>
                    <a:pt x="2881" y="7934"/>
                    <a:pt x="3233" y="7934"/>
                  </a:cubicBezTo>
                  <a:cubicBezTo>
                    <a:pt x="3332" y="7934"/>
                    <a:pt x="3431" y="7930"/>
                    <a:pt x="3530" y="7919"/>
                  </a:cubicBezTo>
                  <a:cubicBezTo>
                    <a:pt x="3793" y="7895"/>
                    <a:pt x="4055" y="7848"/>
                    <a:pt x="4318" y="7728"/>
                  </a:cubicBezTo>
                  <a:cubicBezTo>
                    <a:pt x="4294" y="7538"/>
                    <a:pt x="4174" y="7418"/>
                    <a:pt x="4055" y="7275"/>
                  </a:cubicBezTo>
                  <a:cubicBezTo>
                    <a:pt x="3459" y="6441"/>
                    <a:pt x="3411" y="5296"/>
                    <a:pt x="3721" y="4318"/>
                  </a:cubicBezTo>
                  <a:cubicBezTo>
                    <a:pt x="3841" y="3960"/>
                    <a:pt x="4031" y="3602"/>
                    <a:pt x="4079" y="3221"/>
                  </a:cubicBezTo>
                  <a:cubicBezTo>
                    <a:pt x="4174" y="2625"/>
                    <a:pt x="4055" y="2028"/>
                    <a:pt x="3793" y="1480"/>
                  </a:cubicBezTo>
                  <a:cubicBezTo>
                    <a:pt x="3578" y="955"/>
                    <a:pt x="3220" y="478"/>
                    <a:pt x="2863"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71;p74">
              <a:extLst>
                <a:ext uri="{FF2B5EF4-FFF2-40B4-BE49-F238E27FC236}">
                  <a16:creationId xmlns:a16="http://schemas.microsoft.com/office/drawing/2014/main" id="{6C13582D-9DC1-469D-8307-D09018A91901}"/>
                </a:ext>
              </a:extLst>
            </p:cNvPr>
            <p:cNvSpPr/>
            <p:nvPr/>
          </p:nvSpPr>
          <p:spPr>
            <a:xfrm>
              <a:off x="3410600" y="2097150"/>
              <a:ext cx="18525" cy="34175"/>
            </a:xfrm>
            <a:custGeom>
              <a:avLst/>
              <a:gdLst/>
              <a:ahLst/>
              <a:cxnLst/>
              <a:rect l="l" t="t" r="r" b="b"/>
              <a:pathLst>
                <a:path w="741" h="1367" extrusionOk="0">
                  <a:moveTo>
                    <a:pt x="208" y="1"/>
                  </a:moveTo>
                  <a:cubicBezTo>
                    <a:pt x="187" y="1"/>
                    <a:pt x="166" y="3"/>
                    <a:pt x="144" y="7"/>
                  </a:cubicBezTo>
                  <a:lnTo>
                    <a:pt x="120" y="7"/>
                  </a:lnTo>
                  <a:cubicBezTo>
                    <a:pt x="72" y="7"/>
                    <a:pt x="72" y="31"/>
                    <a:pt x="72" y="55"/>
                  </a:cubicBezTo>
                  <a:cubicBezTo>
                    <a:pt x="72" y="484"/>
                    <a:pt x="49" y="866"/>
                    <a:pt x="1" y="1248"/>
                  </a:cubicBezTo>
                  <a:lnTo>
                    <a:pt x="1" y="1272"/>
                  </a:lnTo>
                  <a:cubicBezTo>
                    <a:pt x="1" y="1319"/>
                    <a:pt x="25" y="1319"/>
                    <a:pt x="25" y="1319"/>
                  </a:cubicBezTo>
                  <a:cubicBezTo>
                    <a:pt x="239" y="1343"/>
                    <a:pt x="430" y="1367"/>
                    <a:pt x="645" y="1367"/>
                  </a:cubicBezTo>
                  <a:lnTo>
                    <a:pt x="740" y="127"/>
                  </a:lnTo>
                  <a:lnTo>
                    <a:pt x="740" y="127"/>
                  </a:lnTo>
                  <a:cubicBezTo>
                    <a:pt x="719" y="132"/>
                    <a:pt x="697" y="134"/>
                    <a:pt x="677" y="134"/>
                  </a:cubicBezTo>
                  <a:cubicBezTo>
                    <a:pt x="512" y="134"/>
                    <a:pt x="372" y="1"/>
                    <a:pt x="208"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172;p74">
              <a:extLst>
                <a:ext uri="{FF2B5EF4-FFF2-40B4-BE49-F238E27FC236}">
                  <a16:creationId xmlns:a16="http://schemas.microsoft.com/office/drawing/2014/main" id="{F0555407-589A-419D-BC72-378C12E0EA91}"/>
                </a:ext>
              </a:extLst>
            </p:cNvPr>
            <p:cNvSpPr/>
            <p:nvPr/>
          </p:nvSpPr>
          <p:spPr>
            <a:xfrm>
              <a:off x="3414200" y="2100900"/>
              <a:ext cx="5975" cy="4250"/>
            </a:xfrm>
            <a:custGeom>
              <a:avLst/>
              <a:gdLst/>
              <a:ahLst/>
              <a:cxnLst/>
              <a:rect l="l" t="t" r="r" b="b"/>
              <a:pathLst>
                <a:path w="239" h="170" extrusionOk="0">
                  <a:moveTo>
                    <a:pt x="119" y="1"/>
                  </a:moveTo>
                  <a:cubicBezTo>
                    <a:pt x="48" y="1"/>
                    <a:pt x="0" y="120"/>
                    <a:pt x="48" y="144"/>
                  </a:cubicBezTo>
                  <a:cubicBezTo>
                    <a:pt x="66" y="162"/>
                    <a:pt x="95" y="170"/>
                    <a:pt x="124" y="170"/>
                  </a:cubicBezTo>
                  <a:cubicBezTo>
                    <a:pt x="173" y="170"/>
                    <a:pt x="224" y="149"/>
                    <a:pt x="239" y="120"/>
                  </a:cubicBezTo>
                  <a:cubicBezTo>
                    <a:pt x="239" y="48"/>
                    <a:pt x="167" y="1"/>
                    <a:pt x="119"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73;p74">
              <a:extLst>
                <a:ext uri="{FF2B5EF4-FFF2-40B4-BE49-F238E27FC236}">
                  <a16:creationId xmlns:a16="http://schemas.microsoft.com/office/drawing/2014/main" id="{BEB472E2-7DC0-4DC6-A716-AA9EDCF62206}"/>
                </a:ext>
              </a:extLst>
            </p:cNvPr>
            <p:cNvSpPr/>
            <p:nvPr/>
          </p:nvSpPr>
          <p:spPr>
            <a:xfrm>
              <a:off x="3421350" y="1957800"/>
              <a:ext cx="121050" cy="205150"/>
            </a:xfrm>
            <a:custGeom>
              <a:avLst/>
              <a:gdLst/>
              <a:ahLst/>
              <a:cxnLst/>
              <a:rect l="l" t="t" r="r" b="b"/>
              <a:pathLst>
                <a:path w="4842" h="8206" extrusionOk="0">
                  <a:moveTo>
                    <a:pt x="2743" y="0"/>
                  </a:moveTo>
                  <a:cubicBezTo>
                    <a:pt x="2385" y="144"/>
                    <a:pt x="2123" y="454"/>
                    <a:pt x="1980" y="788"/>
                  </a:cubicBezTo>
                  <a:cubicBezTo>
                    <a:pt x="1837" y="1145"/>
                    <a:pt x="1789" y="1551"/>
                    <a:pt x="1789" y="1932"/>
                  </a:cubicBezTo>
                  <a:cubicBezTo>
                    <a:pt x="1789" y="2409"/>
                    <a:pt x="1837" y="2910"/>
                    <a:pt x="1789" y="3387"/>
                  </a:cubicBezTo>
                  <a:cubicBezTo>
                    <a:pt x="1789" y="3745"/>
                    <a:pt x="1741" y="4103"/>
                    <a:pt x="1598" y="4437"/>
                  </a:cubicBezTo>
                  <a:cubicBezTo>
                    <a:pt x="1407" y="4866"/>
                    <a:pt x="1050" y="5176"/>
                    <a:pt x="644" y="5343"/>
                  </a:cubicBezTo>
                  <a:cubicBezTo>
                    <a:pt x="525" y="5367"/>
                    <a:pt x="430" y="5391"/>
                    <a:pt x="334" y="5486"/>
                  </a:cubicBezTo>
                  <a:cubicBezTo>
                    <a:pt x="119" y="5653"/>
                    <a:pt x="191" y="5963"/>
                    <a:pt x="191" y="6225"/>
                  </a:cubicBezTo>
                  <a:cubicBezTo>
                    <a:pt x="191" y="6464"/>
                    <a:pt x="167" y="6702"/>
                    <a:pt x="72" y="6941"/>
                  </a:cubicBezTo>
                  <a:cubicBezTo>
                    <a:pt x="48" y="7012"/>
                    <a:pt x="0" y="7084"/>
                    <a:pt x="48" y="7156"/>
                  </a:cubicBezTo>
                  <a:cubicBezTo>
                    <a:pt x="48" y="7203"/>
                    <a:pt x="96" y="7251"/>
                    <a:pt x="119" y="7275"/>
                  </a:cubicBezTo>
                  <a:cubicBezTo>
                    <a:pt x="716" y="7871"/>
                    <a:pt x="1550" y="8205"/>
                    <a:pt x="2385" y="8205"/>
                  </a:cubicBezTo>
                  <a:cubicBezTo>
                    <a:pt x="2862" y="8205"/>
                    <a:pt x="3339" y="8086"/>
                    <a:pt x="3769" y="7800"/>
                  </a:cubicBezTo>
                  <a:cubicBezTo>
                    <a:pt x="4246" y="7466"/>
                    <a:pt x="4532" y="6941"/>
                    <a:pt x="4699" y="6416"/>
                  </a:cubicBezTo>
                  <a:cubicBezTo>
                    <a:pt x="4842" y="5844"/>
                    <a:pt x="4842" y="5271"/>
                    <a:pt x="4842" y="4699"/>
                  </a:cubicBezTo>
                  <a:cubicBezTo>
                    <a:pt x="4818" y="3697"/>
                    <a:pt x="4651" y="2719"/>
                    <a:pt x="4413" y="1765"/>
                  </a:cubicBezTo>
                  <a:cubicBezTo>
                    <a:pt x="4341" y="1408"/>
                    <a:pt x="4246" y="1074"/>
                    <a:pt x="4031" y="764"/>
                  </a:cubicBezTo>
                  <a:cubicBezTo>
                    <a:pt x="3816" y="477"/>
                    <a:pt x="3530" y="239"/>
                    <a:pt x="3196" y="72"/>
                  </a:cubicBezTo>
                  <a:cubicBezTo>
                    <a:pt x="3108" y="43"/>
                    <a:pt x="3001" y="22"/>
                    <a:pt x="2899" y="22"/>
                  </a:cubicBezTo>
                  <a:cubicBezTo>
                    <a:pt x="2835" y="22"/>
                    <a:pt x="2774" y="30"/>
                    <a:pt x="2719" y="48"/>
                  </a:cubicBezTo>
                  <a:lnTo>
                    <a:pt x="2743"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74;p74">
              <a:extLst>
                <a:ext uri="{FF2B5EF4-FFF2-40B4-BE49-F238E27FC236}">
                  <a16:creationId xmlns:a16="http://schemas.microsoft.com/office/drawing/2014/main" id="{ED35E11C-2D4D-4A52-A230-AAA1F3E0F33D}"/>
                </a:ext>
              </a:extLst>
            </p:cNvPr>
            <p:cNvSpPr/>
            <p:nvPr/>
          </p:nvSpPr>
          <p:spPr>
            <a:xfrm>
              <a:off x="3417775" y="1836750"/>
              <a:ext cx="73950" cy="86650"/>
            </a:xfrm>
            <a:custGeom>
              <a:avLst/>
              <a:gdLst/>
              <a:ahLst/>
              <a:cxnLst/>
              <a:rect l="l" t="t" r="r" b="b"/>
              <a:pathLst>
                <a:path w="2958" h="3466" extrusionOk="0">
                  <a:moveTo>
                    <a:pt x="1073" y="1"/>
                  </a:moveTo>
                  <a:cubicBezTo>
                    <a:pt x="859" y="168"/>
                    <a:pt x="668" y="311"/>
                    <a:pt x="501" y="526"/>
                  </a:cubicBezTo>
                  <a:cubicBezTo>
                    <a:pt x="358" y="716"/>
                    <a:pt x="262" y="955"/>
                    <a:pt x="310" y="1241"/>
                  </a:cubicBezTo>
                  <a:cubicBezTo>
                    <a:pt x="334" y="1360"/>
                    <a:pt x="358" y="1432"/>
                    <a:pt x="358" y="1551"/>
                  </a:cubicBezTo>
                  <a:cubicBezTo>
                    <a:pt x="358" y="1742"/>
                    <a:pt x="215" y="1885"/>
                    <a:pt x="96" y="2004"/>
                  </a:cubicBezTo>
                  <a:cubicBezTo>
                    <a:pt x="24" y="2052"/>
                    <a:pt x="0" y="2124"/>
                    <a:pt x="24" y="2195"/>
                  </a:cubicBezTo>
                  <a:cubicBezTo>
                    <a:pt x="72" y="2219"/>
                    <a:pt x="143" y="2243"/>
                    <a:pt x="191" y="2267"/>
                  </a:cubicBezTo>
                  <a:cubicBezTo>
                    <a:pt x="215" y="2314"/>
                    <a:pt x="239" y="2362"/>
                    <a:pt x="239" y="2386"/>
                  </a:cubicBezTo>
                  <a:cubicBezTo>
                    <a:pt x="310" y="2672"/>
                    <a:pt x="334" y="2958"/>
                    <a:pt x="382" y="3221"/>
                  </a:cubicBezTo>
                  <a:cubicBezTo>
                    <a:pt x="382" y="3292"/>
                    <a:pt x="429" y="3340"/>
                    <a:pt x="453" y="3388"/>
                  </a:cubicBezTo>
                  <a:cubicBezTo>
                    <a:pt x="501" y="3447"/>
                    <a:pt x="573" y="3465"/>
                    <a:pt x="653" y="3465"/>
                  </a:cubicBezTo>
                  <a:cubicBezTo>
                    <a:pt x="734" y="3465"/>
                    <a:pt x="823" y="3447"/>
                    <a:pt x="906" y="3435"/>
                  </a:cubicBezTo>
                  <a:cubicBezTo>
                    <a:pt x="1073" y="3388"/>
                    <a:pt x="1240" y="3316"/>
                    <a:pt x="1455" y="3268"/>
                  </a:cubicBezTo>
                  <a:cubicBezTo>
                    <a:pt x="1741" y="3173"/>
                    <a:pt x="1956" y="3078"/>
                    <a:pt x="2218" y="2958"/>
                  </a:cubicBezTo>
                  <a:cubicBezTo>
                    <a:pt x="2457" y="2839"/>
                    <a:pt x="2648" y="2624"/>
                    <a:pt x="2767" y="2386"/>
                  </a:cubicBezTo>
                  <a:cubicBezTo>
                    <a:pt x="2838" y="2267"/>
                    <a:pt x="2862" y="2147"/>
                    <a:pt x="2862" y="2076"/>
                  </a:cubicBezTo>
                  <a:cubicBezTo>
                    <a:pt x="2934" y="1718"/>
                    <a:pt x="2958" y="1360"/>
                    <a:pt x="2862" y="1026"/>
                  </a:cubicBezTo>
                  <a:cubicBezTo>
                    <a:pt x="2767" y="692"/>
                    <a:pt x="2528" y="359"/>
                    <a:pt x="2218" y="287"/>
                  </a:cubicBezTo>
                  <a:lnTo>
                    <a:pt x="1073" y="1"/>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75;p74">
              <a:extLst>
                <a:ext uri="{FF2B5EF4-FFF2-40B4-BE49-F238E27FC236}">
                  <a16:creationId xmlns:a16="http://schemas.microsoft.com/office/drawing/2014/main" id="{AA81DD59-65B8-4F5E-A79E-C60D7CA355A0}"/>
                </a:ext>
              </a:extLst>
            </p:cNvPr>
            <p:cNvSpPr/>
            <p:nvPr/>
          </p:nvSpPr>
          <p:spPr>
            <a:xfrm>
              <a:off x="3464275" y="1870150"/>
              <a:ext cx="22075" cy="89475"/>
            </a:xfrm>
            <a:custGeom>
              <a:avLst/>
              <a:gdLst/>
              <a:ahLst/>
              <a:cxnLst/>
              <a:rect l="l" t="t" r="r" b="b"/>
              <a:pathLst>
                <a:path w="883" h="3579" extrusionOk="0">
                  <a:moveTo>
                    <a:pt x="144" y="0"/>
                  </a:moveTo>
                  <a:lnTo>
                    <a:pt x="0" y="215"/>
                  </a:lnTo>
                  <a:cubicBezTo>
                    <a:pt x="144" y="263"/>
                    <a:pt x="263" y="382"/>
                    <a:pt x="310" y="525"/>
                  </a:cubicBezTo>
                  <a:cubicBezTo>
                    <a:pt x="382" y="668"/>
                    <a:pt x="382" y="811"/>
                    <a:pt x="382" y="978"/>
                  </a:cubicBezTo>
                  <a:cubicBezTo>
                    <a:pt x="382" y="1288"/>
                    <a:pt x="287" y="1598"/>
                    <a:pt x="239" y="1885"/>
                  </a:cubicBezTo>
                  <a:cubicBezTo>
                    <a:pt x="167" y="2195"/>
                    <a:pt x="144" y="2505"/>
                    <a:pt x="191" y="2815"/>
                  </a:cubicBezTo>
                  <a:cubicBezTo>
                    <a:pt x="263" y="3101"/>
                    <a:pt x="430" y="3411"/>
                    <a:pt x="692" y="3578"/>
                  </a:cubicBezTo>
                  <a:cubicBezTo>
                    <a:pt x="525" y="3387"/>
                    <a:pt x="430" y="3149"/>
                    <a:pt x="406" y="2863"/>
                  </a:cubicBezTo>
                  <a:cubicBezTo>
                    <a:pt x="382" y="2600"/>
                    <a:pt x="430" y="2338"/>
                    <a:pt x="525" y="2099"/>
                  </a:cubicBezTo>
                  <a:cubicBezTo>
                    <a:pt x="549" y="1980"/>
                    <a:pt x="621" y="1885"/>
                    <a:pt x="644" y="1765"/>
                  </a:cubicBezTo>
                  <a:cubicBezTo>
                    <a:pt x="788" y="1384"/>
                    <a:pt x="883" y="978"/>
                    <a:pt x="764" y="549"/>
                  </a:cubicBezTo>
                  <a:cubicBezTo>
                    <a:pt x="740" y="430"/>
                    <a:pt x="716" y="334"/>
                    <a:pt x="621" y="263"/>
                  </a:cubicBezTo>
                  <a:cubicBezTo>
                    <a:pt x="501" y="96"/>
                    <a:pt x="310" y="48"/>
                    <a:pt x="144"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76;p74">
              <a:extLst>
                <a:ext uri="{FF2B5EF4-FFF2-40B4-BE49-F238E27FC236}">
                  <a16:creationId xmlns:a16="http://schemas.microsoft.com/office/drawing/2014/main" id="{8DE2F3DB-845A-45CA-83CB-15051BC8C002}"/>
                </a:ext>
              </a:extLst>
            </p:cNvPr>
            <p:cNvSpPr/>
            <p:nvPr/>
          </p:nvSpPr>
          <p:spPr>
            <a:xfrm>
              <a:off x="3434450" y="1818425"/>
              <a:ext cx="183675" cy="210450"/>
            </a:xfrm>
            <a:custGeom>
              <a:avLst/>
              <a:gdLst/>
              <a:ahLst/>
              <a:cxnLst/>
              <a:rect l="l" t="t" r="r" b="b"/>
              <a:pathLst>
                <a:path w="7347" h="8418" extrusionOk="0">
                  <a:moveTo>
                    <a:pt x="1919" y="1"/>
                  </a:moveTo>
                  <a:cubicBezTo>
                    <a:pt x="1639" y="1"/>
                    <a:pt x="1357" y="48"/>
                    <a:pt x="1098" y="138"/>
                  </a:cubicBezTo>
                  <a:cubicBezTo>
                    <a:pt x="597" y="257"/>
                    <a:pt x="120" y="591"/>
                    <a:pt x="1" y="1139"/>
                  </a:cubicBezTo>
                  <a:cubicBezTo>
                    <a:pt x="72" y="1688"/>
                    <a:pt x="430" y="2213"/>
                    <a:pt x="955" y="2451"/>
                  </a:cubicBezTo>
                  <a:cubicBezTo>
                    <a:pt x="989" y="2468"/>
                    <a:pt x="1034" y="2485"/>
                    <a:pt x="1075" y="2485"/>
                  </a:cubicBezTo>
                  <a:cubicBezTo>
                    <a:pt x="1092" y="2485"/>
                    <a:pt x="1108" y="2482"/>
                    <a:pt x="1122" y="2475"/>
                  </a:cubicBezTo>
                  <a:cubicBezTo>
                    <a:pt x="1170" y="2475"/>
                    <a:pt x="1241" y="2451"/>
                    <a:pt x="1265" y="2451"/>
                  </a:cubicBezTo>
                  <a:cubicBezTo>
                    <a:pt x="1290" y="2446"/>
                    <a:pt x="1315" y="2444"/>
                    <a:pt x="1339" y="2444"/>
                  </a:cubicBezTo>
                  <a:cubicBezTo>
                    <a:pt x="1547" y="2444"/>
                    <a:pt x="1723" y="2617"/>
                    <a:pt x="1766" y="2809"/>
                  </a:cubicBezTo>
                  <a:cubicBezTo>
                    <a:pt x="1837" y="3000"/>
                    <a:pt x="1814" y="3238"/>
                    <a:pt x="1814" y="3477"/>
                  </a:cubicBezTo>
                  <a:cubicBezTo>
                    <a:pt x="1766" y="3834"/>
                    <a:pt x="1766" y="4192"/>
                    <a:pt x="1885" y="4550"/>
                  </a:cubicBezTo>
                  <a:cubicBezTo>
                    <a:pt x="2171" y="5218"/>
                    <a:pt x="2887" y="5599"/>
                    <a:pt x="3125" y="6267"/>
                  </a:cubicBezTo>
                  <a:cubicBezTo>
                    <a:pt x="3245" y="6553"/>
                    <a:pt x="3245" y="6863"/>
                    <a:pt x="3364" y="7150"/>
                  </a:cubicBezTo>
                  <a:cubicBezTo>
                    <a:pt x="3555" y="7841"/>
                    <a:pt x="4246" y="8342"/>
                    <a:pt x="4962" y="8414"/>
                  </a:cubicBezTo>
                  <a:cubicBezTo>
                    <a:pt x="5002" y="8416"/>
                    <a:pt x="5042" y="8418"/>
                    <a:pt x="5083" y="8418"/>
                  </a:cubicBezTo>
                  <a:cubicBezTo>
                    <a:pt x="5757" y="8418"/>
                    <a:pt x="6417" y="8046"/>
                    <a:pt x="6822" y="7484"/>
                  </a:cubicBezTo>
                  <a:cubicBezTo>
                    <a:pt x="6965" y="7245"/>
                    <a:pt x="7084" y="7006"/>
                    <a:pt x="7180" y="6744"/>
                  </a:cubicBezTo>
                  <a:cubicBezTo>
                    <a:pt x="7251" y="6458"/>
                    <a:pt x="7347" y="6196"/>
                    <a:pt x="7347" y="5933"/>
                  </a:cubicBezTo>
                  <a:cubicBezTo>
                    <a:pt x="7347" y="5122"/>
                    <a:pt x="6822" y="4383"/>
                    <a:pt x="6107" y="4001"/>
                  </a:cubicBezTo>
                  <a:cubicBezTo>
                    <a:pt x="5534" y="3667"/>
                    <a:pt x="4819" y="3524"/>
                    <a:pt x="4413" y="3047"/>
                  </a:cubicBezTo>
                  <a:cubicBezTo>
                    <a:pt x="3817" y="2356"/>
                    <a:pt x="3936" y="1282"/>
                    <a:pt x="3364" y="591"/>
                  </a:cubicBezTo>
                  <a:cubicBezTo>
                    <a:pt x="3002" y="181"/>
                    <a:pt x="2463" y="1"/>
                    <a:pt x="1919"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77;p74">
              <a:extLst>
                <a:ext uri="{FF2B5EF4-FFF2-40B4-BE49-F238E27FC236}">
                  <a16:creationId xmlns:a16="http://schemas.microsoft.com/office/drawing/2014/main" id="{DD419888-8792-466C-9C99-55C30A38B807}"/>
                </a:ext>
              </a:extLst>
            </p:cNvPr>
            <p:cNvSpPr/>
            <p:nvPr/>
          </p:nvSpPr>
          <p:spPr>
            <a:xfrm>
              <a:off x="3357550" y="2006025"/>
              <a:ext cx="226000" cy="221125"/>
            </a:xfrm>
            <a:custGeom>
              <a:avLst/>
              <a:gdLst/>
              <a:ahLst/>
              <a:cxnLst/>
              <a:rect l="l" t="t" r="r" b="b"/>
              <a:pathLst>
                <a:path w="9040" h="8845" extrusionOk="0">
                  <a:moveTo>
                    <a:pt x="8407" y="0"/>
                  </a:moveTo>
                  <a:cubicBezTo>
                    <a:pt x="8254" y="0"/>
                    <a:pt x="8109" y="102"/>
                    <a:pt x="8109" y="313"/>
                  </a:cubicBezTo>
                  <a:cubicBezTo>
                    <a:pt x="8085" y="2365"/>
                    <a:pt x="7394" y="4511"/>
                    <a:pt x="6011" y="6085"/>
                  </a:cubicBezTo>
                  <a:cubicBezTo>
                    <a:pt x="4798" y="7476"/>
                    <a:pt x="3105" y="7924"/>
                    <a:pt x="1374" y="7924"/>
                  </a:cubicBezTo>
                  <a:cubicBezTo>
                    <a:pt x="1028" y="7924"/>
                    <a:pt x="680" y="7906"/>
                    <a:pt x="334" y="7874"/>
                  </a:cubicBezTo>
                  <a:cubicBezTo>
                    <a:pt x="318" y="7872"/>
                    <a:pt x="303" y="7871"/>
                    <a:pt x="289" y="7871"/>
                  </a:cubicBezTo>
                  <a:cubicBezTo>
                    <a:pt x="106" y="7871"/>
                    <a:pt x="24" y="8006"/>
                    <a:pt x="24" y="8160"/>
                  </a:cubicBezTo>
                  <a:cubicBezTo>
                    <a:pt x="0" y="8327"/>
                    <a:pt x="48" y="8470"/>
                    <a:pt x="263" y="8518"/>
                  </a:cubicBezTo>
                  <a:cubicBezTo>
                    <a:pt x="1242" y="8680"/>
                    <a:pt x="2331" y="8845"/>
                    <a:pt x="3394" y="8845"/>
                  </a:cubicBezTo>
                  <a:cubicBezTo>
                    <a:pt x="4998" y="8845"/>
                    <a:pt x="6542" y="8469"/>
                    <a:pt x="7561" y="7135"/>
                  </a:cubicBezTo>
                  <a:cubicBezTo>
                    <a:pt x="8944" y="5250"/>
                    <a:pt x="9040" y="2508"/>
                    <a:pt x="8753" y="313"/>
                  </a:cubicBezTo>
                  <a:cubicBezTo>
                    <a:pt x="8729" y="108"/>
                    <a:pt x="8564" y="0"/>
                    <a:pt x="8407"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178;p74">
              <a:extLst>
                <a:ext uri="{FF2B5EF4-FFF2-40B4-BE49-F238E27FC236}">
                  <a16:creationId xmlns:a16="http://schemas.microsoft.com/office/drawing/2014/main" id="{6A6D053D-6793-413B-9CCA-00A3B6143DAD}"/>
                </a:ext>
              </a:extLst>
            </p:cNvPr>
            <p:cNvSpPr/>
            <p:nvPr/>
          </p:nvSpPr>
          <p:spPr>
            <a:xfrm>
              <a:off x="3348250" y="2214950"/>
              <a:ext cx="88250" cy="259275"/>
            </a:xfrm>
            <a:custGeom>
              <a:avLst/>
              <a:gdLst/>
              <a:ahLst/>
              <a:cxnLst/>
              <a:rect l="l" t="t" r="r" b="b"/>
              <a:pathLst>
                <a:path w="3530" h="10371" extrusionOk="0">
                  <a:moveTo>
                    <a:pt x="3314" y="0"/>
                  </a:moveTo>
                  <a:cubicBezTo>
                    <a:pt x="3259" y="0"/>
                    <a:pt x="3202" y="27"/>
                    <a:pt x="3163" y="89"/>
                  </a:cubicBezTo>
                  <a:cubicBezTo>
                    <a:pt x="1302" y="3118"/>
                    <a:pt x="635" y="6672"/>
                    <a:pt x="14" y="10154"/>
                  </a:cubicBezTo>
                  <a:cubicBezTo>
                    <a:pt x="0" y="10284"/>
                    <a:pt x="99" y="10371"/>
                    <a:pt x="185" y="10371"/>
                  </a:cubicBezTo>
                  <a:cubicBezTo>
                    <a:pt x="241" y="10371"/>
                    <a:pt x="291" y="10334"/>
                    <a:pt x="301" y="10250"/>
                  </a:cubicBezTo>
                  <a:cubicBezTo>
                    <a:pt x="897" y="6791"/>
                    <a:pt x="1565" y="3285"/>
                    <a:pt x="3449" y="256"/>
                  </a:cubicBezTo>
                  <a:cubicBezTo>
                    <a:pt x="3529" y="112"/>
                    <a:pt x="3426" y="0"/>
                    <a:pt x="3314"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179;p74">
              <a:extLst>
                <a:ext uri="{FF2B5EF4-FFF2-40B4-BE49-F238E27FC236}">
                  <a16:creationId xmlns:a16="http://schemas.microsoft.com/office/drawing/2014/main" id="{ADD3F0FD-2BE6-4F9A-B69A-561EA97C789F}"/>
                </a:ext>
              </a:extLst>
            </p:cNvPr>
            <p:cNvSpPr/>
            <p:nvPr/>
          </p:nvSpPr>
          <p:spPr>
            <a:xfrm>
              <a:off x="3490300" y="2214950"/>
              <a:ext cx="88250" cy="259275"/>
            </a:xfrm>
            <a:custGeom>
              <a:avLst/>
              <a:gdLst/>
              <a:ahLst/>
              <a:cxnLst/>
              <a:rect l="l" t="t" r="r" b="b"/>
              <a:pathLst>
                <a:path w="3530" h="10371" extrusionOk="0">
                  <a:moveTo>
                    <a:pt x="198" y="0"/>
                  </a:moveTo>
                  <a:cubicBezTo>
                    <a:pt x="92" y="0"/>
                    <a:pt x="0" y="112"/>
                    <a:pt x="80" y="256"/>
                  </a:cubicBezTo>
                  <a:cubicBezTo>
                    <a:pt x="1965" y="3285"/>
                    <a:pt x="2609" y="6791"/>
                    <a:pt x="3205" y="10250"/>
                  </a:cubicBezTo>
                  <a:cubicBezTo>
                    <a:pt x="3214" y="10334"/>
                    <a:pt x="3268" y="10371"/>
                    <a:pt x="3328" y="10371"/>
                  </a:cubicBezTo>
                  <a:cubicBezTo>
                    <a:pt x="3421" y="10371"/>
                    <a:pt x="3529" y="10284"/>
                    <a:pt x="3515" y="10154"/>
                  </a:cubicBezTo>
                  <a:cubicBezTo>
                    <a:pt x="2895" y="6672"/>
                    <a:pt x="2227" y="3118"/>
                    <a:pt x="343" y="89"/>
                  </a:cubicBezTo>
                  <a:cubicBezTo>
                    <a:pt x="304" y="27"/>
                    <a:pt x="249" y="0"/>
                    <a:pt x="198"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180;p74">
              <a:extLst>
                <a:ext uri="{FF2B5EF4-FFF2-40B4-BE49-F238E27FC236}">
                  <a16:creationId xmlns:a16="http://schemas.microsoft.com/office/drawing/2014/main" id="{F2D90690-5416-4BB7-9B29-5C676B0207A7}"/>
                </a:ext>
              </a:extLst>
            </p:cNvPr>
            <p:cNvSpPr/>
            <p:nvPr/>
          </p:nvSpPr>
          <p:spPr>
            <a:xfrm>
              <a:off x="3243975" y="2123950"/>
              <a:ext cx="122200" cy="366050"/>
            </a:xfrm>
            <a:custGeom>
              <a:avLst/>
              <a:gdLst/>
              <a:ahLst/>
              <a:cxnLst/>
              <a:rect l="l" t="t" r="r" b="b"/>
              <a:pathLst>
                <a:path w="4888" h="14642" extrusionOk="0">
                  <a:moveTo>
                    <a:pt x="211" y="0"/>
                  </a:moveTo>
                  <a:cubicBezTo>
                    <a:pt x="105" y="0"/>
                    <a:pt x="0" y="82"/>
                    <a:pt x="59" y="200"/>
                  </a:cubicBezTo>
                  <a:cubicBezTo>
                    <a:pt x="1371" y="4373"/>
                    <a:pt x="2683" y="8523"/>
                    <a:pt x="3971" y="12697"/>
                  </a:cubicBezTo>
                  <a:cubicBezTo>
                    <a:pt x="4138" y="13293"/>
                    <a:pt x="4352" y="13914"/>
                    <a:pt x="4543" y="14510"/>
                  </a:cubicBezTo>
                  <a:cubicBezTo>
                    <a:pt x="4562" y="14603"/>
                    <a:pt x="4624" y="14641"/>
                    <a:pt x="4687" y="14641"/>
                  </a:cubicBezTo>
                  <a:cubicBezTo>
                    <a:pt x="4786" y="14641"/>
                    <a:pt x="4888" y="14546"/>
                    <a:pt x="4829" y="14414"/>
                  </a:cubicBezTo>
                  <a:cubicBezTo>
                    <a:pt x="3518" y="10241"/>
                    <a:pt x="2206" y="6114"/>
                    <a:pt x="942" y="1941"/>
                  </a:cubicBezTo>
                  <a:cubicBezTo>
                    <a:pt x="751" y="1344"/>
                    <a:pt x="536" y="700"/>
                    <a:pt x="369" y="104"/>
                  </a:cubicBezTo>
                  <a:cubicBezTo>
                    <a:pt x="342" y="31"/>
                    <a:pt x="276" y="0"/>
                    <a:pt x="211"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181;p74">
              <a:extLst>
                <a:ext uri="{FF2B5EF4-FFF2-40B4-BE49-F238E27FC236}">
                  <a16:creationId xmlns:a16="http://schemas.microsoft.com/office/drawing/2014/main" id="{DFE52F0D-47AF-4055-A185-99997DB93819}"/>
                </a:ext>
              </a:extLst>
            </p:cNvPr>
            <p:cNvSpPr/>
            <p:nvPr/>
          </p:nvSpPr>
          <p:spPr>
            <a:xfrm>
              <a:off x="2781300" y="2123425"/>
              <a:ext cx="121475" cy="366575"/>
            </a:xfrm>
            <a:custGeom>
              <a:avLst/>
              <a:gdLst/>
              <a:ahLst/>
              <a:cxnLst/>
              <a:rect l="l" t="t" r="r" b="b"/>
              <a:pathLst>
                <a:path w="4859" h="14663" extrusionOk="0">
                  <a:moveTo>
                    <a:pt x="4666" y="0"/>
                  </a:moveTo>
                  <a:cubicBezTo>
                    <a:pt x="4611" y="0"/>
                    <a:pt x="4560" y="36"/>
                    <a:pt x="4542" y="125"/>
                  </a:cubicBezTo>
                  <a:cubicBezTo>
                    <a:pt x="3207" y="4299"/>
                    <a:pt x="1919" y="8449"/>
                    <a:pt x="631" y="12623"/>
                  </a:cubicBezTo>
                  <a:cubicBezTo>
                    <a:pt x="440" y="13219"/>
                    <a:pt x="249" y="13839"/>
                    <a:pt x="58" y="14435"/>
                  </a:cubicBezTo>
                  <a:cubicBezTo>
                    <a:pt x="0" y="14567"/>
                    <a:pt x="102" y="14662"/>
                    <a:pt x="207" y="14662"/>
                  </a:cubicBezTo>
                  <a:cubicBezTo>
                    <a:pt x="273" y="14662"/>
                    <a:pt x="341" y="14624"/>
                    <a:pt x="369" y="14531"/>
                  </a:cubicBezTo>
                  <a:cubicBezTo>
                    <a:pt x="1680" y="10357"/>
                    <a:pt x="2992" y="6231"/>
                    <a:pt x="4256" y="2057"/>
                  </a:cubicBezTo>
                  <a:cubicBezTo>
                    <a:pt x="4447" y="1461"/>
                    <a:pt x="4662" y="817"/>
                    <a:pt x="4829" y="221"/>
                  </a:cubicBezTo>
                  <a:cubicBezTo>
                    <a:pt x="4858" y="101"/>
                    <a:pt x="4757" y="0"/>
                    <a:pt x="4666"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182;p74">
              <a:extLst>
                <a:ext uri="{FF2B5EF4-FFF2-40B4-BE49-F238E27FC236}">
                  <a16:creationId xmlns:a16="http://schemas.microsoft.com/office/drawing/2014/main" id="{9E29BA38-4CC0-49F1-8DCF-2A86F55311E2}"/>
                </a:ext>
              </a:extLst>
            </p:cNvPr>
            <p:cNvSpPr/>
            <p:nvPr/>
          </p:nvSpPr>
          <p:spPr>
            <a:xfrm>
              <a:off x="2786325" y="2122975"/>
              <a:ext cx="571250" cy="8950"/>
            </a:xfrm>
            <a:custGeom>
              <a:avLst/>
              <a:gdLst/>
              <a:ahLst/>
              <a:cxnLst/>
              <a:rect l="l" t="t" r="r" b="b"/>
              <a:pathLst>
                <a:path w="22850" h="358" extrusionOk="0">
                  <a:moveTo>
                    <a:pt x="191" y="0"/>
                  </a:moveTo>
                  <a:cubicBezTo>
                    <a:pt x="96" y="0"/>
                    <a:pt x="1" y="95"/>
                    <a:pt x="1" y="191"/>
                  </a:cubicBezTo>
                  <a:cubicBezTo>
                    <a:pt x="1" y="286"/>
                    <a:pt x="96" y="358"/>
                    <a:pt x="191" y="358"/>
                  </a:cubicBezTo>
                  <a:lnTo>
                    <a:pt x="22658" y="358"/>
                  </a:lnTo>
                  <a:cubicBezTo>
                    <a:pt x="22754" y="358"/>
                    <a:pt x="22849" y="286"/>
                    <a:pt x="22849" y="191"/>
                  </a:cubicBezTo>
                  <a:cubicBezTo>
                    <a:pt x="22849" y="95"/>
                    <a:pt x="22754" y="0"/>
                    <a:pt x="22658"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3957;p72">
            <a:extLst>
              <a:ext uri="{FF2B5EF4-FFF2-40B4-BE49-F238E27FC236}">
                <a16:creationId xmlns:a16="http://schemas.microsoft.com/office/drawing/2014/main" id="{D0163B52-037D-43E7-B560-B673E6310182}"/>
              </a:ext>
            </a:extLst>
          </p:cNvPr>
          <p:cNvSpPr txBox="1">
            <a:spLocks/>
          </p:cNvSpPr>
          <p:nvPr/>
        </p:nvSpPr>
        <p:spPr>
          <a:xfrm>
            <a:off x="935279" y="130192"/>
            <a:ext cx="4050453" cy="51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BBC1"/>
              </a:buClr>
              <a:buSzPts val="2700"/>
              <a:buFont typeface="Roboto"/>
              <a:buNone/>
              <a:defRPr sz="2700" b="1" i="0" u="none" strike="noStrike" cap="none">
                <a:solidFill>
                  <a:schemeClr val="accent5"/>
                </a:solidFill>
                <a:latin typeface="Roboto"/>
                <a:ea typeface="Roboto"/>
                <a:cs typeface="Roboto"/>
                <a:sym typeface="Roboto"/>
              </a:defRPr>
            </a:lvl1pPr>
            <a:lvl2pPr marR="0" lvl="1"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9pPr>
          </a:lstStyle>
          <a:p>
            <a:pPr algn="ctr"/>
            <a:r>
              <a:rPr lang="en-US" sz="3200" dirty="0">
                <a:solidFill>
                  <a:schemeClr val="accent1"/>
                </a:solidFill>
                <a:effectLst>
                  <a:outerShdw blurRad="38100" dist="38100" dir="2700000" algn="tl">
                    <a:srgbClr val="000000">
                      <a:alpha val="43137"/>
                    </a:srgbClr>
                  </a:outerShdw>
                </a:effectLst>
                <a:latin typeface="+mj-lt"/>
              </a:rPr>
              <a:t>Conclusion</a:t>
            </a:r>
          </a:p>
        </p:txBody>
      </p:sp>
      <p:sp>
        <p:nvSpPr>
          <p:cNvPr id="75" name="TextBox 74">
            <a:extLst>
              <a:ext uri="{FF2B5EF4-FFF2-40B4-BE49-F238E27FC236}">
                <a16:creationId xmlns:a16="http://schemas.microsoft.com/office/drawing/2014/main" id="{549B3465-55E8-4D10-B5EF-03F3F340B93D}"/>
              </a:ext>
            </a:extLst>
          </p:cNvPr>
          <p:cNvSpPr txBox="1"/>
          <p:nvPr/>
        </p:nvSpPr>
        <p:spPr>
          <a:xfrm>
            <a:off x="1000502" y="3760842"/>
            <a:ext cx="3984210" cy="954107"/>
          </a:xfrm>
          <a:prstGeom prst="rect">
            <a:avLst/>
          </a:prstGeom>
          <a:noFill/>
        </p:spPr>
        <p:txBody>
          <a:bodyPr wrap="square">
            <a:spAutoFit/>
          </a:bodyPr>
          <a:lstStyle/>
          <a:p>
            <a:pPr algn="just"/>
            <a:r>
              <a:rPr lang="en-US" sz="1400" b="1" i="0" u="none" strike="noStrike" baseline="0" dirty="0">
                <a:solidFill>
                  <a:schemeClr val="bg2"/>
                </a:solidFill>
                <a:latin typeface="Calibri" panose="020F0502020204030204" pitchFamily="34" charset="0"/>
              </a:rPr>
              <a:t>Add different payment options such as Paytm, PayPal, UPI etc. Enhance user interface by adding more user interactive features. Allow to process order as a guest. </a:t>
            </a:r>
            <a:endParaRPr lang="en-US" sz="1400" b="1" dirty="0">
              <a:solidFill>
                <a:schemeClr val="bg2"/>
              </a:solidFill>
            </a:endParaRPr>
          </a:p>
        </p:txBody>
      </p:sp>
    </p:spTree>
    <p:extLst>
      <p:ext uri="{BB962C8B-B14F-4D97-AF65-F5344CB8AC3E}">
        <p14:creationId xmlns:p14="http://schemas.microsoft.com/office/powerpoint/2010/main" val="1681710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43" name="Google Shape;4681;p79">
            <a:extLst>
              <a:ext uri="{FF2B5EF4-FFF2-40B4-BE49-F238E27FC236}">
                <a16:creationId xmlns:a16="http://schemas.microsoft.com/office/drawing/2014/main" id="{49F725C7-5EA7-4512-AD44-D2CCFF148661}"/>
              </a:ext>
            </a:extLst>
          </p:cNvPr>
          <p:cNvSpPr/>
          <p:nvPr/>
        </p:nvSpPr>
        <p:spPr>
          <a:xfrm>
            <a:off x="4436325" y="2497242"/>
            <a:ext cx="847381" cy="535049"/>
          </a:xfrm>
          <a:prstGeom prst="stripedRightArrow">
            <a:avLst>
              <a:gd name="adj1" fmla="val 50000"/>
              <a:gd name="adj2" fmla="val 50000"/>
            </a:avLst>
          </a:prstGeom>
          <a:solidFill>
            <a:schemeClr val="accent6">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71;p46">
            <a:extLst>
              <a:ext uri="{FF2B5EF4-FFF2-40B4-BE49-F238E27FC236}">
                <a16:creationId xmlns:a16="http://schemas.microsoft.com/office/drawing/2014/main" id="{A8565A22-343A-4635-85F2-C1F00E684A75}"/>
              </a:ext>
            </a:extLst>
          </p:cNvPr>
          <p:cNvSpPr txBox="1">
            <a:spLocks/>
          </p:cNvSpPr>
          <p:nvPr/>
        </p:nvSpPr>
        <p:spPr>
          <a:xfrm>
            <a:off x="1768243" y="159093"/>
            <a:ext cx="1647856" cy="79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1pPr>
            <a:lvl2pPr marL="914400" marR="0" lvl="1"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2pPr>
            <a:lvl3pPr marL="1371600" marR="0" lvl="2"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3pPr>
            <a:lvl4pPr marL="1828800" marR="0" lvl="3"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4pPr>
            <a:lvl5pPr marL="2286000" marR="0" lvl="4"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5pPr>
            <a:lvl6pPr marL="2743200" marR="0" lvl="5"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6pPr>
            <a:lvl7pPr marL="3200400" marR="0" lvl="6"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7pPr>
            <a:lvl8pPr marL="3657600" marR="0" lvl="7"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8pPr>
            <a:lvl9pPr marL="4114800" marR="0" lvl="8"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9pPr>
          </a:lstStyle>
          <a:p>
            <a:pPr marL="0" indent="0"/>
            <a:r>
              <a:rPr lang="en" sz="2400" b="1" dirty="0">
                <a:effectLst>
                  <a:outerShdw blurRad="38100" dist="38100" dir="2700000" algn="tl">
                    <a:srgbClr val="000000">
                      <a:alpha val="43137"/>
                    </a:srgbClr>
                  </a:outerShdw>
                </a:effectLst>
                <a:latin typeface="+mj-lt"/>
              </a:rPr>
              <a:t>Pre-covid</a:t>
            </a:r>
            <a:r>
              <a:rPr lang="en" sz="1800" dirty="0"/>
              <a:t> </a:t>
            </a:r>
          </a:p>
        </p:txBody>
      </p:sp>
      <p:sp>
        <p:nvSpPr>
          <p:cNvPr id="47" name="Google Shape;1071;p46">
            <a:extLst>
              <a:ext uri="{FF2B5EF4-FFF2-40B4-BE49-F238E27FC236}">
                <a16:creationId xmlns:a16="http://schemas.microsoft.com/office/drawing/2014/main" id="{7330A2A1-EDDC-49DB-81CC-2BF0C072637E}"/>
              </a:ext>
            </a:extLst>
          </p:cNvPr>
          <p:cNvSpPr txBox="1">
            <a:spLocks/>
          </p:cNvSpPr>
          <p:nvPr/>
        </p:nvSpPr>
        <p:spPr>
          <a:xfrm>
            <a:off x="5954384" y="159093"/>
            <a:ext cx="1770921" cy="79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1pPr>
            <a:lvl2pPr marL="914400" marR="0" lvl="1"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2pPr>
            <a:lvl3pPr marL="1371600" marR="0" lvl="2"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3pPr>
            <a:lvl4pPr marL="1828800" marR="0" lvl="3"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4pPr>
            <a:lvl5pPr marL="2286000" marR="0" lvl="4"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5pPr>
            <a:lvl6pPr marL="2743200" marR="0" lvl="5"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6pPr>
            <a:lvl7pPr marL="3200400" marR="0" lvl="6"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7pPr>
            <a:lvl8pPr marL="3657600" marR="0" lvl="7"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8pPr>
            <a:lvl9pPr marL="4114800" marR="0" lvl="8" indent="-304800" algn="l" rtl="0">
              <a:lnSpc>
                <a:spcPct val="100000"/>
              </a:lnSpc>
              <a:spcBef>
                <a:spcPts val="0"/>
              </a:spcBef>
              <a:spcAft>
                <a:spcPts val="0"/>
              </a:spcAft>
              <a:buClr>
                <a:schemeClr val="dk2"/>
              </a:buClr>
              <a:buSzPts val="1200"/>
              <a:buFont typeface="Muli"/>
              <a:buNone/>
              <a:defRPr sz="1400" b="0" i="0" u="none" strike="noStrike" cap="none">
                <a:solidFill>
                  <a:schemeClr val="dk2"/>
                </a:solidFill>
                <a:latin typeface="Muli"/>
                <a:ea typeface="Muli"/>
                <a:cs typeface="Muli"/>
                <a:sym typeface="Muli"/>
              </a:defRPr>
            </a:lvl9pPr>
          </a:lstStyle>
          <a:p>
            <a:pPr marL="0" indent="0"/>
            <a:r>
              <a:rPr lang="en" sz="2400" b="1" dirty="0">
                <a:effectLst>
                  <a:outerShdw blurRad="38100" dist="38100" dir="2700000" algn="tl">
                    <a:srgbClr val="000000">
                      <a:alpha val="43137"/>
                    </a:srgbClr>
                  </a:outerShdw>
                </a:effectLst>
                <a:latin typeface="+mj-lt"/>
              </a:rPr>
              <a:t>Post-covid</a:t>
            </a:r>
            <a:r>
              <a:rPr lang="en" sz="1800" dirty="0"/>
              <a:t> </a:t>
            </a:r>
          </a:p>
        </p:txBody>
      </p:sp>
      <p:grpSp>
        <p:nvGrpSpPr>
          <p:cNvPr id="7" name="Google Shape;235;p16">
            <a:extLst>
              <a:ext uri="{FF2B5EF4-FFF2-40B4-BE49-F238E27FC236}">
                <a16:creationId xmlns:a16="http://schemas.microsoft.com/office/drawing/2014/main" id="{1D5A0736-E679-4963-AC99-FEB86F930CE9}"/>
              </a:ext>
            </a:extLst>
          </p:cNvPr>
          <p:cNvGrpSpPr/>
          <p:nvPr/>
        </p:nvGrpSpPr>
        <p:grpSpPr>
          <a:xfrm>
            <a:off x="502542" y="1725716"/>
            <a:ext cx="3585765" cy="2286187"/>
            <a:chOff x="2693095" y="2398451"/>
            <a:chExt cx="3758473" cy="2333511"/>
          </a:xfrm>
        </p:grpSpPr>
        <p:grpSp>
          <p:nvGrpSpPr>
            <p:cNvPr id="8" name="Google Shape;236;p16">
              <a:extLst>
                <a:ext uri="{FF2B5EF4-FFF2-40B4-BE49-F238E27FC236}">
                  <a16:creationId xmlns:a16="http://schemas.microsoft.com/office/drawing/2014/main" id="{8B6C166B-5DD5-4E94-A242-EC5CF6442EBD}"/>
                </a:ext>
              </a:extLst>
            </p:cNvPr>
            <p:cNvGrpSpPr/>
            <p:nvPr/>
          </p:nvGrpSpPr>
          <p:grpSpPr>
            <a:xfrm>
              <a:off x="2693095" y="2398451"/>
              <a:ext cx="3758473" cy="2333511"/>
              <a:chOff x="2408781" y="2012246"/>
              <a:chExt cx="4380505" cy="2719710"/>
            </a:xfrm>
          </p:grpSpPr>
          <p:sp>
            <p:nvSpPr>
              <p:cNvPr id="11" name="Google Shape;237;p16">
                <a:extLst>
                  <a:ext uri="{FF2B5EF4-FFF2-40B4-BE49-F238E27FC236}">
                    <a16:creationId xmlns:a16="http://schemas.microsoft.com/office/drawing/2014/main" id="{B30AF86C-2E98-4D4D-9777-8BEABDDB8EF0}"/>
                  </a:ext>
                </a:extLst>
              </p:cNvPr>
              <p:cNvSpPr/>
              <p:nvPr/>
            </p:nvSpPr>
            <p:spPr>
              <a:xfrm>
                <a:off x="3399881" y="3313221"/>
                <a:ext cx="311044" cy="1412261"/>
              </a:xfrm>
              <a:custGeom>
                <a:avLst/>
                <a:gdLst/>
                <a:ahLst/>
                <a:cxnLst/>
                <a:rect l="l" t="t" r="r" b="b"/>
                <a:pathLst>
                  <a:path w="13838" h="62830" extrusionOk="0">
                    <a:moveTo>
                      <a:pt x="9163" y="0"/>
                    </a:moveTo>
                    <a:lnTo>
                      <a:pt x="1" y="62830"/>
                    </a:lnTo>
                    <a:lnTo>
                      <a:pt x="4688" y="62830"/>
                    </a:lnTo>
                    <a:lnTo>
                      <a:pt x="138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8;p16">
                <a:extLst>
                  <a:ext uri="{FF2B5EF4-FFF2-40B4-BE49-F238E27FC236}">
                    <a16:creationId xmlns:a16="http://schemas.microsoft.com/office/drawing/2014/main" id="{56DEA2FB-11AE-4E2A-8276-D088E30DB8B1}"/>
                  </a:ext>
                </a:extLst>
              </p:cNvPr>
              <p:cNvSpPr/>
              <p:nvPr/>
            </p:nvSpPr>
            <p:spPr>
              <a:xfrm>
                <a:off x="2566280" y="3151788"/>
                <a:ext cx="885186" cy="222864"/>
              </a:xfrm>
              <a:custGeom>
                <a:avLst/>
                <a:gdLst/>
                <a:ahLst/>
                <a:cxnLst/>
                <a:rect l="l" t="t" r="r" b="b"/>
                <a:pathLst>
                  <a:path w="39381" h="9915" extrusionOk="0">
                    <a:moveTo>
                      <a:pt x="27812" y="0"/>
                    </a:moveTo>
                    <a:lnTo>
                      <a:pt x="0" y="13"/>
                    </a:lnTo>
                    <a:lnTo>
                      <a:pt x="11180" y="9914"/>
                    </a:lnTo>
                    <a:lnTo>
                      <a:pt x="38979" y="9914"/>
                    </a:lnTo>
                    <a:lnTo>
                      <a:pt x="39343" y="7796"/>
                    </a:lnTo>
                    <a:lnTo>
                      <a:pt x="39368" y="7571"/>
                    </a:lnTo>
                    <a:lnTo>
                      <a:pt x="39380" y="7345"/>
                    </a:lnTo>
                    <a:lnTo>
                      <a:pt x="39380" y="7119"/>
                    </a:lnTo>
                    <a:lnTo>
                      <a:pt x="39368" y="6894"/>
                    </a:lnTo>
                    <a:lnTo>
                      <a:pt x="39330" y="6681"/>
                    </a:lnTo>
                    <a:lnTo>
                      <a:pt x="39292" y="6468"/>
                    </a:lnTo>
                    <a:lnTo>
                      <a:pt x="39230" y="6255"/>
                    </a:lnTo>
                    <a:lnTo>
                      <a:pt x="39155" y="6054"/>
                    </a:lnTo>
                    <a:lnTo>
                      <a:pt x="39067" y="5841"/>
                    </a:lnTo>
                    <a:lnTo>
                      <a:pt x="38967" y="5653"/>
                    </a:lnTo>
                    <a:lnTo>
                      <a:pt x="38854" y="5465"/>
                    </a:lnTo>
                    <a:lnTo>
                      <a:pt x="38728" y="5277"/>
                    </a:lnTo>
                    <a:lnTo>
                      <a:pt x="38591" y="5114"/>
                    </a:lnTo>
                    <a:lnTo>
                      <a:pt x="38440" y="4951"/>
                    </a:lnTo>
                    <a:lnTo>
                      <a:pt x="38277" y="4788"/>
                    </a:lnTo>
                    <a:lnTo>
                      <a:pt x="38102" y="4650"/>
                    </a:lnTo>
                    <a:lnTo>
                      <a:pt x="35395" y="2582"/>
                    </a:lnTo>
                    <a:lnTo>
                      <a:pt x="34981" y="2269"/>
                    </a:lnTo>
                    <a:lnTo>
                      <a:pt x="34567" y="1993"/>
                    </a:lnTo>
                    <a:lnTo>
                      <a:pt x="34129" y="1717"/>
                    </a:lnTo>
                    <a:lnTo>
                      <a:pt x="33678" y="1467"/>
                    </a:lnTo>
                    <a:lnTo>
                      <a:pt x="33226" y="1241"/>
                    </a:lnTo>
                    <a:lnTo>
                      <a:pt x="32763" y="1028"/>
                    </a:lnTo>
                    <a:lnTo>
                      <a:pt x="32299" y="840"/>
                    </a:lnTo>
                    <a:lnTo>
                      <a:pt x="31823" y="665"/>
                    </a:lnTo>
                    <a:lnTo>
                      <a:pt x="31334" y="514"/>
                    </a:lnTo>
                    <a:lnTo>
                      <a:pt x="30845" y="376"/>
                    </a:lnTo>
                    <a:lnTo>
                      <a:pt x="30344" y="264"/>
                    </a:lnTo>
                    <a:lnTo>
                      <a:pt x="29842" y="176"/>
                    </a:lnTo>
                    <a:lnTo>
                      <a:pt x="29341" y="101"/>
                    </a:lnTo>
                    <a:lnTo>
                      <a:pt x="28827" y="51"/>
                    </a:lnTo>
                    <a:lnTo>
                      <a:pt x="28326" y="13"/>
                    </a:lnTo>
                    <a:lnTo>
                      <a:pt x="27812"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9;p16">
                <a:extLst>
                  <a:ext uri="{FF2B5EF4-FFF2-40B4-BE49-F238E27FC236}">
                    <a16:creationId xmlns:a16="http://schemas.microsoft.com/office/drawing/2014/main" id="{1466E1ED-6126-419B-9888-CB5B4DDE2549}"/>
                  </a:ext>
                </a:extLst>
              </p:cNvPr>
              <p:cNvSpPr/>
              <p:nvPr/>
            </p:nvSpPr>
            <p:spPr>
              <a:xfrm>
                <a:off x="3125768" y="3222772"/>
                <a:ext cx="325699" cy="1502711"/>
              </a:xfrm>
              <a:custGeom>
                <a:avLst/>
                <a:gdLst/>
                <a:ahLst/>
                <a:cxnLst/>
                <a:rect l="l" t="t" r="r" b="b"/>
                <a:pathLst>
                  <a:path w="14490" h="66854" extrusionOk="0">
                    <a:moveTo>
                      <a:pt x="11256" y="1"/>
                    </a:moveTo>
                    <a:lnTo>
                      <a:pt x="1" y="66854"/>
                    </a:lnTo>
                    <a:lnTo>
                      <a:pt x="3974" y="66854"/>
                    </a:lnTo>
                    <a:lnTo>
                      <a:pt x="14452" y="4663"/>
                    </a:lnTo>
                    <a:lnTo>
                      <a:pt x="14477" y="4438"/>
                    </a:lnTo>
                    <a:lnTo>
                      <a:pt x="14489" y="4212"/>
                    </a:lnTo>
                    <a:lnTo>
                      <a:pt x="14489" y="3986"/>
                    </a:lnTo>
                    <a:lnTo>
                      <a:pt x="14477" y="3773"/>
                    </a:lnTo>
                    <a:lnTo>
                      <a:pt x="14452" y="3560"/>
                    </a:lnTo>
                    <a:lnTo>
                      <a:pt x="14401" y="3335"/>
                    </a:lnTo>
                    <a:lnTo>
                      <a:pt x="14339" y="3134"/>
                    </a:lnTo>
                    <a:lnTo>
                      <a:pt x="14276" y="2921"/>
                    </a:lnTo>
                    <a:lnTo>
                      <a:pt x="14188" y="2721"/>
                    </a:lnTo>
                    <a:lnTo>
                      <a:pt x="14088" y="2533"/>
                    </a:lnTo>
                    <a:lnTo>
                      <a:pt x="13975" y="2345"/>
                    </a:lnTo>
                    <a:lnTo>
                      <a:pt x="13850" y="2157"/>
                    </a:lnTo>
                    <a:lnTo>
                      <a:pt x="13712" y="1994"/>
                    </a:lnTo>
                    <a:lnTo>
                      <a:pt x="13562" y="1831"/>
                    </a:lnTo>
                    <a:lnTo>
                      <a:pt x="13399" y="1668"/>
                    </a:lnTo>
                    <a:lnTo>
                      <a:pt x="13223" y="1530"/>
                    </a:lnTo>
                    <a:lnTo>
                      <a:pt x="1125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0;p16">
                <a:extLst>
                  <a:ext uri="{FF2B5EF4-FFF2-40B4-BE49-F238E27FC236}">
                    <a16:creationId xmlns:a16="http://schemas.microsoft.com/office/drawing/2014/main" id="{41695861-E36C-415D-85EC-6C391854D131}"/>
                  </a:ext>
                </a:extLst>
              </p:cNvPr>
              <p:cNvSpPr/>
              <p:nvPr/>
            </p:nvSpPr>
            <p:spPr>
              <a:xfrm>
                <a:off x="3203518" y="3820876"/>
                <a:ext cx="872801" cy="78604"/>
              </a:xfrm>
              <a:custGeom>
                <a:avLst/>
                <a:gdLst/>
                <a:ahLst/>
                <a:cxnLst/>
                <a:rect l="l" t="t" r="r" b="b"/>
                <a:pathLst>
                  <a:path w="38830" h="3497" extrusionOk="0">
                    <a:moveTo>
                      <a:pt x="3485" y="0"/>
                    </a:moveTo>
                    <a:lnTo>
                      <a:pt x="3310" y="13"/>
                    </a:lnTo>
                    <a:lnTo>
                      <a:pt x="3134" y="25"/>
                    </a:lnTo>
                    <a:lnTo>
                      <a:pt x="2959" y="50"/>
                    </a:lnTo>
                    <a:lnTo>
                      <a:pt x="2783" y="75"/>
                    </a:lnTo>
                    <a:lnTo>
                      <a:pt x="2620" y="113"/>
                    </a:lnTo>
                    <a:lnTo>
                      <a:pt x="2457" y="163"/>
                    </a:lnTo>
                    <a:lnTo>
                      <a:pt x="2294" y="213"/>
                    </a:lnTo>
                    <a:lnTo>
                      <a:pt x="2131" y="276"/>
                    </a:lnTo>
                    <a:lnTo>
                      <a:pt x="1981" y="351"/>
                    </a:lnTo>
                    <a:lnTo>
                      <a:pt x="1831" y="426"/>
                    </a:lnTo>
                    <a:lnTo>
                      <a:pt x="1680" y="514"/>
                    </a:lnTo>
                    <a:lnTo>
                      <a:pt x="1542" y="602"/>
                    </a:lnTo>
                    <a:lnTo>
                      <a:pt x="1405" y="702"/>
                    </a:lnTo>
                    <a:lnTo>
                      <a:pt x="1267" y="802"/>
                    </a:lnTo>
                    <a:lnTo>
                      <a:pt x="1141" y="915"/>
                    </a:lnTo>
                    <a:lnTo>
                      <a:pt x="1016" y="1028"/>
                    </a:lnTo>
                    <a:lnTo>
                      <a:pt x="903" y="1153"/>
                    </a:lnTo>
                    <a:lnTo>
                      <a:pt x="790" y="1279"/>
                    </a:lnTo>
                    <a:lnTo>
                      <a:pt x="690" y="1404"/>
                    </a:lnTo>
                    <a:lnTo>
                      <a:pt x="590" y="1542"/>
                    </a:lnTo>
                    <a:lnTo>
                      <a:pt x="502" y="1692"/>
                    </a:lnTo>
                    <a:lnTo>
                      <a:pt x="414" y="1830"/>
                    </a:lnTo>
                    <a:lnTo>
                      <a:pt x="339" y="1980"/>
                    </a:lnTo>
                    <a:lnTo>
                      <a:pt x="277" y="2143"/>
                    </a:lnTo>
                    <a:lnTo>
                      <a:pt x="214" y="2294"/>
                    </a:lnTo>
                    <a:lnTo>
                      <a:pt x="151" y="2457"/>
                    </a:lnTo>
                    <a:lnTo>
                      <a:pt x="114" y="2620"/>
                    </a:lnTo>
                    <a:lnTo>
                      <a:pt x="76" y="2795"/>
                    </a:lnTo>
                    <a:lnTo>
                      <a:pt x="38" y="2971"/>
                    </a:lnTo>
                    <a:lnTo>
                      <a:pt x="13" y="3133"/>
                    </a:lnTo>
                    <a:lnTo>
                      <a:pt x="1" y="3321"/>
                    </a:lnTo>
                    <a:lnTo>
                      <a:pt x="1" y="3497"/>
                    </a:lnTo>
                    <a:lnTo>
                      <a:pt x="38829" y="3497"/>
                    </a:lnTo>
                    <a:lnTo>
                      <a:pt x="38817" y="3321"/>
                    </a:lnTo>
                    <a:lnTo>
                      <a:pt x="38804" y="3133"/>
                    </a:lnTo>
                    <a:lnTo>
                      <a:pt x="38792" y="2971"/>
                    </a:lnTo>
                    <a:lnTo>
                      <a:pt x="38754" y="2795"/>
                    </a:lnTo>
                    <a:lnTo>
                      <a:pt x="38717" y="2620"/>
                    </a:lnTo>
                    <a:lnTo>
                      <a:pt x="38666" y="2457"/>
                    </a:lnTo>
                    <a:lnTo>
                      <a:pt x="38616" y="2294"/>
                    </a:lnTo>
                    <a:lnTo>
                      <a:pt x="38554" y="2143"/>
                    </a:lnTo>
                    <a:lnTo>
                      <a:pt x="38478" y="1980"/>
                    </a:lnTo>
                    <a:lnTo>
                      <a:pt x="38403" y="1830"/>
                    </a:lnTo>
                    <a:lnTo>
                      <a:pt x="38316" y="1692"/>
                    </a:lnTo>
                    <a:lnTo>
                      <a:pt x="38228" y="1542"/>
                    </a:lnTo>
                    <a:lnTo>
                      <a:pt x="38128" y="1404"/>
                    </a:lnTo>
                    <a:lnTo>
                      <a:pt x="38027" y="1279"/>
                    </a:lnTo>
                    <a:lnTo>
                      <a:pt x="37914" y="1153"/>
                    </a:lnTo>
                    <a:lnTo>
                      <a:pt x="37802" y="1028"/>
                    </a:lnTo>
                    <a:lnTo>
                      <a:pt x="37676" y="915"/>
                    </a:lnTo>
                    <a:lnTo>
                      <a:pt x="37551" y="802"/>
                    </a:lnTo>
                    <a:lnTo>
                      <a:pt x="37426" y="702"/>
                    </a:lnTo>
                    <a:lnTo>
                      <a:pt x="37288" y="602"/>
                    </a:lnTo>
                    <a:lnTo>
                      <a:pt x="37150" y="514"/>
                    </a:lnTo>
                    <a:lnTo>
                      <a:pt x="37000" y="426"/>
                    </a:lnTo>
                    <a:lnTo>
                      <a:pt x="36849" y="351"/>
                    </a:lnTo>
                    <a:lnTo>
                      <a:pt x="36699" y="276"/>
                    </a:lnTo>
                    <a:lnTo>
                      <a:pt x="36536" y="213"/>
                    </a:lnTo>
                    <a:lnTo>
                      <a:pt x="36373" y="163"/>
                    </a:lnTo>
                    <a:lnTo>
                      <a:pt x="36210" y="113"/>
                    </a:lnTo>
                    <a:lnTo>
                      <a:pt x="36034" y="75"/>
                    </a:lnTo>
                    <a:lnTo>
                      <a:pt x="35872" y="50"/>
                    </a:lnTo>
                    <a:lnTo>
                      <a:pt x="35696" y="25"/>
                    </a:lnTo>
                    <a:lnTo>
                      <a:pt x="35521" y="13"/>
                    </a:lnTo>
                    <a:lnTo>
                      <a:pt x="3533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p16">
                <a:extLst>
                  <a:ext uri="{FF2B5EF4-FFF2-40B4-BE49-F238E27FC236}">
                    <a16:creationId xmlns:a16="http://schemas.microsoft.com/office/drawing/2014/main" id="{790A7687-1A3D-441A-A274-F260CB575F71}"/>
                  </a:ext>
                </a:extLst>
              </p:cNvPr>
              <p:cNvSpPr/>
              <p:nvPr/>
            </p:nvSpPr>
            <p:spPr>
              <a:xfrm>
                <a:off x="3517371" y="3899457"/>
                <a:ext cx="558948" cy="147093"/>
              </a:xfrm>
              <a:custGeom>
                <a:avLst/>
                <a:gdLst/>
                <a:ahLst/>
                <a:cxnLst/>
                <a:rect l="l" t="t" r="r" b="b"/>
                <a:pathLst>
                  <a:path w="24867" h="6544" extrusionOk="0">
                    <a:moveTo>
                      <a:pt x="0" y="1"/>
                    </a:moveTo>
                    <a:lnTo>
                      <a:pt x="0" y="6543"/>
                    </a:lnTo>
                    <a:lnTo>
                      <a:pt x="24866" y="6543"/>
                    </a:lnTo>
                    <a:lnTo>
                      <a:pt x="24866"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2;p16">
                <a:extLst>
                  <a:ext uri="{FF2B5EF4-FFF2-40B4-BE49-F238E27FC236}">
                    <a16:creationId xmlns:a16="http://schemas.microsoft.com/office/drawing/2014/main" id="{C21516ED-C015-4149-81FC-2BE892E8C409}"/>
                  </a:ext>
                </a:extLst>
              </p:cNvPr>
              <p:cNvSpPr/>
              <p:nvPr/>
            </p:nvSpPr>
            <p:spPr>
              <a:xfrm>
                <a:off x="2644592" y="3899457"/>
                <a:ext cx="872801" cy="147093"/>
              </a:xfrm>
              <a:custGeom>
                <a:avLst/>
                <a:gdLst/>
                <a:ahLst/>
                <a:cxnLst/>
                <a:rect l="l" t="t" r="r" b="b"/>
                <a:pathLst>
                  <a:path w="38830" h="6544" extrusionOk="0">
                    <a:moveTo>
                      <a:pt x="0" y="1"/>
                    </a:moveTo>
                    <a:lnTo>
                      <a:pt x="0" y="6543"/>
                    </a:lnTo>
                    <a:lnTo>
                      <a:pt x="38829" y="6543"/>
                    </a:lnTo>
                    <a:lnTo>
                      <a:pt x="3882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3;p16">
                <a:extLst>
                  <a:ext uri="{FF2B5EF4-FFF2-40B4-BE49-F238E27FC236}">
                    <a16:creationId xmlns:a16="http://schemas.microsoft.com/office/drawing/2014/main" id="{AAC492BA-BC04-48A7-8A9D-8ECA5D6E89CB}"/>
                  </a:ext>
                </a:extLst>
              </p:cNvPr>
              <p:cNvSpPr/>
              <p:nvPr/>
            </p:nvSpPr>
            <p:spPr>
              <a:xfrm>
                <a:off x="2644592" y="3820876"/>
                <a:ext cx="872801" cy="78604"/>
              </a:xfrm>
              <a:custGeom>
                <a:avLst/>
                <a:gdLst/>
                <a:ahLst/>
                <a:cxnLst/>
                <a:rect l="l" t="t" r="r" b="b"/>
                <a:pathLst>
                  <a:path w="38830" h="3497" extrusionOk="0">
                    <a:moveTo>
                      <a:pt x="3485" y="0"/>
                    </a:moveTo>
                    <a:lnTo>
                      <a:pt x="3309" y="13"/>
                    </a:lnTo>
                    <a:lnTo>
                      <a:pt x="3134" y="25"/>
                    </a:lnTo>
                    <a:lnTo>
                      <a:pt x="2958" y="50"/>
                    </a:lnTo>
                    <a:lnTo>
                      <a:pt x="2783" y="75"/>
                    </a:lnTo>
                    <a:lnTo>
                      <a:pt x="2620" y="113"/>
                    </a:lnTo>
                    <a:lnTo>
                      <a:pt x="2444" y="163"/>
                    </a:lnTo>
                    <a:lnTo>
                      <a:pt x="2294" y="213"/>
                    </a:lnTo>
                    <a:lnTo>
                      <a:pt x="2131" y="276"/>
                    </a:lnTo>
                    <a:lnTo>
                      <a:pt x="1981" y="351"/>
                    </a:lnTo>
                    <a:lnTo>
                      <a:pt x="1830" y="426"/>
                    </a:lnTo>
                    <a:lnTo>
                      <a:pt x="1680" y="514"/>
                    </a:lnTo>
                    <a:lnTo>
                      <a:pt x="1542" y="602"/>
                    </a:lnTo>
                    <a:lnTo>
                      <a:pt x="1404" y="702"/>
                    </a:lnTo>
                    <a:lnTo>
                      <a:pt x="1266" y="802"/>
                    </a:lnTo>
                    <a:lnTo>
                      <a:pt x="1141" y="915"/>
                    </a:lnTo>
                    <a:lnTo>
                      <a:pt x="1016" y="1028"/>
                    </a:lnTo>
                    <a:lnTo>
                      <a:pt x="903" y="1153"/>
                    </a:lnTo>
                    <a:lnTo>
                      <a:pt x="790" y="1279"/>
                    </a:lnTo>
                    <a:lnTo>
                      <a:pt x="690" y="1404"/>
                    </a:lnTo>
                    <a:lnTo>
                      <a:pt x="590" y="1542"/>
                    </a:lnTo>
                    <a:lnTo>
                      <a:pt x="502" y="1692"/>
                    </a:lnTo>
                    <a:lnTo>
                      <a:pt x="414" y="1830"/>
                    </a:lnTo>
                    <a:lnTo>
                      <a:pt x="339" y="1980"/>
                    </a:lnTo>
                    <a:lnTo>
                      <a:pt x="276" y="2143"/>
                    </a:lnTo>
                    <a:lnTo>
                      <a:pt x="214" y="2294"/>
                    </a:lnTo>
                    <a:lnTo>
                      <a:pt x="151" y="2457"/>
                    </a:lnTo>
                    <a:lnTo>
                      <a:pt x="113" y="2620"/>
                    </a:lnTo>
                    <a:lnTo>
                      <a:pt x="63" y="2795"/>
                    </a:lnTo>
                    <a:lnTo>
                      <a:pt x="38" y="2971"/>
                    </a:lnTo>
                    <a:lnTo>
                      <a:pt x="13" y="3133"/>
                    </a:lnTo>
                    <a:lnTo>
                      <a:pt x="0" y="3321"/>
                    </a:lnTo>
                    <a:lnTo>
                      <a:pt x="0" y="3497"/>
                    </a:lnTo>
                    <a:lnTo>
                      <a:pt x="38829" y="3497"/>
                    </a:lnTo>
                    <a:lnTo>
                      <a:pt x="38817" y="3321"/>
                    </a:lnTo>
                    <a:lnTo>
                      <a:pt x="38804" y="3133"/>
                    </a:lnTo>
                    <a:lnTo>
                      <a:pt x="38779" y="2971"/>
                    </a:lnTo>
                    <a:lnTo>
                      <a:pt x="38754" y="2795"/>
                    </a:lnTo>
                    <a:lnTo>
                      <a:pt x="38716" y="2620"/>
                    </a:lnTo>
                    <a:lnTo>
                      <a:pt x="38666" y="2457"/>
                    </a:lnTo>
                    <a:lnTo>
                      <a:pt x="38616" y="2294"/>
                    </a:lnTo>
                    <a:lnTo>
                      <a:pt x="38553" y="2143"/>
                    </a:lnTo>
                    <a:lnTo>
                      <a:pt x="38478" y="1980"/>
                    </a:lnTo>
                    <a:lnTo>
                      <a:pt x="38403" y="1830"/>
                    </a:lnTo>
                    <a:lnTo>
                      <a:pt x="38315" y="1692"/>
                    </a:lnTo>
                    <a:lnTo>
                      <a:pt x="38227" y="1542"/>
                    </a:lnTo>
                    <a:lnTo>
                      <a:pt x="38127" y="1404"/>
                    </a:lnTo>
                    <a:lnTo>
                      <a:pt x="38027" y="1279"/>
                    </a:lnTo>
                    <a:lnTo>
                      <a:pt x="37914" y="1153"/>
                    </a:lnTo>
                    <a:lnTo>
                      <a:pt x="37801" y="1028"/>
                    </a:lnTo>
                    <a:lnTo>
                      <a:pt x="37676" y="915"/>
                    </a:lnTo>
                    <a:lnTo>
                      <a:pt x="37551" y="802"/>
                    </a:lnTo>
                    <a:lnTo>
                      <a:pt x="37425" y="702"/>
                    </a:lnTo>
                    <a:lnTo>
                      <a:pt x="37287" y="602"/>
                    </a:lnTo>
                    <a:lnTo>
                      <a:pt x="37150" y="514"/>
                    </a:lnTo>
                    <a:lnTo>
                      <a:pt x="36999" y="426"/>
                    </a:lnTo>
                    <a:lnTo>
                      <a:pt x="36849" y="351"/>
                    </a:lnTo>
                    <a:lnTo>
                      <a:pt x="36698" y="276"/>
                    </a:lnTo>
                    <a:lnTo>
                      <a:pt x="36535" y="213"/>
                    </a:lnTo>
                    <a:lnTo>
                      <a:pt x="36372" y="163"/>
                    </a:lnTo>
                    <a:lnTo>
                      <a:pt x="36210" y="113"/>
                    </a:lnTo>
                    <a:lnTo>
                      <a:pt x="36034" y="75"/>
                    </a:lnTo>
                    <a:lnTo>
                      <a:pt x="35871" y="50"/>
                    </a:lnTo>
                    <a:lnTo>
                      <a:pt x="35696" y="25"/>
                    </a:lnTo>
                    <a:lnTo>
                      <a:pt x="35520" y="13"/>
                    </a:lnTo>
                    <a:lnTo>
                      <a:pt x="3533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4;p16">
                <a:extLst>
                  <a:ext uri="{FF2B5EF4-FFF2-40B4-BE49-F238E27FC236}">
                    <a16:creationId xmlns:a16="http://schemas.microsoft.com/office/drawing/2014/main" id="{7BD4975C-C37C-41EC-BAB9-E96FE51FF9F8}"/>
                  </a:ext>
                </a:extLst>
              </p:cNvPr>
              <p:cNvSpPr/>
              <p:nvPr/>
            </p:nvSpPr>
            <p:spPr>
              <a:xfrm>
                <a:off x="4031791" y="3899457"/>
                <a:ext cx="89033" cy="826026"/>
              </a:xfrm>
              <a:custGeom>
                <a:avLst/>
                <a:gdLst/>
                <a:ahLst/>
                <a:cxnLst/>
                <a:rect l="l" t="t" r="r" b="b"/>
                <a:pathLst>
                  <a:path w="3961" h="36749" extrusionOk="0">
                    <a:moveTo>
                      <a:pt x="0" y="1"/>
                    </a:moveTo>
                    <a:lnTo>
                      <a:pt x="0" y="36749"/>
                    </a:lnTo>
                    <a:lnTo>
                      <a:pt x="3961" y="36749"/>
                    </a:lnTo>
                    <a:lnTo>
                      <a:pt x="39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5;p16">
                <a:extLst>
                  <a:ext uri="{FF2B5EF4-FFF2-40B4-BE49-F238E27FC236}">
                    <a16:creationId xmlns:a16="http://schemas.microsoft.com/office/drawing/2014/main" id="{BC4C1AAD-DBA0-41B7-9A7F-36E7A6CD9C1D}"/>
                  </a:ext>
                </a:extLst>
              </p:cNvPr>
              <p:cNvSpPr/>
              <p:nvPr/>
            </p:nvSpPr>
            <p:spPr>
              <a:xfrm>
                <a:off x="3517371" y="3899457"/>
                <a:ext cx="89033" cy="826026"/>
              </a:xfrm>
              <a:custGeom>
                <a:avLst/>
                <a:gdLst/>
                <a:ahLst/>
                <a:cxnLst/>
                <a:rect l="l" t="t" r="r" b="b"/>
                <a:pathLst>
                  <a:path w="3961" h="36749" extrusionOk="0">
                    <a:moveTo>
                      <a:pt x="0" y="1"/>
                    </a:moveTo>
                    <a:lnTo>
                      <a:pt x="0" y="36749"/>
                    </a:lnTo>
                    <a:lnTo>
                      <a:pt x="3961" y="36749"/>
                    </a:lnTo>
                    <a:lnTo>
                      <a:pt x="3961"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6;p16">
                <a:extLst>
                  <a:ext uri="{FF2B5EF4-FFF2-40B4-BE49-F238E27FC236}">
                    <a16:creationId xmlns:a16="http://schemas.microsoft.com/office/drawing/2014/main" id="{5B24013B-6E53-4771-A9B1-61B833383E70}"/>
                  </a:ext>
                </a:extLst>
              </p:cNvPr>
              <p:cNvSpPr/>
              <p:nvPr/>
            </p:nvSpPr>
            <p:spPr>
              <a:xfrm>
                <a:off x="2500624" y="3284203"/>
                <a:ext cx="324575" cy="1441280"/>
              </a:xfrm>
              <a:custGeom>
                <a:avLst/>
                <a:gdLst/>
                <a:ahLst/>
                <a:cxnLst/>
                <a:rect l="l" t="t" r="r" b="b"/>
                <a:pathLst>
                  <a:path w="14440" h="64121" extrusionOk="0">
                    <a:moveTo>
                      <a:pt x="10805" y="0"/>
                    </a:moveTo>
                    <a:lnTo>
                      <a:pt x="1" y="64121"/>
                    </a:lnTo>
                    <a:lnTo>
                      <a:pt x="3974" y="64121"/>
                    </a:lnTo>
                    <a:lnTo>
                      <a:pt x="14414" y="2143"/>
                    </a:lnTo>
                    <a:lnTo>
                      <a:pt x="14439" y="1930"/>
                    </a:lnTo>
                    <a:lnTo>
                      <a:pt x="14439" y="1730"/>
                    </a:lnTo>
                    <a:lnTo>
                      <a:pt x="14414" y="1529"/>
                    </a:lnTo>
                    <a:lnTo>
                      <a:pt x="14364" y="1329"/>
                    </a:lnTo>
                    <a:lnTo>
                      <a:pt x="14302" y="1141"/>
                    </a:lnTo>
                    <a:lnTo>
                      <a:pt x="14226" y="965"/>
                    </a:lnTo>
                    <a:lnTo>
                      <a:pt x="14126" y="802"/>
                    </a:lnTo>
                    <a:lnTo>
                      <a:pt x="14001" y="652"/>
                    </a:lnTo>
                    <a:lnTo>
                      <a:pt x="13875" y="501"/>
                    </a:lnTo>
                    <a:lnTo>
                      <a:pt x="13725" y="376"/>
                    </a:lnTo>
                    <a:lnTo>
                      <a:pt x="13562" y="263"/>
                    </a:lnTo>
                    <a:lnTo>
                      <a:pt x="13387" y="176"/>
                    </a:lnTo>
                    <a:lnTo>
                      <a:pt x="13211" y="100"/>
                    </a:lnTo>
                    <a:lnTo>
                      <a:pt x="13011" y="38"/>
                    </a:lnTo>
                    <a:lnTo>
                      <a:pt x="12810" y="13"/>
                    </a:lnTo>
                    <a:lnTo>
                      <a:pt x="12597"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7;p16">
                <a:extLst>
                  <a:ext uri="{FF2B5EF4-FFF2-40B4-BE49-F238E27FC236}">
                    <a16:creationId xmlns:a16="http://schemas.microsoft.com/office/drawing/2014/main" id="{26CD89FA-6992-41E4-9654-A0AF658CB296}"/>
                  </a:ext>
                </a:extLst>
              </p:cNvPr>
              <p:cNvSpPr/>
              <p:nvPr/>
            </p:nvSpPr>
            <p:spPr>
              <a:xfrm>
                <a:off x="2408781" y="3152058"/>
                <a:ext cx="417542" cy="300906"/>
              </a:xfrm>
              <a:custGeom>
                <a:avLst/>
                <a:gdLst/>
                <a:ahLst/>
                <a:cxnLst/>
                <a:rect l="l" t="t" r="r" b="b"/>
                <a:pathLst>
                  <a:path w="18576" h="13387" extrusionOk="0">
                    <a:moveTo>
                      <a:pt x="1304" y="1"/>
                    </a:moveTo>
                    <a:lnTo>
                      <a:pt x="1154" y="13"/>
                    </a:lnTo>
                    <a:lnTo>
                      <a:pt x="1016" y="39"/>
                    </a:lnTo>
                    <a:lnTo>
                      <a:pt x="878" y="76"/>
                    </a:lnTo>
                    <a:lnTo>
                      <a:pt x="753" y="126"/>
                    </a:lnTo>
                    <a:lnTo>
                      <a:pt x="628" y="189"/>
                    </a:lnTo>
                    <a:lnTo>
                      <a:pt x="515" y="264"/>
                    </a:lnTo>
                    <a:lnTo>
                      <a:pt x="415" y="352"/>
                    </a:lnTo>
                    <a:lnTo>
                      <a:pt x="314" y="452"/>
                    </a:lnTo>
                    <a:lnTo>
                      <a:pt x="239" y="565"/>
                    </a:lnTo>
                    <a:lnTo>
                      <a:pt x="164" y="678"/>
                    </a:lnTo>
                    <a:lnTo>
                      <a:pt x="101" y="791"/>
                    </a:lnTo>
                    <a:lnTo>
                      <a:pt x="64" y="928"/>
                    </a:lnTo>
                    <a:lnTo>
                      <a:pt x="26" y="1054"/>
                    </a:lnTo>
                    <a:lnTo>
                      <a:pt x="13" y="1204"/>
                    </a:lnTo>
                    <a:lnTo>
                      <a:pt x="1" y="1342"/>
                    </a:lnTo>
                    <a:lnTo>
                      <a:pt x="13" y="1480"/>
                    </a:lnTo>
                    <a:lnTo>
                      <a:pt x="1141" y="9100"/>
                    </a:lnTo>
                    <a:lnTo>
                      <a:pt x="1154" y="9226"/>
                    </a:lnTo>
                    <a:lnTo>
                      <a:pt x="1192" y="9338"/>
                    </a:lnTo>
                    <a:lnTo>
                      <a:pt x="1229" y="9464"/>
                    </a:lnTo>
                    <a:lnTo>
                      <a:pt x="1279" y="9576"/>
                    </a:lnTo>
                    <a:lnTo>
                      <a:pt x="1342" y="9677"/>
                    </a:lnTo>
                    <a:lnTo>
                      <a:pt x="1405" y="9777"/>
                    </a:lnTo>
                    <a:lnTo>
                      <a:pt x="1480" y="9877"/>
                    </a:lnTo>
                    <a:lnTo>
                      <a:pt x="1568" y="9965"/>
                    </a:lnTo>
                    <a:lnTo>
                      <a:pt x="1655" y="10053"/>
                    </a:lnTo>
                    <a:lnTo>
                      <a:pt x="1743" y="10128"/>
                    </a:lnTo>
                    <a:lnTo>
                      <a:pt x="1843" y="10191"/>
                    </a:lnTo>
                    <a:lnTo>
                      <a:pt x="1956" y="10253"/>
                    </a:lnTo>
                    <a:lnTo>
                      <a:pt x="2069" y="10303"/>
                    </a:lnTo>
                    <a:lnTo>
                      <a:pt x="2182" y="10354"/>
                    </a:lnTo>
                    <a:lnTo>
                      <a:pt x="2307" y="10379"/>
                    </a:lnTo>
                    <a:lnTo>
                      <a:pt x="2432" y="10404"/>
                    </a:lnTo>
                    <a:lnTo>
                      <a:pt x="2834" y="10466"/>
                    </a:lnTo>
                    <a:lnTo>
                      <a:pt x="3260" y="10504"/>
                    </a:lnTo>
                    <a:lnTo>
                      <a:pt x="3673" y="10554"/>
                    </a:lnTo>
                    <a:lnTo>
                      <a:pt x="4099" y="10579"/>
                    </a:lnTo>
                    <a:lnTo>
                      <a:pt x="4952" y="10629"/>
                    </a:lnTo>
                    <a:lnTo>
                      <a:pt x="5804" y="10642"/>
                    </a:lnTo>
                    <a:lnTo>
                      <a:pt x="6631" y="10642"/>
                    </a:lnTo>
                    <a:lnTo>
                      <a:pt x="7446" y="10629"/>
                    </a:lnTo>
                    <a:lnTo>
                      <a:pt x="8223" y="10592"/>
                    </a:lnTo>
                    <a:lnTo>
                      <a:pt x="8962" y="10542"/>
                    </a:lnTo>
                    <a:lnTo>
                      <a:pt x="9652" y="10491"/>
                    </a:lnTo>
                    <a:lnTo>
                      <a:pt x="10278" y="10429"/>
                    </a:lnTo>
                    <a:lnTo>
                      <a:pt x="11319" y="10316"/>
                    </a:lnTo>
                    <a:lnTo>
                      <a:pt x="11995" y="10228"/>
                    </a:lnTo>
                    <a:lnTo>
                      <a:pt x="12234" y="10191"/>
                    </a:lnTo>
                    <a:lnTo>
                      <a:pt x="17585" y="13387"/>
                    </a:lnTo>
                    <a:lnTo>
                      <a:pt x="18538" y="7797"/>
                    </a:lnTo>
                    <a:lnTo>
                      <a:pt x="18563" y="7571"/>
                    </a:lnTo>
                    <a:lnTo>
                      <a:pt x="18576" y="7345"/>
                    </a:lnTo>
                    <a:lnTo>
                      <a:pt x="18576" y="7120"/>
                    </a:lnTo>
                    <a:lnTo>
                      <a:pt x="18563" y="6907"/>
                    </a:lnTo>
                    <a:lnTo>
                      <a:pt x="18525" y="6681"/>
                    </a:lnTo>
                    <a:lnTo>
                      <a:pt x="18488" y="6468"/>
                    </a:lnTo>
                    <a:lnTo>
                      <a:pt x="18425" y="6255"/>
                    </a:lnTo>
                    <a:lnTo>
                      <a:pt x="18350" y="6055"/>
                    </a:lnTo>
                    <a:lnTo>
                      <a:pt x="18262" y="5854"/>
                    </a:lnTo>
                    <a:lnTo>
                      <a:pt x="18162" y="5653"/>
                    </a:lnTo>
                    <a:lnTo>
                      <a:pt x="18049" y="5465"/>
                    </a:lnTo>
                    <a:lnTo>
                      <a:pt x="17924" y="5290"/>
                    </a:lnTo>
                    <a:lnTo>
                      <a:pt x="17786" y="5115"/>
                    </a:lnTo>
                    <a:lnTo>
                      <a:pt x="17636" y="4952"/>
                    </a:lnTo>
                    <a:lnTo>
                      <a:pt x="17473" y="4789"/>
                    </a:lnTo>
                    <a:lnTo>
                      <a:pt x="17297" y="4651"/>
                    </a:lnTo>
                    <a:lnTo>
                      <a:pt x="14602" y="2583"/>
                    </a:lnTo>
                    <a:lnTo>
                      <a:pt x="14176" y="2282"/>
                    </a:lnTo>
                    <a:lnTo>
                      <a:pt x="13763" y="1994"/>
                    </a:lnTo>
                    <a:lnTo>
                      <a:pt x="13324" y="1718"/>
                    </a:lnTo>
                    <a:lnTo>
                      <a:pt x="12873" y="1467"/>
                    </a:lnTo>
                    <a:lnTo>
                      <a:pt x="12422" y="1242"/>
                    </a:lnTo>
                    <a:lnTo>
                      <a:pt x="11958" y="1029"/>
                    </a:lnTo>
                    <a:lnTo>
                      <a:pt x="11494" y="841"/>
                    </a:lnTo>
                    <a:lnTo>
                      <a:pt x="11018" y="665"/>
                    </a:lnTo>
                    <a:lnTo>
                      <a:pt x="10529" y="515"/>
                    </a:lnTo>
                    <a:lnTo>
                      <a:pt x="10040" y="377"/>
                    </a:lnTo>
                    <a:lnTo>
                      <a:pt x="9539" y="264"/>
                    </a:lnTo>
                    <a:lnTo>
                      <a:pt x="9038" y="176"/>
                    </a:lnTo>
                    <a:lnTo>
                      <a:pt x="8536" y="101"/>
                    </a:lnTo>
                    <a:lnTo>
                      <a:pt x="8022" y="51"/>
                    </a:lnTo>
                    <a:lnTo>
                      <a:pt x="7521" y="13"/>
                    </a:lnTo>
                    <a:lnTo>
                      <a:pt x="7007"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8;p16">
                <a:extLst>
                  <a:ext uri="{FF2B5EF4-FFF2-40B4-BE49-F238E27FC236}">
                    <a16:creationId xmlns:a16="http://schemas.microsoft.com/office/drawing/2014/main" id="{8BB65972-BCD2-40A5-A2A1-1B735CEF3AF0}"/>
                  </a:ext>
                </a:extLst>
              </p:cNvPr>
              <p:cNvSpPr/>
              <p:nvPr/>
            </p:nvSpPr>
            <p:spPr>
              <a:xfrm>
                <a:off x="3497366" y="2930924"/>
                <a:ext cx="198634" cy="265122"/>
              </a:xfrm>
              <a:custGeom>
                <a:avLst/>
                <a:gdLst/>
                <a:ahLst/>
                <a:cxnLst/>
                <a:rect l="l" t="t" r="r" b="b"/>
                <a:pathLst>
                  <a:path w="8837" h="11795" extrusionOk="0">
                    <a:moveTo>
                      <a:pt x="3773" y="0"/>
                    </a:moveTo>
                    <a:lnTo>
                      <a:pt x="0" y="3146"/>
                    </a:lnTo>
                    <a:lnTo>
                      <a:pt x="414" y="3948"/>
                    </a:lnTo>
                    <a:lnTo>
                      <a:pt x="878" y="4801"/>
                    </a:lnTo>
                    <a:lnTo>
                      <a:pt x="1429" y="5816"/>
                    </a:lnTo>
                    <a:lnTo>
                      <a:pt x="2031" y="6894"/>
                    </a:lnTo>
                    <a:lnTo>
                      <a:pt x="2331" y="7420"/>
                    </a:lnTo>
                    <a:lnTo>
                      <a:pt x="2632" y="7921"/>
                    </a:lnTo>
                    <a:lnTo>
                      <a:pt x="2920" y="8385"/>
                    </a:lnTo>
                    <a:lnTo>
                      <a:pt x="3196" y="8799"/>
                    </a:lnTo>
                    <a:lnTo>
                      <a:pt x="3434" y="9162"/>
                    </a:lnTo>
                    <a:lnTo>
                      <a:pt x="3660" y="9438"/>
                    </a:lnTo>
                    <a:lnTo>
                      <a:pt x="4048" y="9902"/>
                    </a:lnTo>
                    <a:lnTo>
                      <a:pt x="4249" y="10127"/>
                    </a:lnTo>
                    <a:lnTo>
                      <a:pt x="4462" y="10340"/>
                    </a:lnTo>
                    <a:lnTo>
                      <a:pt x="4675" y="10541"/>
                    </a:lnTo>
                    <a:lnTo>
                      <a:pt x="4913" y="10741"/>
                    </a:lnTo>
                    <a:lnTo>
                      <a:pt x="5164" y="10917"/>
                    </a:lnTo>
                    <a:lnTo>
                      <a:pt x="5427" y="11092"/>
                    </a:lnTo>
                    <a:lnTo>
                      <a:pt x="5728" y="11243"/>
                    </a:lnTo>
                    <a:lnTo>
                      <a:pt x="6054" y="11381"/>
                    </a:lnTo>
                    <a:lnTo>
                      <a:pt x="6417" y="11493"/>
                    </a:lnTo>
                    <a:lnTo>
                      <a:pt x="6806" y="11594"/>
                    </a:lnTo>
                    <a:lnTo>
                      <a:pt x="7245" y="11681"/>
                    </a:lnTo>
                    <a:lnTo>
                      <a:pt x="7733" y="11744"/>
                    </a:lnTo>
                    <a:lnTo>
                      <a:pt x="8260" y="11782"/>
                    </a:lnTo>
                    <a:lnTo>
                      <a:pt x="8836" y="11794"/>
                    </a:lnTo>
                    <a:lnTo>
                      <a:pt x="8147" y="10090"/>
                    </a:lnTo>
                    <a:lnTo>
                      <a:pt x="7420" y="8322"/>
                    </a:lnTo>
                    <a:lnTo>
                      <a:pt x="6568" y="6279"/>
                    </a:lnTo>
                    <a:lnTo>
                      <a:pt x="5678" y="4174"/>
                    </a:lnTo>
                    <a:lnTo>
                      <a:pt x="4863" y="2269"/>
                    </a:lnTo>
                    <a:lnTo>
                      <a:pt x="4500" y="1467"/>
                    </a:lnTo>
                    <a:lnTo>
                      <a:pt x="4199" y="802"/>
                    </a:lnTo>
                    <a:lnTo>
                      <a:pt x="3948" y="301"/>
                    </a:lnTo>
                    <a:lnTo>
                      <a:pt x="3848" y="126"/>
                    </a:lnTo>
                    <a:lnTo>
                      <a:pt x="377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9;p16">
                <a:extLst>
                  <a:ext uri="{FF2B5EF4-FFF2-40B4-BE49-F238E27FC236}">
                    <a16:creationId xmlns:a16="http://schemas.microsoft.com/office/drawing/2014/main" id="{EE2C11A2-3B47-4A5E-A127-E4AB75A846A8}"/>
                  </a:ext>
                </a:extLst>
              </p:cNvPr>
              <p:cNvSpPr/>
              <p:nvPr/>
            </p:nvSpPr>
            <p:spPr>
              <a:xfrm>
                <a:off x="3042376" y="3403648"/>
                <a:ext cx="773923" cy="425139"/>
              </a:xfrm>
              <a:custGeom>
                <a:avLst/>
                <a:gdLst/>
                <a:ahLst/>
                <a:cxnLst/>
                <a:rect l="l" t="t" r="r" b="b"/>
                <a:pathLst>
                  <a:path w="34431" h="18914" extrusionOk="0">
                    <a:moveTo>
                      <a:pt x="978" y="0"/>
                    </a:moveTo>
                    <a:lnTo>
                      <a:pt x="865" y="1203"/>
                    </a:lnTo>
                    <a:lnTo>
                      <a:pt x="602" y="4161"/>
                    </a:lnTo>
                    <a:lnTo>
                      <a:pt x="452" y="5966"/>
                    </a:lnTo>
                    <a:lnTo>
                      <a:pt x="314" y="7821"/>
                    </a:lnTo>
                    <a:lnTo>
                      <a:pt x="189" y="9601"/>
                    </a:lnTo>
                    <a:lnTo>
                      <a:pt x="101" y="11180"/>
                    </a:lnTo>
                    <a:lnTo>
                      <a:pt x="38" y="12496"/>
                    </a:lnTo>
                    <a:lnTo>
                      <a:pt x="13" y="13135"/>
                    </a:lnTo>
                    <a:lnTo>
                      <a:pt x="1" y="13737"/>
                    </a:lnTo>
                    <a:lnTo>
                      <a:pt x="13" y="14326"/>
                    </a:lnTo>
                    <a:lnTo>
                      <a:pt x="38" y="14890"/>
                    </a:lnTo>
                    <a:lnTo>
                      <a:pt x="63" y="15166"/>
                    </a:lnTo>
                    <a:lnTo>
                      <a:pt x="101" y="15429"/>
                    </a:lnTo>
                    <a:lnTo>
                      <a:pt x="139" y="15679"/>
                    </a:lnTo>
                    <a:lnTo>
                      <a:pt x="189" y="15930"/>
                    </a:lnTo>
                    <a:lnTo>
                      <a:pt x="239" y="16168"/>
                    </a:lnTo>
                    <a:lnTo>
                      <a:pt x="314" y="16394"/>
                    </a:lnTo>
                    <a:lnTo>
                      <a:pt x="389" y="16619"/>
                    </a:lnTo>
                    <a:lnTo>
                      <a:pt x="477" y="16833"/>
                    </a:lnTo>
                    <a:lnTo>
                      <a:pt x="577" y="17033"/>
                    </a:lnTo>
                    <a:lnTo>
                      <a:pt x="690" y="17234"/>
                    </a:lnTo>
                    <a:lnTo>
                      <a:pt x="815" y="17409"/>
                    </a:lnTo>
                    <a:lnTo>
                      <a:pt x="953" y="17585"/>
                    </a:lnTo>
                    <a:lnTo>
                      <a:pt x="1104" y="17747"/>
                    </a:lnTo>
                    <a:lnTo>
                      <a:pt x="1267" y="17898"/>
                    </a:lnTo>
                    <a:lnTo>
                      <a:pt x="1455" y="18048"/>
                    </a:lnTo>
                    <a:lnTo>
                      <a:pt x="1643" y="18174"/>
                    </a:lnTo>
                    <a:lnTo>
                      <a:pt x="1868" y="18286"/>
                    </a:lnTo>
                    <a:lnTo>
                      <a:pt x="2094" y="18399"/>
                    </a:lnTo>
                    <a:lnTo>
                      <a:pt x="2344" y="18487"/>
                    </a:lnTo>
                    <a:lnTo>
                      <a:pt x="2608" y="18562"/>
                    </a:lnTo>
                    <a:lnTo>
                      <a:pt x="2921" y="18637"/>
                    </a:lnTo>
                    <a:lnTo>
                      <a:pt x="3309" y="18700"/>
                    </a:lnTo>
                    <a:lnTo>
                      <a:pt x="3761" y="18750"/>
                    </a:lnTo>
                    <a:lnTo>
                      <a:pt x="4287" y="18800"/>
                    </a:lnTo>
                    <a:lnTo>
                      <a:pt x="4851" y="18825"/>
                    </a:lnTo>
                    <a:lnTo>
                      <a:pt x="5478" y="18863"/>
                    </a:lnTo>
                    <a:lnTo>
                      <a:pt x="6155" y="18888"/>
                    </a:lnTo>
                    <a:lnTo>
                      <a:pt x="6869" y="18901"/>
                    </a:lnTo>
                    <a:lnTo>
                      <a:pt x="8386" y="18913"/>
                    </a:lnTo>
                    <a:lnTo>
                      <a:pt x="10002" y="18913"/>
                    </a:lnTo>
                    <a:lnTo>
                      <a:pt x="11682" y="18901"/>
                    </a:lnTo>
                    <a:lnTo>
                      <a:pt x="13361" y="18863"/>
                    </a:lnTo>
                    <a:lnTo>
                      <a:pt x="15003" y="18825"/>
                    </a:lnTo>
                    <a:lnTo>
                      <a:pt x="16570" y="18775"/>
                    </a:lnTo>
                    <a:lnTo>
                      <a:pt x="19302" y="18675"/>
                    </a:lnTo>
                    <a:lnTo>
                      <a:pt x="21195" y="18600"/>
                    </a:lnTo>
                    <a:lnTo>
                      <a:pt x="21897" y="18562"/>
                    </a:lnTo>
                    <a:lnTo>
                      <a:pt x="22072" y="18061"/>
                    </a:lnTo>
                    <a:lnTo>
                      <a:pt x="22260" y="17497"/>
                    </a:lnTo>
                    <a:lnTo>
                      <a:pt x="22536" y="16745"/>
                    </a:lnTo>
                    <a:lnTo>
                      <a:pt x="22862" y="15855"/>
                    </a:lnTo>
                    <a:lnTo>
                      <a:pt x="23238" y="14877"/>
                    </a:lnTo>
                    <a:lnTo>
                      <a:pt x="23664" y="13812"/>
                    </a:lnTo>
                    <a:lnTo>
                      <a:pt x="24128" y="12722"/>
                    </a:lnTo>
                    <a:lnTo>
                      <a:pt x="24366" y="12183"/>
                    </a:lnTo>
                    <a:lnTo>
                      <a:pt x="24616" y="11631"/>
                    </a:lnTo>
                    <a:lnTo>
                      <a:pt x="24880" y="11092"/>
                    </a:lnTo>
                    <a:lnTo>
                      <a:pt x="25143" y="10566"/>
                    </a:lnTo>
                    <a:lnTo>
                      <a:pt x="25406" y="10065"/>
                    </a:lnTo>
                    <a:lnTo>
                      <a:pt x="25669" y="9576"/>
                    </a:lnTo>
                    <a:lnTo>
                      <a:pt x="25945" y="9112"/>
                    </a:lnTo>
                    <a:lnTo>
                      <a:pt x="26208" y="8686"/>
                    </a:lnTo>
                    <a:lnTo>
                      <a:pt x="26484" y="8285"/>
                    </a:lnTo>
                    <a:lnTo>
                      <a:pt x="26760" y="7921"/>
                    </a:lnTo>
                    <a:lnTo>
                      <a:pt x="27023" y="7608"/>
                    </a:lnTo>
                    <a:lnTo>
                      <a:pt x="27161" y="7458"/>
                    </a:lnTo>
                    <a:lnTo>
                      <a:pt x="27299" y="7332"/>
                    </a:lnTo>
                    <a:lnTo>
                      <a:pt x="27424" y="7207"/>
                    </a:lnTo>
                    <a:lnTo>
                      <a:pt x="27562" y="7107"/>
                    </a:lnTo>
                    <a:lnTo>
                      <a:pt x="27687" y="7019"/>
                    </a:lnTo>
                    <a:lnTo>
                      <a:pt x="27812" y="6944"/>
                    </a:lnTo>
                    <a:lnTo>
                      <a:pt x="27950" y="6881"/>
                    </a:lnTo>
                    <a:lnTo>
                      <a:pt x="28076" y="6831"/>
                    </a:lnTo>
                    <a:lnTo>
                      <a:pt x="28201" y="6806"/>
                    </a:lnTo>
                    <a:lnTo>
                      <a:pt x="28326" y="6793"/>
                    </a:lnTo>
                    <a:lnTo>
                      <a:pt x="29341" y="6743"/>
                    </a:lnTo>
                    <a:lnTo>
                      <a:pt x="30382" y="6718"/>
                    </a:lnTo>
                    <a:lnTo>
                      <a:pt x="32362" y="6681"/>
                    </a:lnTo>
                    <a:lnTo>
                      <a:pt x="33841" y="6668"/>
                    </a:lnTo>
                    <a:lnTo>
                      <a:pt x="34430" y="6655"/>
                    </a:lnTo>
                    <a:lnTo>
                      <a:pt x="32976" y="6442"/>
                    </a:lnTo>
                    <a:lnTo>
                      <a:pt x="31447" y="6204"/>
                    </a:lnTo>
                    <a:lnTo>
                      <a:pt x="29680" y="5929"/>
                    </a:lnTo>
                    <a:lnTo>
                      <a:pt x="27863" y="5628"/>
                    </a:lnTo>
                    <a:lnTo>
                      <a:pt x="26196" y="5327"/>
                    </a:lnTo>
                    <a:lnTo>
                      <a:pt x="25481" y="5189"/>
                    </a:lnTo>
                    <a:lnTo>
                      <a:pt x="24880" y="5064"/>
                    </a:lnTo>
                    <a:lnTo>
                      <a:pt x="24428" y="4951"/>
                    </a:lnTo>
                    <a:lnTo>
                      <a:pt x="24265" y="4901"/>
                    </a:lnTo>
                    <a:lnTo>
                      <a:pt x="24140" y="4863"/>
                    </a:lnTo>
                    <a:lnTo>
                      <a:pt x="24040" y="4813"/>
                    </a:lnTo>
                    <a:lnTo>
                      <a:pt x="23952" y="4738"/>
                    </a:lnTo>
                    <a:lnTo>
                      <a:pt x="23852" y="4638"/>
                    </a:lnTo>
                    <a:lnTo>
                      <a:pt x="23764" y="4525"/>
                    </a:lnTo>
                    <a:lnTo>
                      <a:pt x="23676" y="4399"/>
                    </a:lnTo>
                    <a:lnTo>
                      <a:pt x="23589" y="4249"/>
                    </a:lnTo>
                    <a:lnTo>
                      <a:pt x="23501" y="4086"/>
                    </a:lnTo>
                    <a:lnTo>
                      <a:pt x="23426" y="3923"/>
                    </a:lnTo>
                    <a:lnTo>
                      <a:pt x="23263" y="3547"/>
                    </a:lnTo>
                    <a:lnTo>
                      <a:pt x="23125" y="3134"/>
                    </a:lnTo>
                    <a:lnTo>
                      <a:pt x="22987" y="2707"/>
                    </a:lnTo>
                    <a:lnTo>
                      <a:pt x="22862" y="2269"/>
                    </a:lnTo>
                    <a:lnTo>
                      <a:pt x="22749" y="1843"/>
                    </a:lnTo>
                    <a:lnTo>
                      <a:pt x="22649" y="1429"/>
                    </a:lnTo>
                    <a:lnTo>
                      <a:pt x="22498" y="702"/>
                    </a:lnTo>
                    <a:lnTo>
                      <a:pt x="22398" y="188"/>
                    </a:lnTo>
                    <a:lnTo>
                      <a:pt x="223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0;p16">
                <a:extLst>
                  <a:ext uri="{FF2B5EF4-FFF2-40B4-BE49-F238E27FC236}">
                    <a16:creationId xmlns:a16="http://schemas.microsoft.com/office/drawing/2014/main" id="{8CA0592C-0058-4DAC-B0F2-E999EDD4ABD1}"/>
                  </a:ext>
                </a:extLst>
              </p:cNvPr>
              <p:cNvSpPr/>
              <p:nvPr/>
            </p:nvSpPr>
            <p:spPr>
              <a:xfrm>
                <a:off x="3099851" y="3452672"/>
                <a:ext cx="462047" cy="296096"/>
              </a:xfrm>
              <a:custGeom>
                <a:avLst/>
                <a:gdLst/>
                <a:ahLst/>
                <a:cxnLst/>
                <a:rect l="l" t="t" r="r" b="b"/>
                <a:pathLst>
                  <a:path w="20556" h="13173" extrusionOk="0">
                    <a:moveTo>
                      <a:pt x="715" y="0"/>
                    </a:moveTo>
                    <a:lnTo>
                      <a:pt x="564" y="1228"/>
                    </a:lnTo>
                    <a:lnTo>
                      <a:pt x="427" y="2432"/>
                    </a:lnTo>
                    <a:lnTo>
                      <a:pt x="276" y="3860"/>
                    </a:lnTo>
                    <a:lnTo>
                      <a:pt x="214" y="4625"/>
                    </a:lnTo>
                    <a:lnTo>
                      <a:pt x="138" y="5414"/>
                    </a:lnTo>
                    <a:lnTo>
                      <a:pt x="88" y="6192"/>
                    </a:lnTo>
                    <a:lnTo>
                      <a:pt x="38" y="6956"/>
                    </a:lnTo>
                    <a:lnTo>
                      <a:pt x="13" y="7683"/>
                    </a:lnTo>
                    <a:lnTo>
                      <a:pt x="0" y="8360"/>
                    </a:lnTo>
                    <a:lnTo>
                      <a:pt x="13" y="8986"/>
                    </a:lnTo>
                    <a:lnTo>
                      <a:pt x="26" y="9275"/>
                    </a:lnTo>
                    <a:lnTo>
                      <a:pt x="51" y="9538"/>
                    </a:lnTo>
                    <a:lnTo>
                      <a:pt x="63" y="9651"/>
                    </a:lnTo>
                    <a:lnTo>
                      <a:pt x="101" y="9751"/>
                    </a:lnTo>
                    <a:lnTo>
                      <a:pt x="163" y="9864"/>
                    </a:lnTo>
                    <a:lnTo>
                      <a:pt x="239" y="9977"/>
                    </a:lnTo>
                    <a:lnTo>
                      <a:pt x="339" y="10077"/>
                    </a:lnTo>
                    <a:lnTo>
                      <a:pt x="452" y="10190"/>
                    </a:lnTo>
                    <a:lnTo>
                      <a:pt x="590" y="10290"/>
                    </a:lnTo>
                    <a:lnTo>
                      <a:pt x="752" y="10390"/>
                    </a:lnTo>
                    <a:lnTo>
                      <a:pt x="928" y="10490"/>
                    </a:lnTo>
                    <a:lnTo>
                      <a:pt x="1116" y="10591"/>
                    </a:lnTo>
                    <a:lnTo>
                      <a:pt x="1329" y="10691"/>
                    </a:lnTo>
                    <a:lnTo>
                      <a:pt x="1567" y="10791"/>
                    </a:lnTo>
                    <a:lnTo>
                      <a:pt x="1818" y="10879"/>
                    </a:lnTo>
                    <a:lnTo>
                      <a:pt x="2094" y="10979"/>
                    </a:lnTo>
                    <a:lnTo>
                      <a:pt x="2708" y="11155"/>
                    </a:lnTo>
                    <a:lnTo>
                      <a:pt x="3397" y="11330"/>
                    </a:lnTo>
                    <a:lnTo>
                      <a:pt x="4162" y="11506"/>
                    </a:lnTo>
                    <a:lnTo>
                      <a:pt x="5001" y="11669"/>
                    </a:lnTo>
                    <a:lnTo>
                      <a:pt x="5929" y="11832"/>
                    </a:lnTo>
                    <a:lnTo>
                      <a:pt x="6944" y="11994"/>
                    </a:lnTo>
                    <a:lnTo>
                      <a:pt x="8022" y="12145"/>
                    </a:lnTo>
                    <a:lnTo>
                      <a:pt x="9200" y="12283"/>
                    </a:lnTo>
                    <a:lnTo>
                      <a:pt x="10441" y="12433"/>
                    </a:lnTo>
                    <a:lnTo>
                      <a:pt x="12321" y="12609"/>
                    </a:lnTo>
                    <a:lnTo>
                      <a:pt x="14126" y="12772"/>
                    </a:lnTo>
                    <a:lnTo>
                      <a:pt x="15830" y="12897"/>
                    </a:lnTo>
                    <a:lnTo>
                      <a:pt x="17359" y="12997"/>
                    </a:lnTo>
                    <a:lnTo>
                      <a:pt x="18650" y="13072"/>
                    </a:lnTo>
                    <a:lnTo>
                      <a:pt x="19653" y="13135"/>
                    </a:lnTo>
                    <a:lnTo>
                      <a:pt x="20543" y="13173"/>
                    </a:lnTo>
                    <a:lnTo>
                      <a:pt x="20555" y="12897"/>
                    </a:lnTo>
                    <a:lnTo>
                      <a:pt x="19665" y="12847"/>
                    </a:lnTo>
                    <a:lnTo>
                      <a:pt x="18663" y="12797"/>
                    </a:lnTo>
                    <a:lnTo>
                      <a:pt x="17372" y="12721"/>
                    </a:lnTo>
                    <a:lnTo>
                      <a:pt x="15843" y="12621"/>
                    </a:lnTo>
                    <a:lnTo>
                      <a:pt x="14151" y="12483"/>
                    </a:lnTo>
                    <a:lnTo>
                      <a:pt x="12346" y="12333"/>
                    </a:lnTo>
                    <a:lnTo>
                      <a:pt x="10478" y="12145"/>
                    </a:lnTo>
                    <a:lnTo>
                      <a:pt x="8924" y="11969"/>
                    </a:lnTo>
                    <a:lnTo>
                      <a:pt x="7546" y="11794"/>
                    </a:lnTo>
                    <a:lnTo>
                      <a:pt x="6317" y="11606"/>
                    </a:lnTo>
                    <a:lnTo>
                      <a:pt x="5227" y="11430"/>
                    </a:lnTo>
                    <a:lnTo>
                      <a:pt x="4274" y="11242"/>
                    </a:lnTo>
                    <a:lnTo>
                      <a:pt x="3460" y="11054"/>
                    </a:lnTo>
                    <a:lnTo>
                      <a:pt x="2745" y="10879"/>
                    </a:lnTo>
                    <a:lnTo>
                      <a:pt x="2156" y="10704"/>
                    </a:lnTo>
                    <a:lnTo>
                      <a:pt x="1667" y="10528"/>
                    </a:lnTo>
                    <a:lnTo>
                      <a:pt x="1266" y="10353"/>
                    </a:lnTo>
                    <a:lnTo>
                      <a:pt x="1103" y="10277"/>
                    </a:lnTo>
                    <a:lnTo>
                      <a:pt x="953" y="10190"/>
                    </a:lnTo>
                    <a:lnTo>
                      <a:pt x="828" y="10114"/>
                    </a:lnTo>
                    <a:lnTo>
                      <a:pt x="715" y="10039"/>
                    </a:lnTo>
                    <a:lnTo>
                      <a:pt x="615" y="9964"/>
                    </a:lnTo>
                    <a:lnTo>
                      <a:pt x="539" y="9889"/>
                    </a:lnTo>
                    <a:lnTo>
                      <a:pt x="477" y="9814"/>
                    </a:lnTo>
                    <a:lnTo>
                      <a:pt x="427" y="9751"/>
                    </a:lnTo>
                    <a:lnTo>
                      <a:pt x="389" y="9688"/>
                    </a:lnTo>
                    <a:lnTo>
                      <a:pt x="351" y="9626"/>
                    </a:lnTo>
                    <a:lnTo>
                      <a:pt x="339" y="9563"/>
                    </a:lnTo>
                    <a:lnTo>
                      <a:pt x="326" y="9513"/>
                    </a:lnTo>
                    <a:lnTo>
                      <a:pt x="314" y="9250"/>
                    </a:lnTo>
                    <a:lnTo>
                      <a:pt x="301" y="8961"/>
                    </a:lnTo>
                    <a:lnTo>
                      <a:pt x="289" y="8347"/>
                    </a:lnTo>
                    <a:lnTo>
                      <a:pt x="301" y="7658"/>
                    </a:lnTo>
                    <a:lnTo>
                      <a:pt x="326" y="6918"/>
                    </a:lnTo>
                    <a:lnTo>
                      <a:pt x="376" y="6154"/>
                    </a:lnTo>
                    <a:lnTo>
                      <a:pt x="427" y="5364"/>
                    </a:lnTo>
                    <a:lnTo>
                      <a:pt x="502" y="4575"/>
                    </a:lnTo>
                    <a:lnTo>
                      <a:pt x="564" y="3798"/>
                    </a:lnTo>
                    <a:lnTo>
                      <a:pt x="715" y="2369"/>
                    </a:lnTo>
                    <a:lnTo>
                      <a:pt x="853" y="1166"/>
                    </a:lnTo>
                    <a:lnTo>
                      <a:pt x="1003" y="38"/>
                    </a:lnTo>
                    <a:lnTo>
                      <a:pt x="7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1;p16">
                <a:extLst>
                  <a:ext uri="{FF2B5EF4-FFF2-40B4-BE49-F238E27FC236}">
                    <a16:creationId xmlns:a16="http://schemas.microsoft.com/office/drawing/2014/main" id="{08480DFB-BD24-478A-9557-D4C2E82D180E}"/>
                  </a:ext>
                </a:extLst>
              </p:cNvPr>
              <p:cNvSpPr/>
              <p:nvPr/>
            </p:nvSpPr>
            <p:spPr>
              <a:xfrm>
                <a:off x="3457356" y="3521970"/>
                <a:ext cx="183147" cy="302862"/>
              </a:xfrm>
              <a:custGeom>
                <a:avLst/>
                <a:gdLst/>
                <a:ahLst/>
                <a:cxnLst/>
                <a:rect l="l" t="t" r="r" b="b"/>
                <a:pathLst>
                  <a:path w="8148" h="13474" extrusionOk="0">
                    <a:moveTo>
                      <a:pt x="8097" y="0"/>
                    </a:moveTo>
                    <a:lnTo>
                      <a:pt x="7621" y="75"/>
                    </a:lnTo>
                    <a:lnTo>
                      <a:pt x="7157" y="163"/>
                    </a:lnTo>
                    <a:lnTo>
                      <a:pt x="6606" y="276"/>
                    </a:lnTo>
                    <a:lnTo>
                      <a:pt x="6016" y="414"/>
                    </a:lnTo>
                    <a:lnTo>
                      <a:pt x="5427" y="564"/>
                    </a:lnTo>
                    <a:lnTo>
                      <a:pt x="5139" y="652"/>
                    </a:lnTo>
                    <a:lnTo>
                      <a:pt x="4876" y="740"/>
                    </a:lnTo>
                    <a:lnTo>
                      <a:pt x="4650" y="827"/>
                    </a:lnTo>
                    <a:lnTo>
                      <a:pt x="4437" y="915"/>
                    </a:lnTo>
                    <a:lnTo>
                      <a:pt x="4362" y="965"/>
                    </a:lnTo>
                    <a:lnTo>
                      <a:pt x="4274" y="1053"/>
                    </a:lnTo>
                    <a:lnTo>
                      <a:pt x="4162" y="1178"/>
                    </a:lnTo>
                    <a:lnTo>
                      <a:pt x="4036" y="1379"/>
                    </a:lnTo>
                    <a:lnTo>
                      <a:pt x="3886" y="1667"/>
                    </a:lnTo>
                    <a:lnTo>
                      <a:pt x="3710" y="2043"/>
                    </a:lnTo>
                    <a:lnTo>
                      <a:pt x="3497" y="2532"/>
                    </a:lnTo>
                    <a:lnTo>
                      <a:pt x="3259" y="3134"/>
                    </a:lnTo>
                    <a:lnTo>
                      <a:pt x="2946" y="3998"/>
                    </a:lnTo>
                    <a:lnTo>
                      <a:pt x="2595" y="4989"/>
                    </a:lnTo>
                    <a:lnTo>
                      <a:pt x="2206" y="6117"/>
                    </a:lnTo>
                    <a:lnTo>
                      <a:pt x="1805" y="7382"/>
                    </a:lnTo>
                    <a:lnTo>
                      <a:pt x="1454" y="8498"/>
                    </a:lnTo>
                    <a:lnTo>
                      <a:pt x="1128" y="9588"/>
                    </a:lnTo>
                    <a:lnTo>
                      <a:pt x="552" y="11506"/>
                    </a:lnTo>
                    <a:lnTo>
                      <a:pt x="151" y="12872"/>
                    </a:lnTo>
                    <a:lnTo>
                      <a:pt x="0" y="13398"/>
                    </a:lnTo>
                    <a:lnTo>
                      <a:pt x="276" y="13474"/>
                    </a:lnTo>
                    <a:lnTo>
                      <a:pt x="427" y="12947"/>
                    </a:lnTo>
                    <a:lnTo>
                      <a:pt x="815" y="11594"/>
                    </a:lnTo>
                    <a:lnTo>
                      <a:pt x="1392" y="9676"/>
                    </a:lnTo>
                    <a:lnTo>
                      <a:pt x="1730" y="8586"/>
                    </a:lnTo>
                    <a:lnTo>
                      <a:pt x="2081" y="7470"/>
                    </a:lnTo>
                    <a:lnTo>
                      <a:pt x="2382" y="6505"/>
                    </a:lnTo>
                    <a:lnTo>
                      <a:pt x="2670" y="5640"/>
                    </a:lnTo>
                    <a:lnTo>
                      <a:pt x="2933" y="4876"/>
                    </a:lnTo>
                    <a:lnTo>
                      <a:pt x="3171" y="4199"/>
                    </a:lnTo>
                    <a:lnTo>
                      <a:pt x="3384" y="3622"/>
                    </a:lnTo>
                    <a:lnTo>
                      <a:pt x="3572" y="3109"/>
                    </a:lnTo>
                    <a:lnTo>
                      <a:pt x="3748" y="2682"/>
                    </a:lnTo>
                    <a:lnTo>
                      <a:pt x="3898" y="2319"/>
                    </a:lnTo>
                    <a:lnTo>
                      <a:pt x="4036" y="2006"/>
                    </a:lnTo>
                    <a:lnTo>
                      <a:pt x="4149" y="1767"/>
                    </a:lnTo>
                    <a:lnTo>
                      <a:pt x="4249" y="1567"/>
                    </a:lnTo>
                    <a:lnTo>
                      <a:pt x="4337" y="1429"/>
                    </a:lnTo>
                    <a:lnTo>
                      <a:pt x="4412" y="1316"/>
                    </a:lnTo>
                    <a:lnTo>
                      <a:pt x="4475" y="1241"/>
                    </a:lnTo>
                    <a:lnTo>
                      <a:pt x="4525" y="1191"/>
                    </a:lnTo>
                    <a:lnTo>
                      <a:pt x="4563" y="1166"/>
                    </a:lnTo>
                    <a:lnTo>
                      <a:pt x="4763" y="1078"/>
                    </a:lnTo>
                    <a:lnTo>
                      <a:pt x="4989" y="990"/>
                    </a:lnTo>
                    <a:lnTo>
                      <a:pt x="5252" y="915"/>
                    </a:lnTo>
                    <a:lnTo>
                      <a:pt x="5528" y="827"/>
                    </a:lnTo>
                    <a:lnTo>
                      <a:pt x="6117" y="677"/>
                    </a:lnTo>
                    <a:lnTo>
                      <a:pt x="6706" y="539"/>
                    </a:lnTo>
                    <a:lnTo>
                      <a:pt x="7257" y="439"/>
                    </a:lnTo>
                    <a:lnTo>
                      <a:pt x="7708" y="351"/>
                    </a:lnTo>
                    <a:lnTo>
                      <a:pt x="8147" y="276"/>
                    </a:lnTo>
                    <a:lnTo>
                      <a:pt x="80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p16">
                <a:extLst>
                  <a:ext uri="{FF2B5EF4-FFF2-40B4-BE49-F238E27FC236}">
                    <a16:creationId xmlns:a16="http://schemas.microsoft.com/office/drawing/2014/main" id="{87E2BC95-0A55-4C68-848E-0D7638E923D8}"/>
                  </a:ext>
                </a:extLst>
              </p:cNvPr>
              <p:cNvSpPr/>
              <p:nvPr/>
            </p:nvSpPr>
            <p:spPr>
              <a:xfrm>
                <a:off x="3675410" y="3552944"/>
                <a:ext cx="460339" cy="972242"/>
              </a:xfrm>
              <a:custGeom>
                <a:avLst/>
                <a:gdLst/>
                <a:ahLst/>
                <a:cxnLst/>
                <a:rect l="l" t="t" r="r" b="b"/>
                <a:pathLst>
                  <a:path w="20480" h="43254" extrusionOk="0">
                    <a:moveTo>
                      <a:pt x="12007" y="1"/>
                    </a:moveTo>
                    <a:lnTo>
                      <a:pt x="10854" y="26"/>
                    </a:lnTo>
                    <a:lnTo>
                      <a:pt x="9714" y="64"/>
                    </a:lnTo>
                    <a:lnTo>
                      <a:pt x="9162" y="89"/>
                    </a:lnTo>
                    <a:lnTo>
                      <a:pt x="8623" y="126"/>
                    </a:lnTo>
                    <a:lnTo>
                      <a:pt x="8109" y="164"/>
                    </a:lnTo>
                    <a:lnTo>
                      <a:pt x="7621" y="214"/>
                    </a:lnTo>
                    <a:lnTo>
                      <a:pt x="7157" y="277"/>
                    </a:lnTo>
                    <a:lnTo>
                      <a:pt x="6731" y="339"/>
                    </a:lnTo>
                    <a:lnTo>
                      <a:pt x="6342" y="415"/>
                    </a:lnTo>
                    <a:lnTo>
                      <a:pt x="5991" y="502"/>
                    </a:lnTo>
                    <a:lnTo>
                      <a:pt x="5678" y="603"/>
                    </a:lnTo>
                    <a:lnTo>
                      <a:pt x="5415" y="703"/>
                    </a:lnTo>
                    <a:lnTo>
                      <a:pt x="5314" y="753"/>
                    </a:lnTo>
                    <a:lnTo>
                      <a:pt x="5214" y="816"/>
                    </a:lnTo>
                    <a:lnTo>
                      <a:pt x="5139" y="878"/>
                    </a:lnTo>
                    <a:lnTo>
                      <a:pt x="5064" y="941"/>
                    </a:lnTo>
                    <a:lnTo>
                      <a:pt x="4951" y="1104"/>
                    </a:lnTo>
                    <a:lnTo>
                      <a:pt x="4826" y="1304"/>
                    </a:lnTo>
                    <a:lnTo>
                      <a:pt x="4700" y="1543"/>
                    </a:lnTo>
                    <a:lnTo>
                      <a:pt x="4575" y="1818"/>
                    </a:lnTo>
                    <a:lnTo>
                      <a:pt x="4437" y="2132"/>
                    </a:lnTo>
                    <a:lnTo>
                      <a:pt x="4312" y="2483"/>
                    </a:lnTo>
                    <a:lnTo>
                      <a:pt x="4186" y="2859"/>
                    </a:lnTo>
                    <a:lnTo>
                      <a:pt x="4049" y="3260"/>
                    </a:lnTo>
                    <a:lnTo>
                      <a:pt x="3785" y="4124"/>
                    </a:lnTo>
                    <a:lnTo>
                      <a:pt x="3535" y="5039"/>
                    </a:lnTo>
                    <a:lnTo>
                      <a:pt x="3284" y="6004"/>
                    </a:lnTo>
                    <a:lnTo>
                      <a:pt x="3046" y="6969"/>
                    </a:lnTo>
                    <a:lnTo>
                      <a:pt x="2820" y="7922"/>
                    </a:lnTo>
                    <a:lnTo>
                      <a:pt x="2620" y="8824"/>
                    </a:lnTo>
                    <a:lnTo>
                      <a:pt x="2281" y="10404"/>
                    </a:lnTo>
                    <a:lnTo>
                      <a:pt x="2056" y="11507"/>
                    </a:lnTo>
                    <a:lnTo>
                      <a:pt x="1968" y="11920"/>
                    </a:lnTo>
                    <a:lnTo>
                      <a:pt x="8724" y="11920"/>
                    </a:lnTo>
                    <a:lnTo>
                      <a:pt x="0" y="42802"/>
                    </a:lnTo>
                    <a:lnTo>
                      <a:pt x="4738" y="43254"/>
                    </a:lnTo>
                    <a:lnTo>
                      <a:pt x="5252" y="42251"/>
                    </a:lnTo>
                    <a:lnTo>
                      <a:pt x="6618" y="39531"/>
                    </a:lnTo>
                    <a:lnTo>
                      <a:pt x="8586" y="35571"/>
                    </a:lnTo>
                    <a:lnTo>
                      <a:pt x="9714" y="33277"/>
                    </a:lnTo>
                    <a:lnTo>
                      <a:pt x="10904" y="30846"/>
                    </a:lnTo>
                    <a:lnTo>
                      <a:pt x="12108" y="28339"/>
                    </a:lnTo>
                    <a:lnTo>
                      <a:pt x="13311" y="25820"/>
                    </a:lnTo>
                    <a:lnTo>
                      <a:pt x="14464" y="23351"/>
                    </a:lnTo>
                    <a:lnTo>
                      <a:pt x="15554" y="20969"/>
                    </a:lnTo>
                    <a:lnTo>
                      <a:pt x="16056" y="19841"/>
                    </a:lnTo>
                    <a:lnTo>
                      <a:pt x="16532" y="18763"/>
                    </a:lnTo>
                    <a:lnTo>
                      <a:pt x="16983" y="17736"/>
                    </a:lnTo>
                    <a:lnTo>
                      <a:pt x="17384" y="16758"/>
                    </a:lnTo>
                    <a:lnTo>
                      <a:pt x="17748" y="15868"/>
                    </a:lnTo>
                    <a:lnTo>
                      <a:pt x="18061" y="15053"/>
                    </a:lnTo>
                    <a:lnTo>
                      <a:pt x="18324" y="14314"/>
                    </a:lnTo>
                    <a:lnTo>
                      <a:pt x="18537" y="13675"/>
                    </a:lnTo>
                    <a:lnTo>
                      <a:pt x="18901" y="12472"/>
                    </a:lnTo>
                    <a:lnTo>
                      <a:pt x="19239" y="11281"/>
                    </a:lnTo>
                    <a:lnTo>
                      <a:pt x="19552" y="10078"/>
                    </a:lnTo>
                    <a:lnTo>
                      <a:pt x="19703" y="9489"/>
                    </a:lnTo>
                    <a:lnTo>
                      <a:pt x="19828" y="8912"/>
                    </a:lnTo>
                    <a:lnTo>
                      <a:pt x="19954" y="8336"/>
                    </a:lnTo>
                    <a:lnTo>
                      <a:pt x="20066" y="7759"/>
                    </a:lnTo>
                    <a:lnTo>
                      <a:pt x="20179" y="7208"/>
                    </a:lnTo>
                    <a:lnTo>
                      <a:pt x="20267" y="6656"/>
                    </a:lnTo>
                    <a:lnTo>
                      <a:pt x="20342" y="6117"/>
                    </a:lnTo>
                    <a:lnTo>
                      <a:pt x="20392" y="5603"/>
                    </a:lnTo>
                    <a:lnTo>
                      <a:pt x="20442" y="5089"/>
                    </a:lnTo>
                    <a:lnTo>
                      <a:pt x="20467" y="4601"/>
                    </a:lnTo>
                    <a:lnTo>
                      <a:pt x="20480" y="4137"/>
                    </a:lnTo>
                    <a:lnTo>
                      <a:pt x="20480" y="3673"/>
                    </a:lnTo>
                    <a:lnTo>
                      <a:pt x="20455" y="3247"/>
                    </a:lnTo>
                    <a:lnTo>
                      <a:pt x="20405" y="2833"/>
                    </a:lnTo>
                    <a:lnTo>
                      <a:pt x="20342" y="2445"/>
                    </a:lnTo>
                    <a:lnTo>
                      <a:pt x="20254" y="2094"/>
                    </a:lnTo>
                    <a:lnTo>
                      <a:pt x="20204" y="1919"/>
                    </a:lnTo>
                    <a:lnTo>
                      <a:pt x="20142" y="1756"/>
                    </a:lnTo>
                    <a:lnTo>
                      <a:pt x="20079" y="1593"/>
                    </a:lnTo>
                    <a:lnTo>
                      <a:pt x="20004" y="1442"/>
                    </a:lnTo>
                    <a:lnTo>
                      <a:pt x="19928" y="1304"/>
                    </a:lnTo>
                    <a:lnTo>
                      <a:pt x="19853" y="1167"/>
                    </a:lnTo>
                    <a:lnTo>
                      <a:pt x="19766" y="1041"/>
                    </a:lnTo>
                    <a:lnTo>
                      <a:pt x="19665" y="916"/>
                    </a:lnTo>
                    <a:lnTo>
                      <a:pt x="19565" y="803"/>
                    </a:lnTo>
                    <a:lnTo>
                      <a:pt x="19465" y="703"/>
                    </a:lnTo>
                    <a:lnTo>
                      <a:pt x="19339" y="603"/>
                    </a:lnTo>
                    <a:lnTo>
                      <a:pt x="19227" y="515"/>
                    </a:lnTo>
                    <a:lnTo>
                      <a:pt x="19101" y="440"/>
                    </a:lnTo>
                    <a:lnTo>
                      <a:pt x="18963" y="364"/>
                    </a:lnTo>
                    <a:lnTo>
                      <a:pt x="18813" y="302"/>
                    </a:lnTo>
                    <a:lnTo>
                      <a:pt x="18663" y="252"/>
                    </a:lnTo>
                    <a:lnTo>
                      <a:pt x="18512" y="201"/>
                    </a:lnTo>
                    <a:lnTo>
                      <a:pt x="18349" y="176"/>
                    </a:lnTo>
                    <a:lnTo>
                      <a:pt x="18174" y="151"/>
                    </a:lnTo>
                    <a:lnTo>
                      <a:pt x="17998" y="126"/>
                    </a:lnTo>
                    <a:lnTo>
                      <a:pt x="17484" y="101"/>
                    </a:lnTo>
                    <a:lnTo>
                      <a:pt x="16156" y="64"/>
                    </a:lnTo>
                    <a:lnTo>
                      <a:pt x="15254" y="39"/>
                    </a:lnTo>
                    <a:lnTo>
                      <a:pt x="14238" y="13"/>
                    </a:lnTo>
                    <a:lnTo>
                      <a:pt x="13148" y="1"/>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3;p16">
                <a:extLst>
                  <a:ext uri="{FF2B5EF4-FFF2-40B4-BE49-F238E27FC236}">
                    <a16:creationId xmlns:a16="http://schemas.microsoft.com/office/drawing/2014/main" id="{59FB7E4E-E483-4D02-9513-312CCB187344}"/>
                  </a:ext>
                </a:extLst>
              </p:cNvPr>
              <p:cNvSpPr/>
              <p:nvPr/>
            </p:nvSpPr>
            <p:spPr>
              <a:xfrm>
                <a:off x="3584983" y="4419227"/>
                <a:ext cx="347929" cy="312729"/>
              </a:xfrm>
              <a:custGeom>
                <a:avLst/>
                <a:gdLst/>
                <a:ahLst/>
                <a:cxnLst/>
                <a:rect l="l" t="t" r="r" b="b"/>
                <a:pathLst>
                  <a:path w="15479" h="13913" extrusionOk="0">
                    <a:moveTo>
                      <a:pt x="4688" y="1"/>
                    </a:moveTo>
                    <a:lnTo>
                      <a:pt x="3046" y="3836"/>
                    </a:lnTo>
                    <a:lnTo>
                      <a:pt x="1792" y="6756"/>
                    </a:lnTo>
                    <a:lnTo>
                      <a:pt x="1304" y="7935"/>
                    </a:lnTo>
                    <a:lnTo>
                      <a:pt x="978" y="8724"/>
                    </a:lnTo>
                    <a:lnTo>
                      <a:pt x="877" y="9012"/>
                    </a:lnTo>
                    <a:lnTo>
                      <a:pt x="790" y="9338"/>
                    </a:lnTo>
                    <a:lnTo>
                      <a:pt x="689" y="9702"/>
                    </a:lnTo>
                    <a:lnTo>
                      <a:pt x="602" y="10090"/>
                    </a:lnTo>
                    <a:lnTo>
                      <a:pt x="439" y="10892"/>
                    </a:lnTo>
                    <a:lnTo>
                      <a:pt x="288" y="11707"/>
                    </a:lnTo>
                    <a:lnTo>
                      <a:pt x="163" y="12447"/>
                    </a:lnTo>
                    <a:lnTo>
                      <a:pt x="75" y="13061"/>
                    </a:lnTo>
                    <a:lnTo>
                      <a:pt x="0" y="13625"/>
                    </a:lnTo>
                    <a:lnTo>
                      <a:pt x="1429" y="13625"/>
                    </a:lnTo>
                    <a:lnTo>
                      <a:pt x="2808" y="10354"/>
                    </a:lnTo>
                    <a:lnTo>
                      <a:pt x="2933" y="10780"/>
                    </a:lnTo>
                    <a:lnTo>
                      <a:pt x="3083" y="11218"/>
                    </a:lnTo>
                    <a:lnTo>
                      <a:pt x="3271" y="11745"/>
                    </a:lnTo>
                    <a:lnTo>
                      <a:pt x="3472" y="12309"/>
                    </a:lnTo>
                    <a:lnTo>
                      <a:pt x="3697" y="12848"/>
                    </a:lnTo>
                    <a:lnTo>
                      <a:pt x="3810" y="13086"/>
                    </a:lnTo>
                    <a:lnTo>
                      <a:pt x="3923" y="13299"/>
                    </a:lnTo>
                    <a:lnTo>
                      <a:pt x="4036" y="13487"/>
                    </a:lnTo>
                    <a:lnTo>
                      <a:pt x="4136" y="13625"/>
                    </a:lnTo>
                    <a:lnTo>
                      <a:pt x="4174" y="13662"/>
                    </a:lnTo>
                    <a:lnTo>
                      <a:pt x="4224" y="13687"/>
                    </a:lnTo>
                    <a:lnTo>
                      <a:pt x="4362" y="13738"/>
                    </a:lnTo>
                    <a:lnTo>
                      <a:pt x="4550" y="13775"/>
                    </a:lnTo>
                    <a:lnTo>
                      <a:pt x="4788" y="13813"/>
                    </a:lnTo>
                    <a:lnTo>
                      <a:pt x="5064" y="13850"/>
                    </a:lnTo>
                    <a:lnTo>
                      <a:pt x="5389" y="13875"/>
                    </a:lnTo>
                    <a:lnTo>
                      <a:pt x="6141" y="13900"/>
                    </a:lnTo>
                    <a:lnTo>
                      <a:pt x="7006" y="13913"/>
                    </a:lnTo>
                    <a:lnTo>
                      <a:pt x="7971" y="13913"/>
                    </a:lnTo>
                    <a:lnTo>
                      <a:pt x="8974" y="13900"/>
                    </a:lnTo>
                    <a:lnTo>
                      <a:pt x="10014" y="13875"/>
                    </a:lnTo>
                    <a:lnTo>
                      <a:pt x="12032" y="13800"/>
                    </a:lnTo>
                    <a:lnTo>
                      <a:pt x="13787" y="13725"/>
                    </a:lnTo>
                    <a:lnTo>
                      <a:pt x="15479" y="13625"/>
                    </a:lnTo>
                    <a:lnTo>
                      <a:pt x="15441" y="13499"/>
                    </a:lnTo>
                    <a:lnTo>
                      <a:pt x="15354" y="13148"/>
                    </a:lnTo>
                    <a:lnTo>
                      <a:pt x="15216" y="12647"/>
                    </a:lnTo>
                    <a:lnTo>
                      <a:pt x="15015" y="12033"/>
                    </a:lnTo>
                    <a:lnTo>
                      <a:pt x="14890" y="11707"/>
                    </a:lnTo>
                    <a:lnTo>
                      <a:pt x="14764" y="11381"/>
                    </a:lnTo>
                    <a:lnTo>
                      <a:pt x="14627" y="11043"/>
                    </a:lnTo>
                    <a:lnTo>
                      <a:pt x="14464" y="10730"/>
                    </a:lnTo>
                    <a:lnTo>
                      <a:pt x="14301" y="10429"/>
                    </a:lnTo>
                    <a:lnTo>
                      <a:pt x="14125" y="10153"/>
                    </a:lnTo>
                    <a:lnTo>
                      <a:pt x="14025" y="10028"/>
                    </a:lnTo>
                    <a:lnTo>
                      <a:pt x="13937" y="9902"/>
                    </a:lnTo>
                    <a:lnTo>
                      <a:pt x="13837" y="9802"/>
                    </a:lnTo>
                    <a:lnTo>
                      <a:pt x="13737" y="9702"/>
                    </a:lnTo>
                    <a:lnTo>
                      <a:pt x="13624" y="9614"/>
                    </a:lnTo>
                    <a:lnTo>
                      <a:pt x="13499" y="9526"/>
                    </a:lnTo>
                    <a:lnTo>
                      <a:pt x="13348" y="9426"/>
                    </a:lnTo>
                    <a:lnTo>
                      <a:pt x="13198" y="9351"/>
                    </a:lnTo>
                    <a:lnTo>
                      <a:pt x="12847" y="9175"/>
                    </a:lnTo>
                    <a:lnTo>
                      <a:pt x="12458" y="9012"/>
                    </a:lnTo>
                    <a:lnTo>
                      <a:pt x="12032" y="8862"/>
                    </a:lnTo>
                    <a:lnTo>
                      <a:pt x="11594" y="8724"/>
                    </a:lnTo>
                    <a:lnTo>
                      <a:pt x="11155" y="8586"/>
                    </a:lnTo>
                    <a:lnTo>
                      <a:pt x="10704" y="8461"/>
                    </a:lnTo>
                    <a:lnTo>
                      <a:pt x="9876" y="8248"/>
                    </a:lnTo>
                    <a:lnTo>
                      <a:pt x="9162" y="8098"/>
                    </a:lnTo>
                    <a:lnTo>
                      <a:pt x="8498" y="7960"/>
                    </a:lnTo>
                    <a:lnTo>
                      <a:pt x="10541" y="1405"/>
                    </a:lnTo>
                    <a:lnTo>
                      <a:pt x="4688" y="1"/>
                    </a:lnTo>
                    <a:close/>
                  </a:path>
                </a:pathLst>
              </a:custGeom>
              <a:solidFill>
                <a:srgbClr val="6C5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4;p16">
                <a:extLst>
                  <a:ext uri="{FF2B5EF4-FFF2-40B4-BE49-F238E27FC236}">
                    <a16:creationId xmlns:a16="http://schemas.microsoft.com/office/drawing/2014/main" id="{2195B33A-77EF-4B43-961B-F814C237900D}"/>
                  </a:ext>
                </a:extLst>
              </p:cNvPr>
              <p:cNvSpPr/>
              <p:nvPr/>
            </p:nvSpPr>
            <p:spPr>
              <a:xfrm>
                <a:off x="3490308" y="3552944"/>
                <a:ext cx="460362" cy="972242"/>
              </a:xfrm>
              <a:custGeom>
                <a:avLst/>
                <a:gdLst/>
                <a:ahLst/>
                <a:cxnLst/>
                <a:rect l="l" t="t" r="r" b="b"/>
                <a:pathLst>
                  <a:path w="20481" h="43254" extrusionOk="0">
                    <a:moveTo>
                      <a:pt x="11995" y="1"/>
                    </a:moveTo>
                    <a:lnTo>
                      <a:pt x="10842" y="26"/>
                    </a:lnTo>
                    <a:lnTo>
                      <a:pt x="9714" y="64"/>
                    </a:lnTo>
                    <a:lnTo>
                      <a:pt x="9163" y="89"/>
                    </a:lnTo>
                    <a:lnTo>
                      <a:pt x="8624" y="126"/>
                    </a:lnTo>
                    <a:lnTo>
                      <a:pt x="8110" y="164"/>
                    </a:lnTo>
                    <a:lnTo>
                      <a:pt x="7621" y="214"/>
                    </a:lnTo>
                    <a:lnTo>
                      <a:pt x="7157" y="277"/>
                    </a:lnTo>
                    <a:lnTo>
                      <a:pt x="6731" y="339"/>
                    </a:lnTo>
                    <a:lnTo>
                      <a:pt x="6330" y="415"/>
                    </a:lnTo>
                    <a:lnTo>
                      <a:pt x="5979" y="502"/>
                    </a:lnTo>
                    <a:lnTo>
                      <a:pt x="5678" y="603"/>
                    </a:lnTo>
                    <a:lnTo>
                      <a:pt x="5415" y="703"/>
                    </a:lnTo>
                    <a:lnTo>
                      <a:pt x="5302" y="753"/>
                    </a:lnTo>
                    <a:lnTo>
                      <a:pt x="5215" y="816"/>
                    </a:lnTo>
                    <a:lnTo>
                      <a:pt x="5127" y="878"/>
                    </a:lnTo>
                    <a:lnTo>
                      <a:pt x="5064" y="941"/>
                    </a:lnTo>
                    <a:lnTo>
                      <a:pt x="4939" y="1104"/>
                    </a:lnTo>
                    <a:lnTo>
                      <a:pt x="4826" y="1304"/>
                    </a:lnTo>
                    <a:lnTo>
                      <a:pt x="4701" y="1543"/>
                    </a:lnTo>
                    <a:lnTo>
                      <a:pt x="4563" y="1818"/>
                    </a:lnTo>
                    <a:lnTo>
                      <a:pt x="4438" y="2132"/>
                    </a:lnTo>
                    <a:lnTo>
                      <a:pt x="4312" y="2483"/>
                    </a:lnTo>
                    <a:lnTo>
                      <a:pt x="4174" y="2859"/>
                    </a:lnTo>
                    <a:lnTo>
                      <a:pt x="4049" y="3260"/>
                    </a:lnTo>
                    <a:lnTo>
                      <a:pt x="3786" y="4124"/>
                    </a:lnTo>
                    <a:lnTo>
                      <a:pt x="3535" y="5039"/>
                    </a:lnTo>
                    <a:lnTo>
                      <a:pt x="3285" y="6004"/>
                    </a:lnTo>
                    <a:lnTo>
                      <a:pt x="3046" y="6969"/>
                    </a:lnTo>
                    <a:lnTo>
                      <a:pt x="2821" y="7922"/>
                    </a:lnTo>
                    <a:lnTo>
                      <a:pt x="2620" y="8824"/>
                    </a:lnTo>
                    <a:lnTo>
                      <a:pt x="2269" y="10404"/>
                    </a:lnTo>
                    <a:lnTo>
                      <a:pt x="2056" y="11507"/>
                    </a:lnTo>
                    <a:lnTo>
                      <a:pt x="1969" y="11920"/>
                    </a:lnTo>
                    <a:lnTo>
                      <a:pt x="8724" y="11920"/>
                    </a:lnTo>
                    <a:lnTo>
                      <a:pt x="1" y="42802"/>
                    </a:lnTo>
                    <a:lnTo>
                      <a:pt x="4738" y="43254"/>
                    </a:lnTo>
                    <a:lnTo>
                      <a:pt x="5252" y="42251"/>
                    </a:lnTo>
                    <a:lnTo>
                      <a:pt x="6619" y="39531"/>
                    </a:lnTo>
                    <a:lnTo>
                      <a:pt x="8586" y="35571"/>
                    </a:lnTo>
                    <a:lnTo>
                      <a:pt x="9714" y="33277"/>
                    </a:lnTo>
                    <a:lnTo>
                      <a:pt x="10892" y="30846"/>
                    </a:lnTo>
                    <a:lnTo>
                      <a:pt x="12108" y="28339"/>
                    </a:lnTo>
                    <a:lnTo>
                      <a:pt x="13311" y="25820"/>
                    </a:lnTo>
                    <a:lnTo>
                      <a:pt x="14464" y="23351"/>
                    </a:lnTo>
                    <a:lnTo>
                      <a:pt x="15555" y="20969"/>
                    </a:lnTo>
                    <a:lnTo>
                      <a:pt x="16056" y="19841"/>
                    </a:lnTo>
                    <a:lnTo>
                      <a:pt x="16532" y="18763"/>
                    </a:lnTo>
                    <a:lnTo>
                      <a:pt x="16971" y="17736"/>
                    </a:lnTo>
                    <a:lnTo>
                      <a:pt x="17385" y="16758"/>
                    </a:lnTo>
                    <a:lnTo>
                      <a:pt x="17736" y="15868"/>
                    </a:lnTo>
                    <a:lnTo>
                      <a:pt x="18062" y="15053"/>
                    </a:lnTo>
                    <a:lnTo>
                      <a:pt x="18325" y="14314"/>
                    </a:lnTo>
                    <a:lnTo>
                      <a:pt x="18538" y="13675"/>
                    </a:lnTo>
                    <a:lnTo>
                      <a:pt x="18901" y="12472"/>
                    </a:lnTo>
                    <a:lnTo>
                      <a:pt x="19240" y="11281"/>
                    </a:lnTo>
                    <a:lnTo>
                      <a:pt x="19553" y="10078"/>
                    </a:lnTo>
                    <a:lnTo>
                      <a:pt x="19691" y="9489"/>
                    </a:lnTo>
                    <a:lnTo>
                      <a:pt x="19829" y="8912"/>
                    </a:lnTo>
                    <a:lnTo>
                      <a:pt x="19954" y="8336"/>
                    </a:lnTo>
                    <a:lnTo>
                      <a:pt x="20067" y="7759"/>
                    </a:lnTo>
                    <a:lnTo>
                      <a:pt x="20167" y="7208"/>
                    </a:lnTo>
                    <a:lnTo>
                      <a:pt x="20255" y="6656"/>
                    </a:lnTo>
                    <a:lnTo>
                      <a:pt x="20330" y="6117"/>
                    </a:lnTo>
                    <a:lnTo>
                      <a:pt x="20393" y="5603"/>
                    </a:lnTo>
                    <a:lnTo>
                      <a:pt x="20443" y="5089"/>
                    </a:lnTo>
                    <a:lnTo>
                      <a:pt x="20468" y="4601"/>
                    </a:lnTo>
                    <a:lnTo>
                      <a:pt x="20480" y="4137"/>
                    </a:lnTo>
                    <a:lnTo>
                      <a:pt x="20480" y="3673"/>
                    </a:lnTo>
                    <a:lnTo>
                      <a:pt x="20443" y="3247"/>
                    </a:lnTo>
                    <a:lnTo>
                      <a:pt x="20405" y="2833"/>
                    </a:lnTo>
                    <a:lnTo>
                      <a:pt x="20343" y="2445"/>
                    </a:lnTo>
                    <a:lnTo>
                      <a:pt x="20255" y="2094"/>
                    </a:lnTo>
                    <a:lnTo>
                      <a:pt x="20192" y="1919"/>
                    </a:lnTo>
                    <a:lnTo>
                      <a:pt x="20142" y="1756"/>
                    </a:lnTo>
                    <a:lnTo>
                      <a:pt x="20079" y="1593"/>
                    </a:lnTo>
                    <a:lnTo>
                      <a:pt x="20004" y="1442"/>
                    </a:lnTo>
                    <a:lnTo>
                      <a:pt x="19929" y="1304"/>
                    </a:lnTo>
                    <a:lnTo>
                      <a:pt x="19854" y="1167"/>
                    </a:lnTo>
                    <a:lnTo>
                      <a:pt x="19766" y="1041"/>
                    </a:lnTo>
                    <a:lnTo>
                      <a:pt x="19666" y="916"/>
                    </a:lnTo>
                    <a:lnTo>
                      <a:pt x="19566" y="803"/>
                    </a:lnTo>
                    <a:lnTo>
                      <a:pt x="19453" y="703"/>
                    </a:lnTo>
                    <a:lnTo>
                      <a:pt x="19340" y="603"/>
                    </a:lnTo>
                    <a:lnTo>
                      <a:pt x="19215" y="515"/>
                    </a:lnTo>
                    <a:lnTo>
                      <a:pt x="19089" y="440"/>
                    </a:lnTo>
                    <a:lnTo>
                      <a:pt x="18951" y="364"/>
                    </a:lnTo>
                    <a:lnTo>
                      <a:pt x="18814" y="302"/>
                    </a:lnTo>
                    <a:lnTo>
                      <a:pt x="18663" y="252"/>
                    </a:lnTo>
                    <a:lnTo>
                      <a:pt x="18513" y="201"/>
                    </a:lnTo>
                    <a:lnTo>
                      <a:pt x="18337" y="176"/>
                    </a:lnTo>
                    <a:lnTo>
                      <a:pt x="18174" y="151"/>
                    </a:lnTo>
                    <a:lnTo>
                      <a:pt x="17986" y="126"/>
                    </a:lnTo>
                    <a:lnTo>
                      <a:pt x="17485" y="101"/>
                    </a:lnTo>
                    <a:lnTo>
                      <a:pt x="16144" y="64"/>
                    </a:lnTo>
                    <a:lnTo>
                      <a:pt x="15242" y="39"/>
                    </a:lnTo>
                    <a:lnTo>
                      <a:pt x="14239" y="13"/>
                    </a:lnTo>
                    <a:lnTo>
                      <a:pt x="13136"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5;p16">
                <a:extLst>
                  <a:ext uri="{FF2B5EF4-FFF2-40B4-BE49-F238E27FC236}">
                    <a16:creationId xmlns:a16="http://schemas.microsoft.com/office/drawing/2014/main" id="{1DC23600-6C49-42DB-9BDD-C1B73D8188C7}"/>
                  </a:ext>
                </a:extLst>
              </p:cNvPr>
              <p:cNvSpPr/>
              <p:nvPr/>
            </p:nvSpPr>
            <p:spPr>
              <a:xfrm>
                <a:off x="2905174" y="2952885"/>
                <a:ext cx="192452" cy="252175"/>
              </a:xfrm>
              <a:custGeom>
                <a:avLst/>
                <a:gdLst/>
                <a:ahLst/>
                <a:cxnLst/>
                <a:rect l="l" t="t" r="r" b="b"/>
                <a:pathLst>
                  <a:path w="8562" h="11219" extrusionOk="0">
                    <a:moveTo>
                      <a:pt x="3021" y="1"/>
                    </a:moveTo>
                    <a:lnTo>
                      <a:pt x="1" y="4613"/>
                    </a:lnTo>
                    <a:lnTo>
                      <a:pt x="101" y="4939"/>
                    </a:lnTo>
                    <a:lnTo>
                      <a:pt x="364" y="5766"/>
                    </a:lnTo>
                    <a:lnTo>
                      <a:pt x="552" y="6318"/>
                    </a:lnTo>
                    <a:lnTo>
                      <a:pt x="778" y="6919"/>
                    </a:lnTo>
                    <a:lnTo>
                      <a:pt x="1016" y="7571"/>
                    </a:lnTo>
                    <a:lnTo>
                      <a:pt x="1279" y="8223"/>
                    </a:lnTo>
                    <a:lnTo>
                      <a:pt x="1555" y="8862"/>
                    </a:lnTo>
                    <a:lnTo>
                      <a:pt x="1856" y="9476"/>
                    </a:lnTo>
                    <a:lnTo>
                      <a:pt x="2006" y="9764"/>
                    </a:lnTo>
                    <a:lnTo>
                      <a:pt x="2157" y="10028"/>
                    </a:lnTo>
                    <a:lnTo>
                      <a:pt x="2307" y="10278"/>
                    </a:lnTo>
                    <a:lnTo>
                      <a:pt x="2457" y="10504"/>
                    </a:lnTo>
                    <a:lnTo>
                      <a:pt x="2608" y="10704"/>
                    </a:lnTo>
                    <a:lnTo>
                      <a:pt x="2758" y="10880"/>
                    </a:lnTo>
                    <a:lnTo>
                      <a:pt x="2896" y="11018"/>
                    </a:lnTo>
                    <a:lnTo>
                      <a:pt x="3047" y="11118"/>
                    </a:lnTo>
                    <a:lnTo>
                      <a:pt x="3122" y="11156"/>
                    </a:lnTo>
                    <a:lnTo>
                      <a:pt x="3197" y="11193"/>
                    </a:lnTo>
                    <a:lnTo>
                      <a:pt x="3260" y="11206"/>
                    </a:lnTo>
                    <a:lnTo>
                      <a:pt x="3335" y="11218"/>
                    </a:lnTo>
                    <a:lnTo>
                      <a:pt x="3397" y="11218"/>
                    </a:lnTo>
                    <a:lnTo>
                      <a:pt x="3473" y="11193"/>
                    </a:lnTo>
                    <a:lnTo>
                      <a:pt x="3535" y="11168"/>
                    </a:lnTo>
                    <a:lnTo>
                      <a:pt x="3598" y="11130"/>
                    </a:lnTo>
                    <a:lnTo>
                      <a:pt x="3736" y="11030"/>
                    </a:lnTo>
                    <a:lnTo>
                      <a:pt x="3886" y="10905"/>
                    </a:lnTo>
                    <a:lnTo>
                      <a:pt x="4049" y="10742"/>
                    </a:lnTo>
                    <a:lnTo>
                      <a:pt x="4212" y="10566"/>
                    </a:lnTo>
                    <a:lnTo>
                      <a:pt x="4388" y="10366"/>
                    </a:lnTo>
                    <a:lnTo>
                      <a:pt x="4576" y="10140"/>
                    </a:lnTo>
                    <a:lnTo>
                      <a:pt x="4964" y="9626"/>
                    </a:lnTo>
                    <a:lnTo>
                      <a:pt x="5365" y="9075"/>
                    </a:lnTo>
                    <a:lnTo>
                      <a:pt x="5779" y="8473"/>
                    </a:lnTo>
                    <a:lnTo>
                      <a:pt x="6192" y="7847"/>
                    </a:lnTo>
                    <a:lnTo>
                      <a:pt x="6606" y="7220"/>
                    </a:lnTo>
                    <a:lnTo>
                      <a:pt x="7358" y="6004"/>
                    </a:lnTo>
                    <a:lnTo>
                      <a:pt x="7972" y="4977"/>
                    </a:lnTo>
                    <a:lnTo>
                      <a:pt x="8561" y="3986"/>
                    </a:lnTo>
                    <a:lnTo>
                      <a:pt x="3021"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6;p16">
                <a:extLst>
                  <a:ext uri="{FF2B5EF4-FFF2-40B4-BE49-F238E27FC236}">
                    <a16:creationId xmlns:a16="http://schemas.microsoft.com/office/drawing/2014/main" id="{91EE83F1-099E-48C8-8089-A8D975DDA6DF}"/>
                  </a:ext>
                </a:extLst>
              </p:cNvPr>
              <p:cNvSpPr/>
              <p:nvPr/>
            </p:nvSpPr>
            <p:spPr>
              <a:xfrm>
                <a:off x="3044624" y="3403648"/>
                <a:ext cx="540382" cy="89888"/>
              </a:xfrm>
              <a:custGeom>
                <a:avLst/>
                <a:gdLst/>
                <a:ahLst/>
                <a:cxnLst/>
                <a:rect l="l" t="t" r="r" b="b"/>
                <a:pathLst>
                  <a:path w="24041" h="3999" extrusionOk="0">
                    <a:moveTo>
                      <a:pt x="878" y="0"/>
                    </a:moveTo>
                    <a:lnTo>
                      <a:pt x="1" y="3998"/>
                    </a:lnTo>
                    <a:lnTo>
                      <a:pt x="13487" y="3998"/>
                    </a:lnTo>
                    <a:lnTo>
                      <a:pt x="14728" y="1329"/>
                    </a:lnTo>
                    <a:lnTo>
                      <a:pt x="15730" y="3998"/>
                    </a:lnTo>
                    <a:lnTo>
                      <a:pt x="24040" y="3998"/>
                    </a:lnTo>
                    <a:lnTo>
                      <a:pt x="22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7;p16">
                <a:extLst>
                  <a:ext uri="{FF2B5EF4-FFF2-40B4-BE49-F238E27FC236}">
                    <a16:creationId xmlns:a16="http://schemas.microsoft.com/office/drawing/2014/main" id="{4895D007-5292-4B14-8ABE-843F58C74A4D}"/>
                  </a:ext>
                </a:extLst>
              </p:cNvPr>
              <p:cNvSpPr/>
              <p:nvPr/>
            </p:nvSpPr>
            <p:spPr>
              <a:xfrm>
                <a:off x="3064359" y="2616531"/>
                <a:ext cx="540067" cy="787140"/>
              </a:xfrm>
              <a:custGeom>
                <a:avLst/>
                <a:gdLst/>
                <a:ahLst/>
                <a:cxnLst/>
                <a:rect l="l" t="t" r="r" b="b"/>
                <a:pathLst>
                  <a:path w="24027" h="35019" extrusionOk="0">
                    <a:moveTo>
                      <a:pt x="8398" y="0"/>
                    </a:moveTo>
                    <a:lnTo>
                      <a:pt x="1642" y="1429"/>
                    </a:lnTo>
                    <a:lnTo>
                      <a:pt x="1529" y="4086"/>
                    </a:lnTo>
                    <a:lnTo>
                      <a:pt x="1279" y="10039"/>
                    </a:lnTo>
                    <a:lnTo>
                      <a:pt x="1128" y="13310"/>
                    </a:lnTo>
                    <a:lnTo>
                      <a:pt x="978" y="16281"/>
                    </a:lnTo>
                    <a:lnTo>
                      <a:pt x="903" y="17522"/>
                    </a:lnTo>
                    <a:lnTo>
                      <a:pt x="840" y="18549"/>
                    </a:lnTo>
                    <a:lnTo>
                      <a:pt x="790" y="19314"/>
                    </a:lnTo>
                    <a:lnTo>
                      <a:pt x="740" y="19765"/>
                    </a:lnTo>
                    <a:lnTo>
                      <a:pt x="690" y="20179"/>
                    </a:lnTo>
                    <a:lnTo>
                      <a:pt x="639" y="20843"/>
                    </a:lnTo>
                    <a:lnTo>
                      <a:pt x="527" y="22761"/>
                    </a:lnTo>
                    <a:lnTo>
                      <a:pt x="401" y="25230"/>
                    </a:lnTo>
                    <a:lnTo>
                      <a:pt x="276" y="27937"/>
                    </a:lnTo>
                    <a:lnTo>
                      <a:pt x="75" y="32837"/>
                    </a:lnTo>
                    <a:lnTo>
                      <a:pt x="0" y="35018"/>
                    </a:lnTo>
                    <a:lnTo>
                      <a:pt x="21808" y="35018"/>
                    </a:lnTo>
                    <a:lnTo>
                      <a:pt x="19954" y="18048"/>
                    </a:lnTo>
                    <a:lnTo>
                      <a:pt x="20154" y="17860"/>
                    </a:lnTo>
                    <a:lnTo>
                      <a:pt x="20680" y="17371"/>
                    </a:lnTo>
                    <a:lnTo>
                      <a:pt x="21019" y="17033"/>
                    </a:lnTo>
                    <a:lnTo>
                      <a:pt x="21395" y="16657"/>
                    </a:lnTo>
                    <a:lnTo>
                      <a:pt x="21808" y="16231"/>
                    </a:lnTo>
                    <a:lnTo>
                      <a:pt x="22210" y="15792"/>
                    </a:lnTo>
                    <a:lnTo>
                      <a:pt x="22611" y="15328"/>
                    </a:lnTo>
                    <a:lnTo>
                      <a:pt x="22999" y="14852"/>
                    </a:lnTo>
                    <a:lnTo>
                      <a:pt x="23175" y="14626"/>
                    </a:lnTo>
                    <a:lnTo>
                      <a:pt x="23338" y="14388"/>
                    </a:lnTo>
                    <a:lnTo>
                      <a:pt x="23488" y="14163"/>
                    </a:lnTo>
                    <a:lnTo>
                      <a:pt x="23626" y="13950"/>
                    </a:lnTo>
                    <a:lnTo>
                      <a:pt x="23739" y="13724"/>
                    </a:lnTo>
                    <a:lnTo>
                      <a:pt x="23851" y="13524"/>
                    </a:lnTo>
                    <a:lnTo>
                      <a:pt x="23927" y="13323"/>
                    </a:lnTo>
                    <a:lnTo>
                      <a:pt x="23989" y="13135"/>
                    </a:lnTo>
                    <a:lnTo>
                      <a:pt x="24027" y="12960"/>
                    </a:lnTo>
                    <a:lnTo>
                      <a:pt x="24027" y="12784"/>
                    </a:lnTo>
                    <a:lnTo>
                      <a:pt x="24027" y="12709"/>
                    </a:lnTo>
                    <a:lnTo>
                      <a:pt x="24014" y="12634"/>
                    </a:lnTo>
                    <a:lnTo>
                      <a:pt x="23989" y="12571"/>
                    </a:lnTo>
                    <a:lnTo>
                      <a:pt x="23964" y="12508"/>
                    </a:lnTo>
                    <a:lnTo>
                      <a:pt x="23801" y="12145"/>
                    </a:lnTo>
                    <a:lnTo>
                      <a:pt x="23551" y="11618"/>
                    </a:lnTo>
                    <a:lnTo>
                      <a:pt x="22899" y="10114"/>
                    </a:lnTo>
                    <a:lnTo>
                      <a:pt x="22059" y="8234"/>
                    </a:lnTo>
                    <a:lnTo>
                      <a:pt x="21132" y="6166"/>
                    </a:lnTo>
                    <a:lnTo>
                      <a:pt x="20655" y="5139"/>
                    </a:lnTo>
                    <a:lnTo>
                      <a:pt x="20192" y="4149"/>
                    </a:lnTo>
                    <a:lnTo>
                      <a:pt x="19740" y="3221"/>
                    </a:lnTo>
                    <a:lnTo>
                      <a:pt x="19314" y="2381"/>
                    </a:lnTo>
                    <a:lnTo>
                      <a:pt x="18926" y="1667"/>
                    </a:lnTo>
                    <a:lnTo>
                      <a:pt x="18750" y="1366"/>
                    </a:lnTo>
                    <a:lnTo>
                      <a:pt x="18587" y="1103"/>
                    </a:lnTo>
                    <a:lnTo>
                      <a:pt x="18437" y="877"/>
                    </a:lnTo>
                    <a:lnTo>
                      <a:pt x="18312" y="702"/>
                    </a:lnTo>
                    <a:lnTo>
                      <a:pt x="18186" y="577"/>
                    </a:lnTo>
                    <a:lnTo>
                      <a:pt x="18136" y="539"/>
                    </a:lnTo>
                    <a:lnTo>
                      <a:pt x="18099" y="501"/>
                    </a:lnTo>
                    <a:lnTo>
                      <a:pt x="18011" y="476"/>
                    </a:lnTo>
                    <a:lnTo>
                      <a:pt x="17898" y="451"/>
                    </a:lnTo>
                    <a:lnTo>
                      <a:pt x="17572" y="389"/>
                    </a:lnTo>
                    <a:lnTo>
                      <a:pt x="17159" y="326"/>
                    </a:lnTo>
                    <a:lnTo>
                      <a:pt x="16707" y="263"/>
                    </a:lnTo>
                    <a:lnTo>
                      <a:pt x="15918" y="163"/>
                    </a:lnTo>
                    <a:lnTo>
                      <a:pt x="15554" y="125"/>
                    </a:lnTo>
                    <a:lnTo>
                      <a:pt x="8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8;p16">
                <a:extLst>
                  <a:ext uri="{FF2B5EF4-FFF2-40B4-BE49-F238E27FC236}">
                    <a16:creationId xmlns:a16="http://schemas.microsoft.com/office/drawing/2014/main" id="{EF92387A-2A1E-4174-AD84-E31EB7BDB3DA}"/>
                  </a:ext>
                </a:extLst>
              </p:cNvPr>
              <p:cNvSpPr/>
              <p:nvPr/>
            </p:nvSpPr>
            <p:spPr>
              <a:xfrm>
                <a:off x="3217319" y="3094605"/>
                <a:ext cx="272180" cy="240037"/>
              </a:xfrm>
              <a:custGeom>
                <a:avLst/>
                <a:gdLst/>
                <a:ahLst/>
                <a:cxnLst/>
                <a:rect l="l" t="t" r="r" b="b"/>
                <a:pathLst>
                  <a:path w="12109" h="10679" extrusionOk="0">
                    <a:moveTo>
                      <a:pt x="11920" y="0"/>
                    </a:moveTo>
                    <a:lnTo>
                      <a:pt x="1" y="10466"/>
                    </a:lnTo>
                    <a:lnTo>
                      <a:pt x="189" y="10679"/>
                    </a:lnTo>
                    <a:lnTo>
                      <a:pt x="12108" y="213"/>
                    </a:lnTo>
                    <a:lnTo>
                      <a:pt x="119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9;p16">
                <a:extLst>
                  <a:ext uri="{FF2B5EF4-FFF2-40B4-BE49-F238E27FC236}">
                    <a16:creationId xmlns:a16="http://schemas.microsoft.com/office/drawing/2014/main" id="{99610B37-AE59-43DF-B2D8-D7FFD3D000F1}"/>
                  </a:ext>
                </a:extLst>
              </p:cNvPr>
              <p:cNvSpPr/>
              <p:nvPr/>
            </p:nvSpPr>
            <p:spPr>
              <a:xfrm>
                <a:off x="3391722" y="3207577"/>
                <a:ext cx="72423" cy="96923"/>
              </a:xfrm>
              <a:custGeom>
                <a:avLst/>
                <a:gdLst/>
                <a:ahLst/>
                <a:cxnLst/>
                <a:rect l="l" t="t" r="r" b="b"/>
                <a:pathLst>
                  <a:path w="3222" h="4312" extrusionOk="0">
                    <a:moveTo>
                      <a:pt x="2983" y="0"/>
                    </a:moveTo>
                    <a:lnTo>
                      <a:pt x="0" y="4149"/>
                    </a:lnTo>
                    <a:lnTo>
                      <a:pt x="238" y="4311"/>
                    </a:lnTo>
                    <a:lnTo>
                      <a:pt x="3221" y="163"/>
                    </a:lnTo>
                    <a:lnTo>
                      <a:pt x="29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0;p16">
                <a:extLst>
                  <a:ext uri="{FF2B5EF4-FFF2-40B4-BE49-F238E27FC236}">
                    <a16:creationId xmlns:a16="http://schemas.microsoft.com/office/drawing/2014/main" id="{1853A56A-8E4B-4C49-A16E-234C961BBB39}"/>
                  </a:ext>
                </a:extLst>
              </p:cNvPr>
              <p:cNvSpPr/>
              <p:nvPr/>
            </p:nvSpPr>
            <p:spPr>
              <a:xfrm>
                <a:off x="3173937" y="2616531"/>
                <a:ext cx="243724" cy="169615"/>
              </a:xfrm>
              <a:custGeom>
                <a:avLst/>
                <a:gdLst/>
                <a:ahLst/>
                <a:cxnLst/>
                <a:rect l="l" t="t" r="r" b="b"/>
                <a:pathLst>
                  <a:path w="10843" h="7546" extrusionOk="0">
                    <a:moveTo>
                      <a:pt x="3523" y="0"/>
                    </a:moveTo>
                    <a:lnTo>
                      <a:pt x="1" y="752"/>
                    </a:lnTo>
                    <a:lnTo>
                      <a:pt x="214" y="1166"/>
                    </a:lnTo>
                    <a:lnTo>
                      <a:pt x="490" y="1642"/>
                    </a:lnTo>
                    <a:lnTo>
                      <a:pt x="853" y="2244"/>
                    </a:lnTo>
                    <a:lnTo>
                      <a:pt x="1116" y="2645"/>
                    </a:lnTo>
                    <a:lnTo>
                      <a:pt x="1405" y="3071"/>
                    </a:lnTo>
                    <a:lnTo>
                      <a:pt x="1718" y="3522"/>
                    </a:lnTo>
                    <a:lnTo>
                      <a:pt x="2069" y="3973"/>
                    </a:lnTo>
                    <a:lnTo>
                      <a:pt x="2432" y="4437"/>
                    </a:lnTo>
                    <a:lnTo>
                      <a:pt x="2833" y="4888"/>
                    </a:lnTo>
                    <a:lnTo>
                      <a:pt x="3247" y="5327"/>
                    </a:lnTo>
                    <a:lnTo>
                      <a:pt x="3460" y="5540"/>
                    </a:lnTo>
                    <a:lnTo>
                      <a:pt x="3686" y="5753"/>
                    </a:lnTo>
                    <a:lnTo>
                      <a:pt x="3911" y="5953"/>
                    </a:lnTo>
                    <a:lnTo>
                      <a:pt x="4137" y="6154"/>
                    </a:lnTo>
                    <a:lnTo>
                      <a:pt x="4375" y="6329"/>
                    </a:lnTo>
                    <a:lnTo>
                      <a:pt x="4613" y="6505"/>
                    </a:lnTo>
                    <a:lnTo>
                      <a:pt x="4851" y="6680"/>
                    </a:lnTo>
                    <a:lnTo>
                      <a:pt x="5102" y="6831"/>
                    </a:lnTo>
                    <a:lnTo>
                      <a:pt x="5353" y="6969"/>
                    </a:lnTo>
                    <a:lnTo>
                      <a:pt x="5603" y="7094"/>
                    </a:lnTo>
                    <a:lnTo>
                      <a:pt x="5866" y="7207"/>
                    </a:lnTo>
                    <a:lnTo>
                      <a:pt x="6117" y="7307"/>
                    </a:lnTo>
                    <a:lnTo>
                      <a:pt x="6380" y="7395"/>
                    </a:lnTo>
                    <a:lnTo>
                      <a:pt x="6656" y="7457"/>
                    </a:lnTo>
                    <a:lnTo>
                      <a:pt x="6919" y="7508"/>
                    </a:lnTo>
                    <a:lnTo>
                      <a:pt x="7182" y="7533"/>
                    </a:lnTo>
                    <a:lnTo>
                      <a:pt x="7458" y="7545"/>
                    </a:lnTo>
                    <a:lnTo>
                      <a:pt x="7734" y="7533"/>
                    </a:lnTo>
                    <a:lnTo>
                      <a:pt x="7960" y="7495"/>
                    </a:lnTo>
                    <a:lnTo>
                      <a:pt x="8185" y="7457"/>
                    </a:lnTo>
                    <a:lnTo>
                      <a:pt x="8398" y="7407"/>
                    </a:lnTo>
                    <a:lnTo>
                      <a:pt x="8599" y="7332"/>
                    </a:lnTo>
                    <a:lnTo>
                      <a:pt x="8787" y="7257"/>
                    </a:lnTo>
                    <a:lnTo>
                      <a:pt x="8962" y="7157"/>
                    </a:lnTo>
                    <a:lnTo>
                      <a:pt x="9125" y="7056"/>
                    </a:lnTo>
                    <a:lnTo>
                      <a:pt x="9288" y="6944"/>
                    </a:lnTo>
                    <a:lnTo>
                      <a:pt x="9438" y="6818"/>
                    </a:lnTo>
                    <a:lnTo>
                      <a:pt x="9576" y="6680"/>
                    </a:lnTo>
                    <a:lnTo>
                      <a:pt x="9702" y="6542"/>
                    </a:lnTo>
                    <a:lnTo>
                      <a:pt x="9827" y="6392"/>
                    </a:lnTo>
                    <a:lnTo>
                      <a:pt x="9940" y="6229"/>
                    </a:lnTo>
                    <a:lnTo>
                      <a:pt x="10040" y="6066"/>
                    </a:lnTo>
                    <a:lnTo>
                      <a:pt x="10140" y="5891"/>
                    </a:lnTo>
                    <a:lnTo>
                      <a:pt x="10228" y="5715"/>
                    </a:lnTo>
                    <a:lnTo>
                      <a:pt x="10316" y="5527"/>
                    </a:lnTo>
                    <a:lnTo>
                      <a:pt x="10391" y="5339"/>
                    </a:lnTo>
                    <a:lnTo>
                      <a:pt x="10454" y="5151"/>
                    </a:lnTo>
                    <a:lnTo>
                      <a:pt x="10516" y="4951"/>
                    </a:lnTo>
                    <a:lnTo>
                      <a:pt x="10617" y="4550"/>
                    </a:lnTo>
                    <a:lnTo>
                      <a:pt x="10704" y="4136"/>
                    </a:lnTo>
                    <a:lnTo>
                      <a:pt x="10767" y="3722"/>
                    </a:lnTo>
                    <a:lnTo>
                      <a:pt x="10805" y="3309"/>
                    </a:lnTo>
                    <a:lnTo>
                      <a:pt x="10830" y="2895"/>
                    </a:lnTo>
                    <a:lnTo>
                      <a:pt x="10842" y="2507"/>
                    </a:lnTo>
                    <a:lnTo>
                      <a:pt x="10842" y="2018"/>
                    </a:lnTo>
                    <a:lnTo>
                      <a:pt x="10830" y="1579"/>
                    </a:lnTo>
                    <a:lnTo>
                      <a:pt x="10805" y="1166"/>
                    </a:lnTo>
                    <a:lnTo>
                      <a:pt x="10767" y="815"/>
                    </a:lnTo>
                    <a:lnTo>
                      <a:pt x="10704" y="313"/>
                    </a:lnTo>
                    <a:lnTo>
                      <a:pt x="10679" y="125"/>
                    </a:lnTo>
                    <a:lnTo>
                      <a:pt x="352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1;p16">
                <a:extLst>
                  <a:ext uri="{FF2B5EF4-FFF2-40B4-BE49-F238E27FC236}">
                    <a16:creationId xmlns:a16="http://schemas.microsoft.com/office/drawing/2014/main" id="{F067A32D-F64B-45AD-9D72-BD9C658A0D06}"/>
                  </a:ext>
                </a:extLst>
              </p:cNvPr>
              <p:cNvSpPr/>
              <p:nvPr/>
            </p:nvSpPr>
            <p:spPr>
              <a:xfrm>
                <a:off x="2905174" y="2026879"/>
                <a:ext cx="384590" cy="452742"/>
              </a:xfrm>
              <a:custGeom>
                <a:avLst/>
                <a:gdLst/>
                <a:ahLst/>
                <a:cxnLst/>
                <a:rect l="l" t="t" r="r" b="b"/>
                <a:pathLst>
                  <a:path w="17110" h="20142" extrusionOk="0">
                    <a:moveTo>
                      <a:pt x="9739" y="1"/>
                    </a:moveTo>
                    <a:lnTo>
                      <a:pt x="9301" y="13"/>
                    </a:lnTo>
                    <a:lnTo>
                      <a:pt x="8862" y="38"/>
                    </a:lnTo>
                    <a:lnTo>
                      <a:pt x="8649" y="63"/>
                    </a:lnTo>
                    <a:lnTo>
                      <a:pt x="8436" y="101"/>
                    </a:lnTo>
                    <a:lnTo>
                      <a:pt x="8223" y="139"/>
                    </a:lnTo>
                    <a:lnTo>
                      <a:pt x="8022" y="189"/>
                    </a:lnTo>
                    <a:lnTo>
                      <a:pt x="7822" y="251"/>
                    </a:lnTo>
                    <a:lnTo>
                      <a:pt x="7621" y="314"/>
                    </a:lnTo>
                    <a:lnTo>
                      <a:pt x="7433" y="402"/>
                    </a:lnTo>
                    <a:lnTo>
                      <a:pt x="7245" y="490"/>
                    </a:lnTo>
                    <a:lnTo>
                      <a:pt x="7070" y="590"/>
                    </a:lnTo>
                    <a:lnTo>
                      <a:pt x="6894" y="690"/>
                    </a:lnTo>
                    <a:lnTo>
                      <a:pt x="6731" y="815"/>
                    </a:lnTo>
                    <a:lnTo>
                      <a:pt x="6568" y="953"/>
                    </a:lnTo>
                    <a:lnTo>
                      <a:pt x="6431" y="1091"/>
                    </a:lnTo>
                    <a:lnTo>
                      <a:pt x="6293" y="1242"/>
                    </a:lnTo>
                    <a:lnTo>
                      <a:pt x="6167" y="1392"/>
                    </a:lnTo>
                    <a:lnTo>
                      <a:pt x="6042" y="1555"/>
                    </a:lnTo>
                    <a:lnTo>
                      <a:pt x="5942" y="1718"/>
                    </a:lnTo>
                    <a:lnTo>
                      <a:pt x="5841" y="1893"/>
                    </a:lnTo>
                    <a:lnTo>
                      <a:pt x="5741" y="2069"/>
                    </a:lnTo>
                    <a:lnTo>
                      <a:pt x="5666" y="2257"/>
                    </a:lnTo>
                    <a:lnTo>
                      <a:pt x="5578" y="2432"/>
                    </a:lnTo>
                    <a:lnTo>
                      <a:pt x="5516" y="2633"/>
                    </a:lnTo>
                    <a:lnTo>
                      <a:pt x="5378" y="3009"/>
                    </a:lnTo>
                    <a:lnTo>
                      <a:pt x="5277" y="3410"/>
                    </a:lnTo>
                    <a:lnTo>
                      <a:pt x="5190" y="3798"/>
                    </a:lnTo>
                    <a:lnTo>
                      <a:pt x="5102" y="4350"/>
                    </a:lnTo>
                    <a:lnTo>
                      <a:pt x="5027" y="4901"/>
                    </a:lnTo>
                    <a:lnTo>
                      <a:pt x="4964" y="5453"/>
                    </a:lnTo>
                    <a:lnTo>
                      <a:pt x="4927" y="6004"/>
                    </a:lnTo>
                    <a:lnTo>
                      <a:pt x="4901" y="6556"/>
                    </a:lnTo>
                    <a:lnTo>
                      <a:pt x="4876" y="7120"/>
                    </a:lnTo>
                    <a:lnTo>
                      <a:pt x="4864" y="8235"/>
                    </a:lnTo>
                    <a:lnTo>
                      <a:pt x="4864" y="9351"/>
                    </a:lnTo>
                    <a:lnTo>
                      <a:pt x="4864" y="10466"/>
                    </a:lnTo>
                    <a:lnTo>
                      <a:pt x="4851" y="11018"/>
                    </a:lnTo>
                    <a:lnTo>
                      <a:pt x="4826" y="11582"/>
                    </a:lnTo>
                    <a:lnTo>
                      <a:pt x="4789" y="12133"/>
                    </a:lnTo>
                    <a:lnTo>
                      <a:pt x="4751" y="12684"/>
                    </a:lnTo>
                    <a:lnTo>
                      <a:pt x="4688" y="13161"/>
                    </a:lnTo>
                    <a:lnTo>
                      <a:pt x="4613" y="13637"/>
                    </a:lnTo>
                    <a:lnTo>
                      <a:pt x="4563" y="13875"/>
                    </a:lnTo>
                    <a:lnTo>
                      <a:pt x="4500" y="14101"/>
                    </a:lnTo>
                    <a:lnTo>
                      <a:pt x="4438" y="14339"/>
                    </a:lnTo>
                    <a:lnTo>
                      <a:pt x="4363" y="14564"/>
                    </a:lnTo>
                    <a:lnTo>
                      <a:pt x="4287" y="14778"/>
                    </a:lnTo>
                    <a:lnTo>
                      <a:pt x="4200" y="15003"/>
                    </a:lnTo>
                    <a:lnTo>
                      <a:pt x="4099" y="15216"/>
                    </a:lnTo>
                    <a:lnTo>
                      <a:pt x="3987" y="15417"/>
                    </a:lnTo>
                    <a:lnTo>
                      <a:pt x="3861" y="15617"/>
                    </a:lnTo>
                    <a:lnTo>
                      <a:pt x="3723" y="15805"/>
                    </a:lnTo>
                    <a:lnTo>
                      <a:pt x="3573" y="15981"/>
                    </a:lnTo>
                    <a:lnTo>
                      <a:pt x="3410" y="16156"/>
                    </a:lnTo>
                    <a:lnTo>
                      <a:pt x="3235" y="16319"/>
                    </a:lnTo>
                    <a:lnTo>
                      <a:pt x="3034" y="16457"/>
                    </a:lnTo>
                    <a:lnTo>
                      <a:pt x="2833" y="16582"/>
                    </a:lnTo>
                    <a:lnTo>
                      <a:pt x="2620" y="16683"/>
                    </a:lnTo>
                    <a:lnTo>
                      <a:pt x="2395" y="16770"/>
                    </a:lnTo>
                    <a:lnTo>
                      <a:pt x="2157" y="16833"/>
                    </a:lnTo>
                    <a:lnTo>
                      <a:pt x="1918" y="16883"/>
                    </a:lnTo>
                    <a:lnTo>
                      <a:pt x="1680" y="16908"/>
                    </a:lnTo>
                    <a:lnTo>
                      <a:pt x="1455" y="16908"/>
                    </a:lnTo>
                    <a:lnTo>
                      <a:pt x="1217" y="16896"/>
                    </a:lnTo>
                    <a:lnTo>
                      <a:pt x="991" y="16858"/>
                    </a:lnTo>
                    <a:lnTo>
                      <a:pt x="778" y="16783"/>
                    </a:lnTo>
                    <a:lnTo>
                      <a:pt x="565" y="16695"/>
                    </a:lnTo>
                    <a:lnTo>
                      <a:pt x="377" y="16582"/>
                    </a:lnTo>
                    <a:lnTo>
                      <a:pt x="289" y="16507"/>
                    </a:lnTo>
                    <a:lnTo>
                      <a:pt x="201" y="16432"/>
                    </a:lnTo>
                    <a:lnTo>
                      <a:pt x="114" y="16357"/>
                    </a:lnTo>
                    <a:lnTo>
                      <a:pt x="38" y="16269"/>
                    </a:lnTo>
                    <a:lnTo>
                      <a:pt x="13" y="16457"/>
                    </a:lnTo>
                    <a:lnTo>
                      <a:pt x="1" y="16658"/>
                    </a:lnTo>
                    <a:lnTo>
                      <a:pt x="13" y="16846"/>
                    </a:lnTo>
                    <a:lnTo>
                      <a:pt x="38" y="17046"/>
                    </a:lnTo>
                    <a:lnTo>
                      <a:pt x="89" y="17247"/>
                    </a:lnTo>
                    <a:lnTo>
                      <a:pt x="151" y="17435"/>
                    </a:lnTo>
                    <a:lnTo>
                      <a:pt x="226" y="17635"/>
                    </a:lnTo>
                    <a:lnTo>
                      <a:pt x="314" y="17823"/>
                    </a:lnTo>
                    <a:lnTo>
                      <a:pt x="414" y="18011"/>
                    </a:lnTo>
                    <a:lnTo>
                      <a:pt x="515" y="18187"/>
                    </a:lnTo>
                    <a:lnTo>
                      <a:pt x="640" y="18362"/>
                    </a:lnTo>
                    <a:lnTo>
                      <a:pt x="765" y="18525"/>
                    </a:lnTo>
                    <a:lnTo>
                      <a:pt x="891" y="18688"/>
                    </a:lnTo>
                    <a:lnTo>
                      <a:pt x="1041" y="18838"/>
                    </a:lnTo>
                    <a:lnTo>
                      <a:pt x="1179" y="18976"/>
                    </a:lnTo>
                    <a:lnTo>
                      <a:pt x="1329" y="19102"/>
                    </a:lnTo>
                    <a:lnTo>
                      <a:pt x="1480" y="19227"/>
                    </a:lnTo>
                    <a:lnTo>
                      <a:pt x="1643" y="19340"/>
                    </a:lnTo>
                    <a:lnTo>
                      <a:pt x="1806" y="19440"/>
                    </a:lnTo>
                    <a:lnTo>
                      <a:pt x="1969" y="19540"/>
                    </a:lnTo>
                    <a:lnTo>
                      <a:pt x="2144" y="19615"/>
                    </a:lnTo>
                    <a:lnTo>
                      <a:pt x="2320" y="19703"/>
                    </a:lnTo>
                    <a:lnTo>
                      <a:pt x="2495" y="19778"/>
                    </a:lnTo>
                    <a:lnTo>
                      <a:pt x="2671" y="19841"/>
                    </a:lnTo>
                    <a:lnTo>
                      <a:pt x="3047" y="19941"/>
                    </a:lnTo>
                    <a:lnTo>
                      <a:pt x="3423" y="20029"/>
                    </a:lnTo>
                    <a:lnTo>
                      <a:pt x="3811" y="20092"/>
                    </a:lnTo>
                    <a:lnTo>
                      <a:pt x="4200" y="20129"/>
                    </a:lnTo>
                    <a:lnTo>
                      <a:pt x="4638" y="20142"/>
                    </a:lnTo>
                    <a:lnTo>
                      <a:pt x="5077" y="20129"/>
                    </a:lnTo>
                    <a:lnTo>
                      <a:pt x="5516" y="20092"/>
                    </a:lnTo>
                    <a:lnTo>
                      <a:pt x="5942" y="20017"/>
                    </a:lnTo>
                    <a:lnTo>
                      <a:pt x="6368" y="19916"/>
                    </a:lnTo>
                    <a:lnTo>
                      <a:pt x="6794" y="19791"/>
                    </a:lnTo>
                    <a:lnTo>
                      <a:pt x="7208" y="19641"/>
                    </a:lnTo>
                    <a:lnTo>
                      <a:pt x="7408" y="19553"/>
                    </a:lnTo>
                    <a:lnTo>
                      <a:pt x="7596" y="19465"/>
                    </a:lnTo>
                    <a:lnTo>
                      <a:pt x="7797" y="19365"/>
                    </a:lnTo>
                    <a:lnTo>
                      <a:pt x="7985" y="19265"/>
                    </a:lnTo>
                    <a:lnTo>
                      <a:pt x="8173" y="19152"/>
                    </a:lnTo>
                    <a:lnTo>
                      <a:pt x="8348" y="19026"/>
                    </a:lnTo>
                    <a:lnTo>
                      <a:pt x="8524" y="18901"/>
                    </a:lnTo>
                    <a:lnTo>
                      <a:pt x="8687" y="18776"/>
                    </a:lnTo>
                    <a:lnTo>
                      <a:pt x="8849" y="18638"/>
                    </a:lnTo>
                    <a:lnTo>
                      <a:pt x="9012" y="18487"/>
                    </a:lnTo>
                    <a:lnTo>
                      <a:pt x="9163" y="18337"/>
                    </a:lnTo>
                    <a:lnTo>
                      <a:pt x="9313" y="18187"/>
                    </a:lnTo>
                    <a:lnTo>
                      <a:pt x="9451" y="18024"/>
                    </a:lnTo>
                    <a:lnTo>
                      <a:pt x="9576" y="17848"/>
                    </a:lnTo>
                    <a:lnTo>
                      <a:pt x="9702" y="17673"/>
                    </a:lnTo>
                    <a:lnTo>
                      <a:pt x="9815" y="17497"/>
                    </a:lnTo>
                    <a:lnTo>
                      <a:pt x="9915" y="17309"/>
                    </a:lnTo>
                    <a:lnTo>
                      <a:pt x="10015" y="17109"/>
                    </a:lnTo>
                    <a:lnTo>
                      <a:pt x="10128" y="16858"/>
                    </a:lnTo>
                    <a:lnTo>
                      <a:pt x="10228" y="16607"/>
                    </a:lnTo>
                    <a:lnTo>
                      <a:pt x="10303" y="16357"/>
                    </a:lnTo>
                    <a:lnTo>
                      <a:pt x="10379" y="16094"/>
                    </a:lnTo>
                    <a:lnTo>
                      <a:pt x="10441" y="15830"/>
                    </a:lnTo>
                    <a:lnTo>
                      <a:pt x="10479" y="15555"/>
                    </a:lnTo>
                    <a:lnTo>
                      <a:pt x="10529" y="15291"/>
                    </a:lnTo>
                    <a:lnTo>
                      <a:pt x="10554" y="15016"/>
                    </a:lnTo>
                    <a:lnTo>
                      <a:pt x="10592" y="14464"/>
                    </a:lnTo>
                    <a:lnTo>
                      <a:pt x="10604" y="13913"/>
                    </a:lnTo>
                    <a:lnTo>
                      <a:pt x="10604" y="13361"/>
                    </a:lnTo>
                    <a:lnTo>
                      <a:pt x="10592" y="12810"/>
                    </a:lnTo>
                    <a:lnTo>
                      <a:pt x="10567" y="12058"/>
                    </a:lnTo>
                    <a:lnTo>
                      <a:pt x="10529" y="11293"/>
                    </a:lnTo>
                    <a:lnTo>
                      <a:pt x="10441" y="9752"/>
                    </a:lnTo>
                    <a:lnTo>
                      <a:pt x="10416" y="8987"/>
                    </a:lnTo>
                    <a:lnTo>
                      <a:pt x="10404" y="8223"/>
                    </a:lnTo>
                    <a:lnTo>
                      <a:pt x="10416" y="7458"/>
                    </a:lnTo>
                    <a:lnTo>
                      <a:pt x="10429" y="7082"/>
                    </a:lnTo>
                    <a:lnTo>
                      <a:pt x="10466" y="6706"/>
                    </a:lnTo>
                    <a:lnTo>
                      <a:pt x="10479" y="6556"/>
                    </a:lnTo>
                    <a:lnTo>
                      <a:pt x="10504" y="6418"/>
                    </a:lnTo>
                    <a:lnTo>
                      <a:pt x="10529" y="6280"/>
                    </a:lnTo>
                    <a:lnTo>
                      <a:pt x="10579" y="6155"/>
                    </a:lnTo>
                    <a:lnTo>
                      <a:pt x="10617" y="6042"/>
                    </a:lnTo>
                    <a:lnTo>
                      <a:pt x="10667" y="5929"/>
                    </a:lnTo>
                    <a:lnTo>
                      <a:pt x="10730" y="5829"/>
                    </a:lnTo>
                    <a:lnTo>
                      <a:pt x="10792" y="5741"/>
                    </a:lnTo>
                    <a:lnTo>
                      <a:pt x="10867" y="5666"/>
                    </a:lnTo>
                    <a:lnTo>
                      <a:pt x="10943" y="5591"/>
                    </a:lnTo>
                    <a:lnTo>
                      <a:pt x="11018" y="5528"/>
                    </a:lnTo>
                    <a:lnTo>
                      <a:pt x="11093" y="5478"/>
                    </a:lnTo>
                    <a:lnTo>
                      <a:pt x="11181" y="5440"/>
                    </a:lnTo>
                    <a:lnTo>
                      <a:pt x="11268" y="5403"/>
                    </a:lnTo>
                    <a:lnTo>
                      <a:pt x="11369" y="5378"/>
                    </a:lnTo>
                    <a:lnTo>
                      <a:pt x="11469" y="5352"/>
                    </a:lnTo>
                    <a:lnTo>
                      <a:pt x="11757" y="5352"/>
                    </a:lnTo>
                    <a:lnTo>
                      <a:pt x="11870" y="5365"/>
                    </a:lnTo>
                    <a:lnTo>
                      <a:pt x="11970" y="5390"/>
                    </a:lnTo>
                    <a:lnTo>
                      <a:pt x="12071" y="5428"/>
                    </a:lnTo>
                    <a:lnTo>
                      <a:pt x="12284" y="5515"/>
                    </a:lnTo>
                    <a:lnTo>
                      <a:pt x="12497" y="5628"/>
                    </a:lnTo>
                    <a:lnTo>
                      <a:pt x="12697" y="5779"/>
                    </a:lnTo>
                    <a:lnTo>
                      <a:pt x="12885" y="5954"/>
                    </a:lnTo>
                    <a:lnTo>
                      <a:pt x="13073" y="6167"/>
                    </a:lnTo>
                    <a:lnTo>
                      <a:pt x="13199" y="6330"/>
                    </a:lnTo>
                    <a:lnTo>
                      <a:pt x="13299" y="6518"/>
                    </a:lnTo>
                    <a:lnTo>
                      <a:pt x="13399" y="6706"/>
                    </a:lnTo>
                    <a:lnTo>
                      <a:pt x="13499" y="6919"/>
                    </a:lnTo>
                    <a:lnTo>
                      <a:pt x="13700" y="7345"/>
                    </a:lnTo>
                    <a:lnTo>
                      <a:pt x="13813" y="7546"/>
                    </a:lnTo>
                    <a:lnTo>
                      <a:pt x="13913" y="7759"/>
                    </a:lnTo>
                    <a:lnTo>
                      <a:pt x="14038" y="7947"/>
                    </a:lnTo>
                    <a:lnTo>
                      <a:pt x="14164" y="8122"/>
                    </a:lnTo>
                    <a:lnTo>
                      <a:pt x="14314" y="8273"/>
                    </a:lnTo>
                    <a:lnTo>
                      <a:pt x="14389" y="8348"/>
                    </a:lnTo>
                    <a:lnTo>
                      <a:pt x="14477" y="8398"/>
                    </a:lnTo>
                    <a:lnTo>
                      <a:pt x="14565" y="8461"/>
                    </a:lnTo>
                    <a:lnTo>
                      <a:pt x="14652" y="8498"/>
                    </a:lnTo>
                    <a:lnTo>
                      <a:pt x="14753" y="8536"/>
                    </a:lnTo>
                    <a:lnTo>
                      <a:pt x="14853" y="8574"/>
                    </a:lnTo>
                    <a:lnTo>
                      <a:pt x="14966" y="8586"/>
                    </a:lnTo>
                    <a:lnTo>
                      <a:pt x="15079" y="8599"/>
                    </a:lnTo>
                    <a:lnTo>
                      <a:pt x="15191" y="8599"/>
                    </a:lnTo>
                    <a:lnTo>
                      <a:pt x="15329" y="8586"/>
                    </a:lnTo>
                    <a:lnTo>
                      <a:pt x="15517" y="8548"/>
                    </a:lnTo>
                    <a:lnTo>
                      <a:pt x="15705" y="8486"/>
                    </a:lnTo>
                    <a:lnTo>
                      <a:pt x="15881" y="8398"/>
                    </a:lnTo>
                    <a:lnTo>
                      <a:pt x="16044" y="8285"/>
                    </a:lnTo>
                    <a:lnTo>
                      <a:pt x="16194" y="8172"/>
                    </a:lnTo>
                    <a:lnTo>
                      <a:pt x="16332" y="8022"/>
                    </a:lnTo>
                    <a:lnTo>
                      <a:pt x="16457" y="7872"/>
                    </a:lnTo>
                    <a:lnTo>
                      <a:pt x="16570" y="7709"/>
                    </a:lnTo>
                    <a:lnTo>
                      <a:pt x="16683" y="7533"/>
                    </a:lnTo>
                    <a:lnTo>
                      <a:pt x="16771" y="7358"/>
                    </a:lnTo>
                    <a:lnTo>
                      <a:pt x="16858" y="7170"/>
                    </a:lnTo>
                    <a:lnTo>
                      <a:pt x="16921" y="6982"/>
                    </a:lnTo>
                    <a:lnTo>
                      <a:pt x="16984" y="6794"/>
                    </a:lnTo>
                    <a:lnTo>
                      <a:pt x="17034" y="6606"/>
                    </a:lnTo>
                    <a:lnTo>
                      <a:pt x="17071" y="6405"/>
                    </a:lnTo>
                    <a:lnTo>
                      <a:pt x="17096" y="6230"/>
                    </a:lnTo>
                    <a:lnTo>
                      <a:pt x="17109" y="5967"/>
                    </a:lnTo>
                    <a:lnTo>
                      <a:pt x="17109" y="5829"/>
                    </a:lnTo>
                    <a:lnTo>
                      <a:pt x="17096" y="5716"/>
                    </a:lnTo>
                    <a:lnTo>
                      <a:pt x="17021" y="5290"/>
                    </a:lnTo>
                    <a:lnTo>
                      <a:pt x="16934" y="4876"/>
                    </a:lnTo>
                    <a:lnTo>
                      <a:pt x="16808" y="4463"/>
                    </a:lnTo>
                    <a:lnTo>
                      <a:pt x="16658" y="4062"/>
                    </a:lnTo>
                    <a:lnTo>
                      <a:pt x="16470" y="3673"/>
                    </a:lnTo>
                    <a:lnTo>
                      <a:pt x="16269" y="3297"/>
                    </a:lnTo>
                    <a:lnTo>
                      <a:pt x="16044" y="2921"/>
                    </a:lnTo>
                    <a:lnTo>
                      <a:pt x="15793" y="2570"/>
                    </a:lnTo>
                    <a:lnTo>
                      <a:pt x="15530" y="2244"/>
                    </a:lnTo>
                    <a:lnTo>
                      <a:pt x="15229" y="1931"/>
                    </a:lnTo>
                    <a:lnTo>
                      <a:pt x="15079" y="1793"/>
                    </a:lnTo>
                    <a:lnTo>
                      <a:pt x="14916" y="1643"/>
                    </a:lnTo>
                    <a:lnTo>
                      <a:pt x="14753" y="1505"/>
                    </a:lnTo>
                    <a:lnTo>
                      <a:pt x="14590" y="1379"/>
                    </a:lnTo>
                    <a:lnTo>
                      <a:pt x="14414" y="1254"/>
                    </a:lnTo>
                    <a:lnTo>
                      <a:pt x="14239" y="1141"/>
                    </a:lnTo>
                    <a:lnTo>
                      <a:pt x="14063" y="1041"/>
                    </a:lnTo>
                    <a:lnTo>
                      <a:pt x="13875" y="941"/>
                    </a:lnTo>
                    <a:lnTo>
                      <a:pt x="13687" y="840"/>
                    </a:lnTo>
                    <a:lnTo>
                      <a:pt x="13487" y="753"/>
                    </a:lnTo>
                    <a:lnTo>
                      <a:pt x="13299" y="678"/>
                    </a:lnTo>
                    <a:lnTo>
                      <a:pt x="13098" y="615"/>
                    </a:lnTo>
                    <a:lnTo>
                      <a:pt x="12722" y="502"/>
                    </a:lnTo>
                    <a:lnTo>
                      <a:pt x="12334" y="402"/>
                    </a:lnTo>
                    <a:lnTo>
                      <a:pt x="11933" y="302"/>
                    </a:lnTo>
                    <a:lnTo>
                      <a:pt x="11507" y="214"/>
                    </a:lnTo>
                    <a:lnTo>
                      <a:pt x="11080" y="126"/>
                    </a:lnTo>
                    <a:lnTo>
                      <a:pt x="10629" y="76"/>
                    </a:lnTo>
                    <a:lnTo>
                      <a:pt x="10191" y="26"/>
                    </a:lnTo>
                    <a:lnTo>
                      <a:pt x="9739"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2;p16">
                <a:extLst>
                  <a:ext uri="{FF2B5EF4-FFF2-40B4-BE49-F238E27FC236}">
                    <a16:creationId xmlns:a16="http://schemas.microsoft.com/office/drawing/2014/main" id="{EDB60762-CDA6-4CBE-AD28-C20B285F1213}"/>
                  </a:ext>
                </a:extLst>
              </p:cNvPr>
              <p:cNvSpPr/>
              <p:nvPr/>
            </p:nvSpPr>
            <p:spPr>
              <a:xfrm>
                <a:off x="3190278" y="2121262"/>
                <a:ext cx="180607" cy="150734"/>
              </a:xfrm>
              <a:custGeom>
                <a:avLst/>
                <a:gdLst/>
                <a:ahLst/>
                <a:cxnLst/>
                <a:rect l="l" t="t" r="r" b="b"/>
                <a:pathLst>
                  <a:path w="8035" h="6706" extrusionOk="0">
                    <a:moveTo>
                      <a:pt x="3786" y="0"/>
                    </a:moveTo>
                    <a:lnTo>
                      <a:pt x="3510" y="25"/>
                    </a:lnTo>
                    <a:lnTo>
                      <a:pt x="3247" y="51"/>
                    </a:lnTo>
                    <a:lnTo>
                      <a:pt x="2971" y="101"/>
                    </a:lnTo>
                    <a:lnTo>
                      <a:pt x="2708" y="176"/>
                    </a:lnTo>
                    <a:lnTo>
                      <a:pt x="2457" y="251"/>
                    </a:lnTo>
                    <a:lnTo>
                      <a:pt x="2194" y="364"/>
                    </a:lnTo>
                    <a:lnTo>
                      <a:pt x="1943" y="477"/>
                    </a:lnTo>
                    <a:lnTo>
                      <a:pt x="1693" y="627"/>
                    </a:lnTo>
                    <a:lnTo>
                      <a:pt x="1467" y="790"/>
                    </a:lnTo>
                    <a:lnTo>
                      <a:pt x="1254" y="978"/>
                    </a:lnTo>
                    <a:lnTo>
                      <a:pt x="1054" y="1166"/>
                    </a:lnTo>
                    <a:lnTo>
                      <a:pt x="891" y="1367"/>
                    </a:lnTo>
                    <a:lnTo>
                      <a:pt x="740" y="1580"/>
                    </a:lnTo>
                    <a:lnTo>
                      <a:pt x="602" y="1805"/>
                    </a:lnTo>
                    <a:lnTo>
                      <a:pt x="477" y="2043"/>
                    </a:lnTo>
                    <a:lnTo>
                      <a:pt x="377" y="2281"/>
                    </a:lnTo>
                    <a:lnTo>
                      <a:pt x="289" y="2532"/>
                    </a:lnTo>
                    <a:lnTo>
                      <a:pt x="214" y="2783"/>
                    </a:lnTo>
                    <a:lnTo>
                      <a:pt x="151" y="3033"/>
                    </a:lnTo>
                    <a:lnTo>
                      <a:pt x="101" y="3284"/>
                    </a:lnTo>
                    <a:lnTo>
                      <a:pt x="63" y="3547"/>
                    </a:lnTo>
                    <a:lnTo>
                      <a:pt x="38" y="3798"/>
                    </a:lnTo>
                    <a:lnTo>
                      <a:pt x="13" y="4049"/>
                    </a:lnTo>
                    <a:lnTo>
                      <a:pt x="1" y="4299"/>
                    </a:lnTo>
                    <a:lnTo>
                      <a:pt x="13" y="4776"/>
                    </a:lnTo>
                    <a:lnTo>
                      <a:pt x="26" y="5227"/>
                    </a:lnTo>
                    <a:lnTo>
                      <a:pt x="76" y="5640"/>
                    </a:lnTo>
                    <a:lnTo>
                      <a:pt x="126" y="5991"/>
                    </a:lnTo>
                    <a:lnTo>
                      <a:pt x="176" y="6292"/>
                    </a:lnTo>
                    <a:lnTo>
                      <a:pt x="214" y="6518"/>
                    </a:lnTo>
                    <a:lnTo>
                      <a:pt x="264" y="6706"/>
                    </a:lnTo>
                    <a:lnTo>
                      <a:pt x="377" y="6568"/>
                    </a:lnTo>
                    <a:lnTo>
                      <a:pt x="515" y="6405"/>
                    </a:lnTo>
                    <a:lnTo>
                      <a:pt x="703" y="6192"/>
                    </a:lnTo>
                    <a:lnTo>
                      <a:pt x="966" y="5929"/>
                    </a:lnTo>
                    <a:lnTo>
                      <a:pt x="1279" y="5603"/>
                    </a:lnTo>
                    <a:lnTo>
                      <a:pt x="1655" y="5252"/>
                    </a:lnTo>
                    <a:lnTo>
                      <a:pt x="2094" y="4863"/>
                    </a:lnTo>
                    <a:lnTo>
                      <a:pt x="2595" y="4450"/>
                    </a:lnTo>
                    <a:lnTo>
                      <a:pt x="3172" y="3999"/>
                    </a:lnTo>
                    <a:lnTo>
                      <a:pt x="3798" y="3535"/>
                    </a:lnTo>
                    <a:lnTo>
                      <a:pt x="4149" y="3309"/>
                    </a:lnTo>
                    <a:lnTo>
                      <a:pt x="4513" y="3059"/>
                    </a:lnTo>
                    <a:lnTo>
                      <a:pt x="4889" y="2820"/>
                    </a:lnTo>
                    <a:lnTo>
                      <a:pt x="5290" y="2582"/>
                    </a:lnTo>
                    <a:lnTo>
                      <a:pt x="5703" y="2332"/>
                    </a:lnTo>
                    <a:lnTo>
                      <a:pt x="6130" y="2093"/>
                    </a:lnTo>
                    <a:lnTo>
                      <a:pt x="6581" y="1855"/>
                    </a:lnTo>
                    <a:lnTo>
                      <a:pt x="7045" y="1605"/>
                    </a:lnTo>
                    <a:lnTo>
                      <a:pt x="7533" y="1367"/>
                    </a:lnTo>
                    <a:lnTo>
                      <a:pt x="8035" y="1128"/>
                    </a:lnTo>
                    <a:lnTo>
                      <a:pt x="7872" y="1041"/>
                    </a:lnTo>
                    <a:lnTo>
                      <a:pt x="7671" y="940"/>
                    </a:lnTo>
                    <a:lnTo>
                      <a:pt x="7408" y="815"/>
                    </a:lnTo>
                    <a:lnTo>
                      <a:pt x="7095" y="677"/>
                    </a:lnTo>
                    <a:lnTo>
                      <a:pt x="6719" y="539"/>
                    </a:lnTo>
                    <a:lnTo>
                      <a:pt x="6293" y="389"/>
                    </a:lnTo>
                    <a:lnTo>
                      <a:pt x="5841" y="251"/>
                    </a:lnTo>
                    <a:lnTo>
                      <a:pt x="5603" y="188"/>
                    </a:lnTo>
                    <a:lnTo>
                      <a:pt x="5353" y="138"/>
                    </a:lnTo>
                    <a:lnTo>
                      <a:pt x="5102" y="88"/>
                    </a:lnTo>
                    <a:lnTo>
                      <a:pt x="4839" y="51"/>
                    </a:lnTo>
                    <a:lnTo>
                      <a:pt x="4575" y="25"/>
                    </a:lnTo>
                    <a:lnTo>
                      <a:pt x="4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3;p16">
                <a:extLst>
                  <a:ext uri="{FF2B5EF4-FFF2-40B4-BE49-F238E27FC236}">
                    <a16:creationId xmlns:a16="http://schemas.microsoft.com/office/drawing/2014/main" id="{B9590292-F2F2-4C68-B2D3-8DB2298EDE9D}"/>
                  </a:ext>
                </a:extLst>
              </p:cNvPr>
              <p:cNvSpPr/>
              <p:nvPr/>
            </p:nvSpPr>
            <p:spPr>
              <a:xfrm>
                <a:off x="3173937" y="2173382"/>
                <a:ext cx="400077" cy="308507"/>
              </a:xfrm>
              <a:custGeom>
                <a:avLst/>
                <a:gdLst/>
                <a:ahLst/>
                <a:cxnLst/>
                <a:rect l="l" t="t" r="r" b="b"/>
                <a:pathLst>
                  <a:path w="17799" h="15417" extrusionOk="0">
                    <a:moveTo>
                      <a:pt x="9514" y="0"/>
                    </a:moveTo>
                    <a:lnTo>
                      <a:pt x="9138" y="13"/>
                    </a:lnTo>
                    <a:lnTo>
                      <a:pt x="8762" y="38"/>
                    </a:lnTo>
                    <a:lnTo>
                      <a:pt x="8373" y="63"/>
                    </a:lnTo>
                    <a:lnTo>
                      <a:pt x="7997" y="100"/>
                    </a:lnTo>
                    <a:lnTo>
                      <a:pt x="7245" y="188"/>
                    </a:lnTo>
                    <a:lnTo>
                      <a:pt x="6756" y="251"/>
                    </a:lnTo>
                    <a:lnTo>
                      <a:pt x="6268" y="338"/>
                    </a:lnTo>
                    <a:lnTo>
                      <a:pt x="5779" y="439"/>
                    </a:lnTo>
                    <a:lnTo>
                      <a:pt x="5302" y="552"/>
                    </a:lnTo>
                    <a:lnTo>
                      <a:pt x="4839" y="689"/>
                    </a:lnTo>
                    <a:lnTo>
                      <a:pt x="4613" y="777"/>
                    </a:lnTo>
                    <a:lnTo>
                      <a:pt x="4387" y="865"/>
                    </a:lnTo>
                    <a:lnTo>
                      <a:pt x="4162" y="953"/>
                    </a:lnTo>
                    <a:lnTo>
                      <a:pt x="3936" y="1065"/>
                    </a:lnTo>
                    <a:lnTo>
                      <a:pt x="3723" y="1178"/>
                    </a:lnTo>
                    <a:lnTo>
                      <a:pt x="3510" y="1304"/>
                    </a:lnTo>
                    <a:lnTo>
                      <a:pt x="3285" y="1441"/>
                    </a:lnTo>
                    <a:lnTo>
                      <a:pt x="3071" y="1592"/>
                    </a:lnTo>
                    <a:lnTo>
                      <a:pt x="2858" y="1755"/>
                    </a:lnTo>
                    <a:lnTo>
                      <a:pt x="2670" y="1930"/>
                    </a:lnTo>
                    <a:lnTo>
                      <a:pt x="2482" y="2106"/>
                    </a:lnTo>
                    <a:lnTo>
                      <a:pt x="2294" y="2294"/>
                    </a:lnTo>
                    <a:lnTo>
                      <a:pt x="2119" y="2494"/>
                    </a:lnTo>
                    <a:lnTo>
                      <a:pt x="1956" y="2695"/>
                    </a:lnTo>
                    <a:lnTo>
                      <a:pt x="1806" y="2895"/>
                    </a:lnTo>
                    <a:lnTo>
                      <a:pt x="1655" y="3108"/>
                    </a:lnTo>
                    <a:lnTo>
                      <a:pt x="1505" y="3334"/>
                    </a:lnTo>
                    <a:lnTo>
                      <a:pt x="1379" y="3560"/>
                    </a:lnTo>
                    <a:lnTo>
                      <a:pt x="1242" y="3798"/>
                    </a:lnTo>
                    <a:lnTo>
                      <a:pt x="1129" y="4023"/>
                    </a:lnTo>
                    <a:lnTo>
                      <a:pt x="1016" y="4274"/>
                    </a:lnTo>
                    <a:lnTo>
                      <a:pt x="903" y="4512"/>
                    </a:lnTo>
                    <a:lnTo>
                      <a:pt x="715" y="5013"/>
                    </a:lnTo>
                    <a:lnTo>
                      <a:pt x="552" y="5540"/>
                    </a:lnTo>
                    <a:lnTo>
                      <a:pt x="402" y="6066"/>
                    </a:lnTo>
                    <a:lnTo>
                      <a:pt x="289" y="6593"/>
                    </a:lnTo>
                    <a:lnTo>
                      <a:pt x="189" y="7132"/>
                    </a:lnTo>
                    <a:lnTo>
                      <a:pt x="101" y="7670"/>
                    </a:lnTo>
                    <a:lnTo>
                      <a:pt x="51" y="8222"/>
                    </a:lnTo>
                    <a:lnTo>
                      <a:pt x="1" y="8748"/>
                    </a:lnTo>
                    <a:lnTo>
                      <a:pt x="1" y="9174"/>
                    </a:lnTo>
                    <a:lnTo>
                      <a:pt x="13" y="9588"/>
                    </a:lnTo>
                    <a:lnTo>
                      <a:pt x="63" y="9989"/>
                    </a:lnTo>
                    <a:lnTo>
                      <a:pt x="139" y="10390"/>
                    </a:lnTo>
                    <a:lnTo>
                      <a:pt x="239" y="10779"/>
                    </a:lnTo>
                    <a:lnTo>
                      <a:pt x="364" y="11167"/>
                    </a:lnTo>
                    <a:lnTo>
                      <a:pt x="515" y="11531"/>
                    </a:lnTo>
                    <a:lnTo>
                      <a:pt x="690" y="11894"/>
                    </a:lnTo>
                    <a:lnTo>
                      <a:pt x="891" y="12233"/>
                    </a:lnTo>
                    <a:lnTo>
                      <a:pt x="1104" y="12571"/>
                    </a:lnTo>
                    <a:lnTo>
                      <a:pt x="1342" y="12884"/>
                    </a:lnTo>
                    <a:lnTo>
                      <a:pt x="1605" y="13185"/>
                    </a:lnTo>
                    <a:lnTo>
                      <a:pt x="1881" y="13473"/>
                    </a:lnTo>
                    <a:lnTo>
                      <a:pt x="2169" y="13749"/>
                    </a:lnTo>
                    <a:lnTo>
                      <a:pt x="2470" y="14000"/>
                    </a:lnTo>
                    <a:lnTo>
                      <a:pt x="2796" y="14238"/>
                    </a:lnTo>
                    <a:lnTo>
                      <a:pt x="2996" y="14376"/>
                    </a:lnTo>
                    <a:lnTo>
                      <a:pt x="3209" y="14501"/>
                    </a:lnTo>
                    <a:lnTo>
                      <a:pt x="3422" y="14614"/>
                    </a:lnTo>
                    <a:lnTo>
                      <a:pt x="3635" y="14727"/>
                    </a:lnTo>
                    <a:lnTo>
                      <a:pt x="3861" y="14840"/>
                    </a:lnTo>
                    <a:lnTo>
                      <a:pt x="4074" y="14927"/>
                    </a:lnTo>
                    <a:lnTo>
                      <a:pt x="4312" y="15015"/>
                    </a:lnTo>
                    <a:lnTo>
                      <a:pt x="4538" y="15103"/>
                    </a:lnTo>
                    <a:lnTo>
                      <a:pt x="4776" y="15165"/>
                    </a:lnTo>
                    <a:lnTo>
                      <a:pt x="5014" y="15228"/>
                    </a:lnTo>
                    <a:lnTo>
                      <a:pt x="5252" y="15291"/>
                    </a:lnTo>
                    <a:lnTo>
                      <a:pt x="5490" y="15328"/>
                    </a:lnTo>
                    <a:lnTo>
                      <a:pt x="5741" y="15366"/>
                    </a:lnTo>
                    <a:lnTo>
                      <a:pt x="5992" y="15391"/>
                    </a:lnTo>
                    <a:lnTo>
                      <a:pt x="6242" y="15416"/>
                    </a:lnTo>
                    <a:lnTo>
                      <a:pt x="6994" y="15416"/>
                    </a:lnTo>
                    <a:lnTo>
                      <a:pt x="7496" y="15391"/>
                    </a:lnTo>
                    <a:lnTo>
                      <a:pt x="8010" y="15353"/>
                    </a:lnTo>
                    <a:lnTo>
                      <a:pt x="8524" y="15303"/>
                    </a:lnTo>
                    <a:lnTo>
                      <a:pt x="9050" y="15228"/>
                    </a:lnTo>
                    <a:lnTo>
                      <a:pt x="9564" y="15140"/>
                    </a:lnTo>
                    <a:lnTo>
                      <a:pt x="10090" y="15028"/>
                    </a:lnTo>
                    <a:lnTo>
                      <a:pt x="10604" y="14902"/>
                    </a:lnTo>
                    <a:lnTo>
                      <a:pt x="11118" y="14764"/>
                    </a:lnTo>
                    <a:lnTo>
                      <a:pt x="11619" y="14601"/>
                    </a:lnTo>
                    <a:lnTo>
                      <a:pt x="12121" y="14426"/>
                    </a:lnTo>
                    <a:lnTo>
                      <a:pt x="12609" y="14225"/>
                    </a:lnTo>
                    <a:lnTo>
                      <a:pt x="13086" y="14012"/>
                    </a:lnTo>
                    <a:lnTo>
                      <a:pt x="13549" y="13787"/>
                    </a:lnTo>
                    <a:lnTo>
                      <a:pt x="14001" y="13524"/>
                    </a:lnTo>
                    <a:lnTo>
                      <a:pt x="14439" y="13260"/>
                    </a:lnTo>
                    <a:lnTo>
                      <a:pt x="14853" y="12972"/>
                    </a:lnTo>
                    <a:lnTo>
                      <a:pt x="15254" y="12659"/>
                    </a:lnTo>
                    <a:lnTo>
                      <a:pt x="15617" y="12333"/>
                    </a:lnTo>
                    <a:lnTo>
                      <a:pt x="15805" y="12157"/>
                    </a:lnTo>
                    <a:lnTo>
                      <a:pt x="15968" y="11982"/>
                    </a:lnTo>
                    <a:lnTo>
                      <a:pt x="16144" y="11806"/>
                    </a:lnTo>
                    <a:lnTo>
                      <a:pt x="16294" y="11618"/>
                    </a:lnTo>
                    <a:lnTo>
                      <a:pt x="16445" y="11418"/>
                    </a:lnTo>
                    <a:lnTo>
                      <a:pt x="16595" y="11230"/>
                    </a:lnTo>
                    <a:lnTo>
                      <a:pt x="16733" y="11029"/>
                    </a:lnTo>
                    <a:lnTo>
                      <a:pt x="16871" y="10816"/>
                    </a:lnTo>
                    <a:lnTo>
                      <a:pt x="16984" y="10603"/>
                    </a:lnTo>
                    <a:lnTo>
                      <a:pt x="17109" y="10390"/>
                    </a:lnTo>
                    <a:lnTo>
                      <a:pt x="17209" y="10177"/>
                    </a:lnTo>
                    <a:lnTo>
                      <a:pt x="17309" y="9952"/>
                    </a:lnTo>
                    <a:lnTo>
                      <a:pt x="17397" y="9713"/>
                    </a:lnTo>
                    <a:lnTo>
                      <a:pt x="17485" y="9475"/>
                    </a:lnTo>
                    <a:lnTo>
                      <a:pt x="17560" y="9237"/>
                    </a:lnTo>
                    <a:lnTo>
                      <a:pt x="17623" y="8986"/>
                    </a:lnTo>
                    <a:lnTo>
                      <a:pt x="17673" y="8736"/>
                    </a:lnTo>
                    <a:lnTo>
                      <a:pt x="17723" y="8485"/>
                    </a:lnTo>
                    <a:lnTo>
                      <a:pt x="17761" y="8222"/>
                    </a:lnTo>
                    <a:lnTo>
                      <a:pt x="17786" y="7959"/>
                    </a:lnTo>
                    <a:lnTo>
                      <a:pt x="17798" y="7683"/>
                    </a:lnTo>
                    <a:lnTo>
                      <a:pt x="17798" y="7407"/>
                    </a:lnTo>
                    <a:lnTo>
                      <a:pt x="17798" y="7119"/>
                    </a:lnTo>
                    <a:lnTo>
                      <a:pt x="17786" y="6831"/>
                    </a:lnTo>
                    <a:lnTo>
                      <a:pt x="17748" y="6542"/>
                    </a:lnTo>
                    <a:lnTo>
                      <a:pt x="17711" y="6242"/>
                    </a:lnTo>
                    <a:lnTo>
                      <a:pt x="17673" y="6004"/>
                    </a:lnTo>
                    <a:lnTo>
                      <a:pt x="17623" y="5778"/>
                    </a:lnTo>
                    <a:lnTo>
                      <a:pt x="17573" y="5552"/>
                    </a:lnTo>
                    <a:lnTo>
                      <a:pt x="17510" y="5314"/>
                    </a:lnTo>
                    <a:lnTo>
                      <a:pt x="17435" y="5101"/>
                    </a:lnTo>
                    <a:lnTo>
                      <a:pt x="17360" y="4876"/>
                    </a:lnTo>
                    <a:lnTo>
                      <a:pt x="17284" y="4650"/>
                    </a:lnTo>
                    <a:lnTo>
                      <a:pt x="17184" y="4437"/>
                    </a:lnTo>
                    <a:lnTo>
                      <a:pt x="17084" y="4224"/>
                    </a:lnTo>
                    <a:lnTo>
                      <a:pt x="16984" y="4011"/>
                    </a:lnTo>
                    <a:lnTo>
                      <a:pt x="16745" y="3610"/>
                    </a:lnTo>
                    <a:lnTo>
                      <a:pt x="16495" y="3209"/>
                    </a:lnTo>
                    <a:lnTo>
                      <a:pt x="16207" y="2833"/>
                    </a:lnTo>
                    <a:lnTo>
                      <a:pt x="15906" y="2469"/>
                    </a:lnTo>
                    <a:lnTo>
                      <a:pt x="15580" y="2131"/>
                    </a:lnTo>
                    <a:lnTo>
                      <a:pt x="15229" y="1817"/>
                    </a:lnTo>
                    <a:lnTo>
                      <a:pt x="15053" y="1667"/>
                    </a:lnTo>
                    <a:lnTo>
                      <a:pt x="14865" y="1517"/>
                    </a:lnTo>
                    <a:lnTo>
                      <a:pt x="14677" y="1379"/>
                    </a:lnTo>
                    <a:lnTo>
                      <a:pt x="14477" y="1253"/>
                    </a:lnTo>
                    <a:lnTo>
                      <a:pt x="14276" y="1116"/>
                    </a:lnTo>
                    <a:lnTo>
                      <a:pt x="14076" y="1003"/>
                    </a:lnTo>
                    <a:lnTo>
                      <a:pt x="13863" y="890"/>
                    </a:lnTo>
                    <a:lnTo>
                      <a:pt x="13662" y="790"/>
                    </a:lnTo>
                    <a:lnTo>
                      <a:pt x="13437" y="689"/>
                    </a:lnTo>
                    <a:lnTo>
                      <a:pt x="13224" y="602"/>
                    </a:lnTo>
                    <a:lnTo>
                      <a:pt x="12873" y="464"/>
                    </a:lnTo>
                    <a:lnTo>
                      <a:pt x="12509" y="351"/>
                    </a:lnTo>
                    <a:lnTo>
                      <a:pt x="12146" y="263"/>
                    </a:lnTo>
                    <a:lnTo>
                      <a:pt x="11782" y="176"/>
                    </a:lnTo>
                    <a:lnTo>
                      <a:pt x="11406" y="113"/>
                    </a:lnTo>
                    <a:lnTo>
                      <a:pt x="11030" y="75"/>
                    </a:lnTo>
                    <a:lnTo>
                      <a:pt x="10654" y="38"/>
                    </a:lnTo>
                    <a:lnTo>
                      <a:pt x="10278" y="13"/>
                    </a:lnTo>
                    <a:lnTo>
                      <a:pt x="9902" y="0"/>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8" name="Google Shape;264;p16">
                <a:extLst>
                  <a:ext uri="{FF2B5EF4-FFF2-40B4-BE49-F238E27FC236}">
                    <a16:creationId xmlns:a16="http://schemas.microsoft.com/office/drawing/2014/main" id="{BF03D79C-DF93-4C0B-B997-5441E7A7DFC4}"/>
                  </a:ext>
                </a:extLst>
              </p:cNvPr>
              <p:cNvSpPr/>
              <p:nvPr/>
            </p:nvSpPr>
            <p:spPr>
              <a:xfrm>
                <a:off x="3475675" y="2366357"/>
                <a:ext cx="64241" cy="82852"/>
              </a:xfrm>
              <a:custGeom>
                <a:avLst/>
                <a:gdLst/>
                <a:ahLst/>
                <a:cxnLst/>
                <a:rect l="l" t="t" r="r" b="b"/>
                <a:pathLst>
                  <a:path w="2858" h="3686" extrusionOk="0">
                    <a:moveTo>
                      <a:pt x="1366" y="0"/>
                    </a:moveTo>
                    <a:lnTo>
                      <a:pt x="1153" y="13"/>
                    </a:lnTo>
                    <a:lnTo>
                      <a:pt x="953" y="38"/>
                    </a:lnTo>
                    <a:lnTo>
                      <a:pt x="777" y="63"/>
                    </a:lnTo>
                    <a:lnTo>
                      <a:pt x="527" y="126"/>
                    </a:lnTo>
                    <a:lnTo>
                      <a:pt x="426" y="163"/>
                    </a:lnTo>
                    <a:lnTo>
                      <a:pt x="0" y="3435"/>
                    </a:lnTo>
                    <a:lnTo>
                      <a:pt x="326" y="3547"/>
                    </a:lnTo>
                    <a:lnTo>
                      <a:pt x="639" y="3623"/>
                    </a:lnTo>
                    <a:lnTo>
                      <a:pt x="790" y="3660"/>
                    </a:lnTo>
                    <a:lnTo>
                      <a:pt x="940" y="3673"/>
                    </a:lnTo>
                    <a:lnTo>
                      <a:pt x="1091" y="3685"/>
                    </a:lnTo>
                    <a:lnTo>
                      <a:pt x="1354" y="3685"/>
                    </a:lnTo>
                    <a:lnTo>
                      <a:pt x="1492" y="3660"/>
                    </a:lnTo>
                    <a:lnTo>
                      <a:pt x="1617" y="3635"/>
                    </a:lnTo>
                    <a:lnTo>
                      <a:pt x="1730" y="3610"/>
                    </a:lnTo>
                    <a:lnTo>
                      <a:pt x="1843" y="3572"/>
                    </a:lnTo>
                    <a:lnTo>
                      <a:pt x="1955" y="3522"/>
                    </a:lnTo>
                    <a:lnTo>
                      <a:pt x="2056" y="3460"/>
                    </a:lnTo>
                    <a:lnTo>
                      <a:pt x="2156" y="3397"/>
                    </a:lnTo>
                    <a:lnTo>
                      <a:pt x="2244" y="3334"/>
                    </a:lnTo>
                    <a:lnTo>
                      <a:pt x="2331" y="3247"/>
                    </a:lnTo>
                    <a:lnTo>
                      <a:pt x="2419" y="3159"/>
                    </a:lnTo>
                    <a:lnTo>
                      <a:pt x="2494" y="3071"/>
                    </a:lnTo>
                    <a:lnTo>
                      <a:pt x="2557" y="2958"/>
                    </a:lnTo>
                    <a:lnTo>
                      <a:pt x="2620" y="2846"/>
                    </a:lnTo>
                    <a:lnTo>
                      <a:pt x="2670" y="2733"/>
                    </a:lnTo>
                    <a:lnTo>
                      <a:pt x="2720" y="2607"/>
                    </a:lnTo>
                    <a:lnTo>
                      <a:pt x="2757" y="2470"/>
                    </a:lnTo>
                    <a:lnTo>
                      <a:pt x="2795" y="2332"/>
                    </a:lnTo>
                    <a:lnTo>
                      <a:pt x="2820" y="2181"/>
                    </a:lnTo>
                    <a:lnTo>
                      <a:pt x="2845" y="2031"/>
                    </a:lnTo>
                    <a:lnTo>
                      <a:pt x="2858" y="1868"/>
                    </a:lnTo>
                    <a:lnTo>
                      <a:pt x="2858" y="1692"/>
                    </a:lnTo>
                    <a:lnTo>
                      <a:pt x="2858" y="1341"/>
                    </a:lnTo>
                    <a:lnTo>
                      <a:pt x="2833" y="1153"/>
                    </a:lnTo>
                    <a:lnTo>
                      <a:pt x="2808" y="991"/>
                    </a:lnTo>
                    <a:lnTo>
                      <a:pt x="2757" y="840"/>
                    </a:lnTo>
                    <a:lnTo>
                      <a:pt x="2707" y="715"/>
                    </a:lnTo>
                    <a:lnTo>
                      <a:pt x="2645" y="589"/>
                    </a:lnTo>
                    <a:lnTo>
                      <a:pt x="2569" y="489"/>
                    </a:lnTo>
                    <a:lnTo>
                      <a:pt x="2494" y="389"/>
                    </a:lnTo>
                    <a:lnTo>
                      <a:pt x="2407" y="314"/>
                    </a:lnTo>
                    <a:lnTo>
                      <a:pt x="2319" y="239"/>
                    </a:lnTo>
                    <a:lnTo>
                      <a:pt x="2231" y="176"/>
                    </a:lnTo>
                    <a:lnTo>
                      <a:pt x="2131" y="126"/>
                    </a:lnTo>
                    <a:lnTo>
                      <a:pt x="2018" y="88"/>
                    </a:lnTo>
                    <a:lnTo>
                      <a:pt x="1918" y="51"/>
                    </a:lnTo>
                    <a:lnTo>
                      <a:pt x="1805" y="25"/>
                    </a:lnTo>
                    <a:lnTo>
                      <a:pt x="1579" y="0"/>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5;p16">
                <a:extLst>
                  <a:ext uri="{FF2B5EF4-FFF2-40B4-BE49-F238E27FC236}">
                    <a16:creationId xmlns:a16="http://schemas.microsoft.com/office/drawing/2014/main" id="{07F066B3-A57B-43EF-8CA9-7A90EC955C97}"/>
                  </a:ext>
                </a:extLst>
              </p:cNvPr>
              <p:cNvSpPr/>
              <p:nvPr/>
            </p:nvSpPr>
            <p:spPr>
              <a:xfrm>
                <a:off x="3253103" y="2418752"/>
                <a:ext cx="131583" cy="277799"/>
              </a:xfrm>
              <a:custGeom>
                <a:avLst/>
                <a:gdLst/>
                <a:ahLst/>
                <a:cxnLst/>
                <a:rect l="l" t="t" r="r" b="b"/>
                <a:pathLst>
                  <a:path w="5854" h="12359" extrusionOk="0">
                    <a:moveTo>
                      <a:pt x="214" y="1"/>
                    </a:moveTo>
                    <a:lnTo>
                      <a:pt x="1" y="8799"/>
                    </a:lnTo>
                    <a:lnTo>
                      <a:pt x="1" y="9125"/>
                    </a:lnTo>
                    <a:lnTo>
                      <a:pt x="26" y="9451"/>
                    </a:lnTo>
                    <a:lnTo>
                      <a:pt x="76" y="9764"/>
                    </a:lnTo>
                    <a:lnTo>
                      <a:pt x="151" y="10065"/>
                    </a:lnTo>
                    <a:lnTo>
                      <a:pt x="251" y="10353"/>
                    </a:lnTo>
                    <a:lnTo>
                      <a:pt x="364" y="10641"/>
                    </a:lnTo>
                    <a:lnTo>
                      <a:pt x="515" y="10905"/>
                    </a:lnTo>
                    <a:lnTo>
                      <a:pt x="677" y="11143"/>
                    </a:lnTo>
                    <a:lnTo>
                      <a:pt x="853" y="11368"/>
                    </a:lnTo>
                    <a:lnTo>
                      <a:pt x="1053" y="11581"/>
                    </a:lnTo>
                    <a:lnTo>
                      <a:pt x="1279" y="11769"/>
                    </a:lnTo>
                    <a:lnTo>
                      <a:pt x="1505" y="11932"/>
                    </a:lnTo>
                    <a:lnTo>
                      <a:pt x="1755" y="12070"/>
                    </a:lnTo>
                    <a:lnTo>
                      <a:pt x="1881" y="12133"/>
                    </a:lnTo>
                    <a:lnTo>
                      <a:pt x="2019" y="12183"/>
                    </a:lnTo>
                    <a:lnTo>
                      <a:pt x="2156" y="12233"/>
                    </a:lnTo>
                    <a:lnTo>
                      <a:pt x="2294" y="12271"/>
                    </a:lnTo>
                    <a:lnTo>
                      <a:pt x="2432" y="12308"/>
                    </a:lnTo>
                    <a:lnTo>
                      <a:pt x="2570" y="12333"/>
                    </a:lnTo>
                    <a:lnTo>
                      <a:pt x="2746" y="12346"/>
                    </a:lnTo>
                    <a:lnTo>
                      <a:pt x="2908" y="12359"/>
                    </a:lnTo>
                    <a:lnTo>
                      <a:pt x="3071" y="12346"/>
                    </a:lnTo>
                    <a:lnTo>
                      <a:pt x="3222" y="12333"/>
                    </a:lnTo>
                    <a:lnTo>
                      <a:pt x="3385" y="12308"/>
                    </a:lnTo>
                    <a:lnTo>
                      <a:pt x="3535" y="12283"/>
                    </a:lnTo>
                    <a:lnTo>
                      <a:pt x="3698" y="12233"/>
                    </a:lnTo>
                    <a:lnTo>
                      <a:pt x="3848" y="12183"/>
                    </a:lnTo>
                    <a:lnTo>
                      <a:pt x="3986" y="12133"/>
                    </a:lnTo>
                    <a:lnTo>
                      <a:pt x="4137" y="12058"/>
                    </a:lnTo>
                    <a:lnTo>
                      <a:pt x="4275" y="11983"/>
                    </a:lnTo>
                    <a:lnTo>
                      <a:pt x="4412" y="11895"/>
                    </a:lnTo>
                    <a:lnTo>
                      <a:pt x="4538" y="11807"/>
                    </a:lnTo>
                    <a:lnTo>
                      <a:pt x="4663" y="11707"/>
                    </a:lnTo>
                    <a:lnTo>
                      <a:pt x="4788" y="11594"/>
                    </a:lnTo>
                    <a:lnTo>
                      <a:pt x="4901" y="11481"/>
                    </a:lnTo>
                    <a:lnTo>
                      <a:pt x="5014" y="11356"/>
                    </a:lnTo>
                    <a:lnTo>
                      <a:pt x="5114" y="11231"/>
                    </a:lnTo>
                    <a:lnTo>
                      <a:pt x="5215" y="11105"/>
                    </a:lnTo>
                    <a:lnTo>
                      <a:pt x="5315" y="10955"/>
                    </a:lnTo>
                    <a:lnTo>
                      <a:pt x="5390" y="10817"/>
                    </a:lnTo>
                    <a:lnTo>
                      <a:pt x="5478" y="10667"/>
                    </a:lnTo>
                    <a:lnTo>
                      <a:pt x="5553" y="10504"/>
                    </a:lnTo>
                    <a:lnTo>
                      <a:pt x="5616" y="10353"/>
                    </a:lnTo>
                    <a:lnTo>
                      <a:pt x="5678" y="10178"/>
                    </a:lnTo>
                    <a:lnTo>
                      <a:pt x="5728" y="10015"/>
                    </a:lnTo>
                    <a:lnTo>
                      <a:pt x="5766" y="9839"/>
                    </a:lnTo>
                    <a:lnTo>
                      <a:pt x="5804" y="9664"/>
                    </a:lnTo>
                    <a:lnTo>
                      <a:pt x="5829" y="9476"/>
                    </a:lnTo>
                    <a:lnTo>
                      <a:pt x="5854" y="9300"/>
                    </a:lnTo>
                    <a:lnTo>
                      <a:pt x="5854" y="9112"/>
                    </a:lnTo>
                    <a:lnTo>
                      <a:pt x="5854" y="8912"/>
                    </a:lnTo>
                    <a:lnTo>
                      <a:pt x="5716" y="740"/>
                    </a:lnTo>
                    <a:lnTo>
                      <a:pt x="214"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6;p16">
                <a:extLst>
                  <a:ext uri="{FF2B5EF4-FFF2-40B4-BE49-F238E27FC236}">
                    <a16:creationId xmlns:a16="http://schemas.microsoft.com/office/drawing/2014/main" id="{BB86B694-BDC6-48EB-889E-75EC07B8EAB9}"/>
                  </a:ext>
                </a:extLst>
              </p:cNvPr>
              <p:cNvSpPr/>
              <p:nvPr/>
            </p:nvSpPr>
            <p:spPr>
              <a:xfrm>
                <a:off x="3277334" y="2464404"/>
                <a:ext cx="107645" cy="154668"/>
              </a:xfrm>
              <a:custGeom>
                <a:avLst/>
                <a:gdLst/>
                <a:ahLst/>
                <a:cxnLst/>
                <a:rect l="l" t="t" r="r" b="b"/>
                <a:pathLst>
                  <a:path w="4789" h="6881" extrusionOk="0">
                    <a:moveTo>
                      <a:pt x="88" y="0"/>
                    </a:moveTo>
                    <a:lnTo>
                      <a:pt x="51" y="288"/>
                    </a:lnTo>
                    <a:lnTo>
                      <a:pt x="26" y="627"/>
                    </a:lnTo>
                    <a:lnTo>
                      <a:pt x="1" y="1053"/>
                    </a:lnTo>
                    <a:lnTo>
                      <a:pt x="1" y="1567"/>
                    </a:lnTo>
                    <a:lnTo>
                      <a:pt x="13" y="1855"/>
                    </a:lnTo>
                    <a:lnTo>
                      <a:pt x="26" y="2143"/>
                    </a:lnTo>
                    <a:lnTo>
                      <a:pt x="63" y="2444"/>
                    </a:lnTo>
                    <a:lnTo>
                      <a:pt x="101" y="2757"/>
                    </a:lnTo>
                    <a:lnTo>
                      <a:pt x="163" y="3083"/>
                    </a:lnTo>
                    <a:lnTo>
                      <a:pt x="239" y="3397"/>
                    </a:lnTo>
                    <a:lnTo>
                      <a:pt x="326" y="3722"/>
                    </a:lnTo>
                    <a:lnTo>
                      <a:pt x="439" y="4036"/>
                    </a:lnTo>
                    <a:lnTo>
                      <a:pt x="577" y="4349"/>
                    </a:lnTo>
                    <a:lnTo>
                      <a:pt x="727" y="4650"/>
                    </a:lnTo>
                    <a:lnTo>
                      <a:pt x="903" y="4951"/>
                    </a:lnTo>
                    <a:lnTo>
                      <a:pt x="1104" y="5239"/>
                    </a:lnTo>
                    <a:lnTo>
                      <a:pt x="1204" y="5377"/>
                    </a:lnTo>
                    <a:lnTo>
                      <a:pt x="1329" y="5502"/>
                    </a:lnTo>
                    <a:lnTo>
                      <a:pt x="1442" y="5640"/>
                    </a:lnTo>
                    <a:lnTo>
                      <a:pt x="1580" y="5765"/>
                    </a:lnTo>
                    <a:lnTo>
                      <a:pt x="1718" y="5878"/>
                    </a:lnTo>
                    <a:lnTo>
                      <a:pt x="1856" y="5991"/>
                    </a:lnTo>
                    <a:lnTo>
                      <a:pt x="2018" y="6104"/>
                    </a:lnTo>
                    <a:lnTo>
                      <a:pt x="2169" y="6204"/>
                    </a:lnTo>
                    <a:lnTo>
                      <a:pt x="2344" y="6304"/>
                    </a:lnTo>
                    <a:lnTo>
                      <a:pt x="2520" y="6392"/>
                    </a:lnTo>
                    <a:lnTo>
                      <a:pt x="2708" y="6480"/>
                    </a:lnTo>
                    <a:lnTo>
                      <a:pt x="2896" y="6555"/>
                    </a:lnTo>
                    <a:lnTo>
                      <a:pt x="3096" y="6630"/>
                    </a:lnTo>
                    <a:lnTo>
                      <a:pt x="3309" y="6693"/>
                    </a:lnTo>
                    <a:lnTo>
                      <a:pt x="3535" y="6743"/>
                    </a:lnTo>
                    <a:lnTo>
                      <a:pt x="3761" y="6793"/>
                    </a:lnTo>
                    <a:lnTo>
                      <a:pt x="3999" y="6831"/>
                    </a:lnTo>
                    <a:lnTo>
                      <a:pt x="4249" y="6856"/>
                    </a:lnTo>
                    <a:lnTo>
                      <a:pt x="4513" y="6881"/>
                    </a:lnTo>
                    <a:lnTo>
                      <a:pt x="4776" y="6881"/>
                    </a:lnTo>
                    <a:lnTo>
                      <a:pt x="4788" y="3447"/>
                    </a:lnTo>
                    <a:lnTo>
                      <a:pt x="4575" y="3434"/>
                    </a:lnTo>
                    <a:lnTo>
                      <a:pt x="4362" y="3397"/>
                    </a:lnTo>
                    <a:lnTo>
                      <a:pt x="4149" y="3346"/>
                    </a:lnTo>
                    <a:lnTo>
                      <a:pt x="3936" y="3284"/>
                    </a:lnTo>
                    <a:lnTo>
                      <a:pt x="3723" y="3196"/>
                    </a:lnTo>
                    <a:lnTo>
                      <a:pt x="3510" y="3108"/>
                    </a:lnTo>
                    <a:lnTo>
                      <a:pt x="3297" y="2996"/>
                    </a:lnTo>
                    <a:lnTo>
                      <a:pt x="3096" y="2883"/>
                    </a:lnTo>
                    <a:lnTo>
                      <a:pt x="2896" y="2757"/>
                    </a:lnTo>
                    <a:lnTo>
                      <a:pt x="2695" y="2620"/>
                    </a:lnTo>
                    <a:lnTo>
                      <a:pt x="2495" y="2469"/>
                    </a:lnTo>
                    <a:lnTo>
                      <a:pt x="2307" y="2331"/>
                    </a:lnTo>
                    <a:lnTo>
                      <a:pt x="1931" y="2018"/>
                    </a:lnTo>
                    <a:lnTo>
                      <a:pt x="1592" y="1692"/>
                    </a:lnTo>
                    <a:lnTo>
                      <a:pt x="1266" y="1379"/>
                    </a:lnTo>
                    <a:lnTo>
                      <a:pt x="978" y="1065"/>
                    </a:lnTo>
                    <a:lnTo>
                      <a:pt x="727" y="790"/>
                    </a:lnTo>
                    <a:lnTo>
                      <a:pt x="502" y="526"/>
                    </a:lnTo>
                    <a:lnTo>
                      <a:pt x="201" y="138"/>
                    </a:lnTo>
                    <a:lnTo>
                      <a:pt x="88" y="0"/>
                    </a:lnTo>
                    <a:close/>
                  </a:path>
                </a:pathLst>
              </a:custGeom>
              <a:solidFill>
                <a:srgbClr val="07001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7;p16">
                <a:extLst>
                  <a:ext uri="{FF2B5EF4-FFF2-40B4-BE49-F238E27FC236}">
                    <a16:creationId xmlns:a16="http://schemas.microsoft.com/office/drawing/2014/main" id="{83404778-4942-4509-83B0-354A166C236A}"/>
                  </a:ext>
                </a:extLst>
              </p:cNvPr>
              <p:cNvSpPr/>
              <p:nvPr/>
            </p:nvSpPr>
            <p:spPr>
              <a:xfrm>
                <a:off x="3277334" y="2464404"/>
                <a:ext cx="107645" cy="154668"/>
              </a:xfrm>
              <a:custGeom>
                <a:avLst/>
                <a:gdLst/>
                <a:ahLst/>
                <a:cxnLst/>
                <a:rect l="l" t="t" r="r" b="b"/>
                <a:pathLst>
                  <a:path w="4789" h="6881" fill="none" extrusionOk="0">
                    <a:moveTo>
                      <a:pt x="4788" y="3447"/>
                    </a:moveTo>
                    <a:lnTo>
                      <a:pt x="4788" y="3447"/>
                    </a:lnTo>
                    <a:lnTo>
                      <a:pt x="4575" y="3434"/>
                    </a:lnTo>
                    <a:lnTo>
                      <a:pt x="4362" y="3397"/>
                    </a:lnTo>
                    <a:lnTo>
                      <a:pt x="4149" y="3346"/>
                    </a:lnTo>
                    <a:lnTo>
                      <a:pt x="3936" y="3284"/>
                    </a:lnTo>
                    <a:lnTo>
                      <a:pt x="3723" y="3196"/>
                    </a:lnTo>
                    <a:lnTo>
                      <a:pt x="3510" y="3108"/>
                    </a:lnTo>
                    <a:lnTo>
                      <a:pt x="3297" y="2996"/>
                    </a:lnTo>
                    <a:lnTo>
                      <a:pt x="3096" y="2883"/>
                    </a:lnTo>
                    <a:lnTo>
                      <a:pt x="2896" y="2757"/>
                    </a:lnTo>
                    <a:lnTo>
                      <a:pt x="2695" y="2620"/>
                    </a:lnTo>
                    <a:lnTo>
                      <a:pt x="2495" y="2469"/>
                    </a:lnTo>
                    <a:lnTo>
                      <a:pt x="2307" y="2331"/>
                    </a:lnTo>
                    <a:lnTo>
                      <a:pt x="1931" y="2018"/>
                    </a:lnTo>
                    <a:lnTo>
                      <a:pt x="1592" y="1692"/>
                    </a:lnTo>
                    <a:lnTo>
                      <a:pt x="1266" y="1379"/>
                    </a:lnTo>
                    <a:lnTo>
                      <a:pt x="978" y="1065"/>
                    </a:lnTo>
                    <a:lnTo>
                      <a:pt x="727" y="790"/>
                    </a:lnTo>
                    <a:lnTo>
                      <a:pt x="502" y="526"/>
                    </a:lnTo>
                    <a:lnTo>
                      <a:pt x="201" y="138"/>
                    </a:lnTo>
                    <a:lnTo>
                      <a:pt x="88" y="0"/>
                    </a:lnTo>
                    <a:lnTo>
                      <a:pt x="88" y="0"/>
                    </a:lnTo>
                    <a:lnTo>
                      <a:pt x="51" y="288"/>
                    </a:lnTo>
                    <a:lnTo>
                      <a:pt x="26" y="627"/>
                    </a:lnTo>
                    <a:lnTo>
                      <a:pt x="1" y="1053"/>
                    </a:lnTo>
                    <a:lnTo>
                      <a:pt x="1" y="1567"/>
                    </a:lnTo>
                    <a:lnTo>
                      <a:pt x="13" y="1855"/>
                    </a:lnTo>
                    <a:lnTo>
                      <a:pt x="26" y="2143"/>
                    </a:lnTo>
                    <a:lnTo>
                      <a:pt x="63" y="2444"/>
                    </a:lnTo>
                    <a:lnTo>
                      <a:pt x="101" y="2757"/>
                    </a:lnTo>
                    <a:lnTo>
                      <a:pt x="163" y="3083"/>
                    </a:lnTo>
                    <a:lnTo>
                      <a:pt x="239" y="3397"/>
                    </a:lnTo>
                    <a:lnTo>
                      <a:pt x="326" y="3722"/>
                    </a:lnTo>
                    <a:lnTo>
                      <a:pt x="439" y="4036"/>
                    </a:lnTo>
                    <a:lnTo>
                      <a:pt x="577" y="4349"/>
                    </a:lnTo>
                    <a:lnTo>
                      <a:pt x="727" y="4650"/>
                    </a:lnTo>
                    <a:lnTo>
                      <a:pt x="903" y="4951"/>
                    </a:lnTo>
                    <a:lnTo>
                      <a:pt x="1104" y="5239"/>
                    </a:lnTo>
                    <a:lnTo>
                      <a:pt x="1204" y="5377"/>
                    </a:lnTo>
                    <a:lnTo>
                      <a:pt x="1329" y="5502"/>
                    </a:lnTo>
                    <a:lnTo>
                      <a:pt x="1442" y="5640"/>
                    </a:lnTo>
                    <a:lnTo>
                      <a:pt x="1580" y="5765"/>
                    </a:lnTo>
                    <a:lnTo>
                      <a:pt x="1718" y="5878"/>
                    </a:lnTo>
                    <a:lnTo>
                      <a:pt x="1856" y="5991"/>
                    </a:lnTo>
                    <a:lnTo>
                      <a:pt x="2018" y="6104"/>
                    </a:lnTo>
                    <a:lnTo>
                      <a:pt x="2169" y="6204"/>
                    </a:lnTo>
                    <a:lnTo>
                      <a:pt x="2344" y="6304"/>
                    </a:lnTo>
                    <a:lnTo>
                      <a:pt x="2520" y="6392"/>
                    </a:lnTo>
                    <a:lnTo>
                      <a:pt x="2708" y="6480"/>
                    </a:lnTo>
                    <a:lnTo>
                      <a:pt x="2896" y="6555"/>
                    </a:lnTo>
                    <a:lnTo>
                      <a:pt x="3096" y="6630"/>
                    </a:lnTo>
                    <a:lnTo>
                      <a:pt x="3309" y="6693"/>
                    </a:lnTo>
                    <a:lnTo>
                      <a:pt x="3535" y="6743"/>
                    </a:lnTo>
                    <a:lnTo>
                      <a:pt x="3761" y="6793"/>
                    </a:lnTo>
                    <a:lnTo>
                      <a:pt x="3999" y="6831"/>
                    </a:lnTo>
                    <a:lnTo>
                      <a:pt x="4249" y="6856"/>
                    </a:lnTo>
                    <a:lnTo>
                      <a:pt x="4513" y="6881"/>
                    </a:lnTo>
                    <a:lnTo>
                      <a:pt x="4776" y="6881"/>
                    </a:lnTo>
                    <a:lnTo>
                      <a:pt x="4788" y="3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8;p16">
                <a:extLst>
                  <a:ext uri="{FF2B5EF4-FFF2-40B4-BE49-F238E27FC236}">
                    <a16:creationId xmlns:a16="http://schemas.microsoft.com/office/drawing/2014/main" id="{D6832C37-69D0-4912-9C5D-F02AEB25DE63}"/>
                  </a:ext>
                </a:extLst>
              </p:cNvPr>
              <p:cNvSpPr/>
              <p:nvPr/>
            </p:nvSpPr>
            <p:spPr>
              <a:xfrm>
                <a:off x="3273670" y="2215645"/>
                <a:ext cx="234126" cy="359775"/>
              </a:xfrm>
              <a:custGeom>
                <a:avLst/>
                <a:gdLst/>
                <a:ahLst/>
                <a:cxnLst/>
                <a:rect l="l" t="t" r="r" b="b"/>
                <a:pathLst>
                  <a:path w="10416" h="16006" extrusionOk="0">
                    <a:moveTo>
                      <a:pt x="4287" y="0"/>
                    </a:moveTo>
                    <a:lnTo>
                      <a:pt x="4049" y="38"/>
                    </a:lnTo>
                    <a:lnTo>
                      <a:pt x="3798" y="88"/>
                    </a:lnTo>
                    <a:lnTo>
                      <a:pt x="3472" y="163"/>
                    </a:lnTo>
                    <a:lnTo>
                      <a:pt x="3159" y="263"/>
                    </a:lnTo>
                    <a:lnTo>
                      <a:pt x="2871" y="376"/>
                    </a:lnTo>
                    <a:lnTo>
                      <a:pt x="2595" y="501"/>
                    </a:lnTo>
                    <a:lnTo>
                      <a:pt x="2344" y="639"/>
                    </a:lnTo>
                    <a:lnTo>
                      <a:pt x="2106" y="777"/>
                    </a:lnTo>
                    <a:lnTo>
                      <a:pt x="1881" y="928"/>
                    </a:lnTo>
                    <a:lnTo>
                      <a:pt x="1668" y="1090"/>
                    </a:lnTo>
                    <a:lnTo>
                      <a:pt x="1480" y="1266"/>
                    </a:lnTo>
                    <a:lnTo>
                      <a:pt x="1304" y="1441"/>
                    </a:lnTo>
                    <a:lnTo>
                      <a:pt x="1141" y="1629"/>
                    </a:lnTo>
                    <a:lnTo>
                      <a:pt x="991" y="1817"/>
                    </a:lnTo>
                    <a:lnTo>
                      <a:pt x="853" y="2005"/>
                    </a:lnTo>
                    <a:lnTo>
                      <a:pt x="728" y="2218"/>
                    </a:lnTo>
                    <a:lnTo>
                      <a:pt x="615" y="2419"/>
                    </a:lnTo>
                    <a:lnTo>
                      <a:pt x="514" y="2632"/>
                    </a:lnTo>
                    <a:lnTo>
                      <a:pt x="427" y="2845"/>
                    </a:lnTo>
                    <a:lnTo>
                      <a:pt x="339" y="3058"/>
                    </a:lnTo>
                    <a:lnTo>
                      <a:pt x="276" y="3271"/>
                    </a:lnTo>
                    <a:lnTo>
                      <a:pt x="214" y="3497"/>
                    </a:lnTo>
                    <a:lnTo>
                      <a:pt x="164" y="3722"/>
                    </a:lnTo>
                    <a:lnTo>
                      <a:pt x="113" y="3936"/>
                    </a:lnTo>
                    <a:lnTo>
                      <a:pt x="51" y="4374"/>
                    </a:lnTo>
                    <a:lnTo>
                      <a:pt x="13" y="4813"/>
                    </a:lnTo>
                    <a:lnTo>
                      <a:pt x="1" y="5239"/>
                    </a:lnTo>
                    <a:lnTo>
                      <a:pt x="1" y="5640"/>
                    </a:lnTo>
                    <a:lnTo>
                      <a:pt x="13" y="6029"/>
                    </a:lnTo>
                    <a:lnTo>
                      <a:pt x="51" y="6655"/>
                    </a:lnTo>
                    <a:lnTo>
                      <a:pt x="51" y="6856"/>
                    </a:lnTo>
                    <a:lnTo>
                      <a:pt x="38" y="7232"/>
                    </a:lnTo>
                    <a:lnTo>
                      <a:pt x="26" y="7746"/>
                    </a:lnTo>
                    <a:lnTo>
                      <a:pt x="26" y="8372"/>
                    </a:lnTo>
                    <a:lnTo>
                      <a:pt x="38" y="8723"/>
                    </a:lnTo>
                    <a:lnTo>
                      <a:pt x="51" y="9087"/>
                    </a:lnTo>
                    <a:lnTo>
                      <a:pt x="76" y="9475"/>
                    </a:lnTo>
                    <a:lnTo>
                      <a:pt x="113" y="9876"/>
                    </a:lnTo>
                    <a:lnTo>
                      <a:pt x="164" y="10290"/>
                    </a:lnTo>
                    <a:lnTo>
                      <a:pt x="226" y="10704"/>
                    </a:lnTo>
                    <a:lnTo>
                      <a:pt x="314" y="11130"/>
                    </a:lnTo>
                    <a:lnTo>
                      <a:pt x="414" y="11556"/>
                    </a:lnTo>
                    <a:lnTo>
                      <a:pt x="540" y="11969"/>
                    </a:lnTo>
                    <a:lnTo>
                      <a:pt x="677" y="12396"/>
                    </a:lnTo>
                    <a:lnTo>
                      <a:pt x="840" y="12797"/>
                    </a:lnTo>
                    <a:lnTo>
                      <a:pt x="1028" y="13198"/>
                    </a:lnTo>
                    <a:lnTo>
                      <a:pt x="1129" y="13398"/>
                    </a:lnTo>
                    <a:lnTo>
                      <a:pt x="1241" y="13586"/>
                    </a:lnTo>
                    <a:lnTo>
                      <a:pt x="1354" y="13774"/>
                    </a:lnTo>
                    <a:lnTo>
                      <a:pt x="1480" y="13950"/>
                    </a:lnTo>
                    <a:lnTo>
                      <a:pt x="1617" y="14125"/>
                    </a:lnTo>
                    <a:lnTo>
                      <a:pt x="1755" y="14301"/>
                    </a:lnTo>
                    <a:lnTo>
                      <a:pt x="1893" y="14464"/>
                    </a:lnTo>
                    <a:lnTo>
                      <a:pt x="2056" y="14627"/>
                    </a:lnTo>
                    <a:lnTo>
                      <a:pt x="2219" y="14777"/>
                    </a:lnTo>
                    <a:lnTo>
                      <a:pt x="2382" y="14915"/>
                    </a:lnTo>
                    <a:lnTo>
                      <a:pt x="2570" y="15053"/>
                    </a:lnTo>
                    <a:lnTo>
                      <a:pt x="2758" y="15191"/>
                    </a:lnTo>
                    <a:lnTo>
                      <a:pt x="2946" y="15316"/>
                    </a:lnTo>
                    <a:lnTo>
                      <a:pt x="3159" y="15429"/>
                    </a:lnTo>
                    <a:lnTo>
                      <a:pt x="3372" y="15529"/>
                    </a:lnTo>
                    <a:lnTo>
                      <a:pt x="3598" y="15617"/>
                    </a:lnTo>
                    <a:lnTo>
                      <a:pt x="3836" y="15704"/>
                    </a:lnTo>
                    <a:lnTo>
                      <a:pt x="4074" y="15780"/>
                    </a:lnTo>
                    <a:lnTo>
                      <a:pt x="4337" y="15842"/>
                    </a:lnTo>
                    <a:lnTo>
                      <a:pt x="4600" y="15905"/>
                    </a:lnTo>
                    <a:lnTo>
                      <a:pt x="4876" y="15943"/>
                    </a:lnTo>
                    <a:lnTo>
                      <a:pt x="5164" y="15980"/>
                    </a:lnTo>
                    <a:lnTo>
                      <a:pt x="5465" y="15993"/>
                    </a:lnTo>
                    <a:lnTo>
                      <a:pt x="5766" y="16005"/>
                    </a:lnTo>
                    <a:lnTo>
                      <a:pt x="5954" y="15993"/>
                    </a:lnTo>
                    <a:lnTo>
                      <a:pt x="6129" y="15980"/>
                    </a:lnTo>
                    <a:lnTo>
                      <a:pt x="6305" y="15955"/>
                    </a:lnTo>
                    <a:lnTo>
                      <a:pt x="6480" y="15930"/>
                    </a:lnTo>
                    <a:lnTo>
                      <a:pt x="6643" y="15880"/>
                    </a:lnTo>
                    <a:lnTo>
                      <a:pt x="6806" y="15830"/>
                    </a:lnTo>
                    <a:lnTo>
                      <a:pt x="6957" y="15780"/>
                    </a:lnTo>
                    <a:lnTo>
                      <a:pt x="7107" y="15704"/>
                    </a:lnTo>
                    <a:lnTo>
                      <a:pt x="7257" y="15629"/>
                    </a:lnTo>
                    <a:lnTo>
                      <a:pt x="7408" y="15554"/>
                    </a:lnTo>
                    <a:lnTo>
                      <a:pt x="7546" y="15466"/>
                    </a:lnTo>
                    <a:lnTo>
                      <a:pt x="7671" y="15366"/>
                    </a:lnTo>
                    <a:lnTo>
                      <a:pt x="7809" y="15266"/>
                    </a:lnTo>
                    <a:lnTo>
                      <a:pt x="7934" y="15153"/>
                    </a:lnTo>
                    <a:lnTo>
                      <a:pt x="8172" y="14915"/>
                    </a:lnTo>
                    <a:lnTo>
                      <a:pt x="8398" y="14664"/>
                    </a:lnTo>
                    <a:lnTo>
                      <a:pt x="8611" y="14376"/>
                    </a:lnTo>
                    <a:lnTo>
                      <a:pt x="8799" y="14075"/>
                    </a:lnTo>
                    <a:lnTo>
                      <a:pt x="8987" y="13762"/>
                    </a:lnTo>
                    <a:lnTo>
                      <a:pt x="9150" y="13436"/>
                    </a:lnTo>
                    <a:lnTo>
                      <a:pt x="9300" y="13085"/>
                    </a:lnTo>
                    <a:lnTo>
                      <a:pt x="9451" y="12734"/>
                    </a:lnTo>
                    <a:lnTo>
                      <a:pt x="9576" y="12358"/>
                    </a:lnTo>
                    <a:lnTo>
                      <a:pt x="9689" y="11995"/>
                    </a:lnTo>
                    <a:lnTo>
                      <a:pt x="9802" y="11606"/>
                    </a:lnTo>
                    <a:lnTo>
                      <a:pt x="9902" y="11230"/>
                    </a:lnTo>
                    <a:lnTo>
                      <a:pt x="9977" y="10841"/>
                    </a:lnTo>
                    <a:lnTo>
                      <a:pt x="10065" y="10465"/>
                    </a:lnTo>
                    <a:lnTo>
                      <a:pt x="10128" y="10077"/>
                    </a:lnTo>
                    <a:lnTo>
                      <a:pt x="10240" y="9337"/>
                    </a:lnTo>
                    <a:lnTo>
                      <a:pt x="10316" y="8623"/>
                    </a:lnTo>
                    <a:lnTo>
                      <a:pt x="10366" y="7971"/>
                    </a:lnTo>
                    <a:lnTo>
                      <a:pt x="10403" y="7370"/>
                    </a:lnTo>
                    <a:lnTo>
                      <a:pt x="10416" y="6856"/>
                    </a:lnTo>
                    <a:lnTo>
                      <a:pt x="10416" y="6254"/>
                    </a:lnTo>
                    <a:lnTo>
                      <a:pt x="10391" y="5778"/>
                    </a:lnTo>
                    <a:lnTo>
                      <a:pt x="10366" y="5377"/>
                    </a:lnTo>
                    <a:lnTo>
                      <a:pt x="10316" y="5076"/>
                    </a:lnTo>
                    <a:lnTo>
                      <a:pt x="10240" y="4775"/>
                    </a:lnTo>
                    <a:lnTo>
                      <a:pt x="10153" y="4474"/>
                    </a:lnTo>
                    <a:lnTo>
                      <a:pt x="10052" y="4186"/>
                    </a:lnTo>
                    <a:lnTo>
                      <a:pt x="9927" y="3910"/>
                    </a:lnTo>
                    <a:lnTo>
                      <a:pt x="9789" y="3635"/>
                    </a:lnTo>
                    <a:lnTo>
                      <a:pt x="9651" y="3359"/>
                    </a:lnTo>
                    <a:lnTo>
                      <a:pt x="9488" y="3096"/>
                    </a:lnTo>
                    <a:lnTo>
                      <a:pt x="9326" y="2833"/>
                    </a:lnTo>
                    <a:lnTo>
                      <a:pt x="9138" y="2594"/>
                    </a:lnTo>
                    <a:lnTo>
                      <a:pt x="8950" y="2344"/>
                    </a:lnTo>
                    <a:lnTo>
                      <a:pt x="8749" y="2118"/>
                    </a:lnTo>
                    <a:lnTo>
                      <a:pt x="8536" y="1893"/>
                    </a:lnTo>
                    <a:lnTo>
                      <a:pt x="8323" y="1680"/>
                    </a:lnTo>
                    <a:lnTo>
                      <a:pt x="8085" y="1479"/>
                    </a:lnTo>
                    <a:lnTo>
                      <a:pt x="7859" y="1291"/>
                    </a:lnTo>
                    <a:lnTo>
                      <a:pt x="7621" y="1103"/>
                    </a:lnTo>
                    <a:lnTo>
                      <a:pt x="7370" y="940"/>
                    </a:lnTo>
                    <a:lnTo>
                      <a:pt x="7132" y="777"/>
                    </a:lnTo>
                    <a:lnTo>
                      <a:pt x="6869" y="639"/>
                    </a:lnTo>
                    <a:lnTo>
                      <a:pt x="6618" y="501"/>
                    </a:lnTo>
                    <a:lnTo>
                      <a:pt x="6355" y="389"/>
                    </a:lnTo>
                    <a:lnTo>
                      <a:pt x="6104" y="288"/>
                    </a:lnTo>
                    <a:lnTo>
                      <a:pt x="5841" y="201"/>
                    </a:lnTo>
                    <a:lnTo>
                      <a:pt x="5578" y="125"/>
                    </a:lnTo>
                    <a:lnTo>
                      <a:pt x="5315" y="63"/>
                    </a:lnTo>
                    <a:lnTo>
                      <a:pt x="5064" y="25"/>
                    </a:lnTo>
                    <a:lnTo>
                      <a:pt x="4801"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9;p16">
                <a:extLst>
                  <a:ext uri="{FF2B5EF4-FFF2-40B4-BE49-F238E27FC236}">
                    <a16:creationId xmlns:a16="http://schemas.microsoft.com/office/drawing/2014/main" id="{89D03548-2D64-41AA-B397-970F34E95F30}"/>
                  </a:ext>
                </a:extLst>
              </p:cNvPr>
              <p:cNvSpPr/>
              <p:nvPr/>
            </p:nvSpPr>
            <p:spPr>
              <a:xfrm>
                <a:off x="3246067" y="2184649"/>
                <a:ext cx="303154" cy="186226"/>
              </a:xfrm>
              <a:custGeom>
                <a:avLst/>
                <a:gdLst/>
                <a:ahLst/>
                <a:cxnLst/>
                <a:rect l="l" t="t" r="r" b="b"/>
                <a:pathLst>
                  <a:path w="13487" h="8285" extrusionOk="0">
                    <a:moveTo>
                      <a:pt x="5791" y="0"/>
                    </a:moveTo>
                    <a:lnTo>
                      <a:pt x="5402" y="25"/>
                    </a:lnTo>
                    <a:lnTo>
                      <a:pt x="5026" y="63"/>
                    </a:lnTo>
                    <a:lnTo>
                      <a:pt x="4650" y="138"/>
                    </a:lnTo>
                    <a:lnTo>
                      <a:pt x="4274" y="226"/>
                    </a:lnTo>
                    <a:lnTo>
                      <a:pt x="3911" y="339"/>
                    </a:lnTo>
                    <a:lnTo>
                      <a:pt x="3547" y="464"/>
                    </a:lnTo>
                    <a:lnTo>
                      <a:pt x="3196" y="627"/>
                    </a:lnTo>
                    <a:lnTo>
                      <a:pt x="2845" y="790"/>
                    </a:lnTo>
                    <a:lnTo>
                      <a:pt x="2507" y="991"/>
                    </a:lnTo>
                    <a:lnTo>
                      <a:pt x="2181" y="1204"/>
                    </a:lnTo>
                    <a:lnTo>
                      <a:pt x="1868" y="1429"/>
                    </a:lnTo>
                    <a:lnTo>
                      <a:pt x="1554" y="1680"/>
                    </a:lnTo>
                    <a:lnTo>
                      <a:pt x="1279" y="1943"/>
                    </a:lnTo>
                    <a:lnTo>
                      <a:pt x="1028" y="2219"/>
                    </a:lnTo>
                    <a:lnTo>
                      <a:pt x="815" y="2495"/>
                    </a:lnTo>
                    <a:lnTo>
                      <a:pt x="627" y="2770"/>
                    </a:lnTo>
                    <a:lnTo>
                      <a:pt x="464" y="3046"/>
                    </a:lnTo>
                    <a:lnTo>
                      <a:pt x="326" y="3322"/>
                    </a:lnTo>
                    <a:lnTo>
                      <a:pt x="226" y="3610"/>
                    </a:lnTo>
                    <a:lnTo>
                      <a:pt x="138" y="3898"/>
                    </a:lnTo>
                    <a:lnTo>
                      <a:pt x="76" y="4174"/>
                    </a:lnTo>
                    <a:lnTo>
                      <a:pt x="25" y="4450"/>
                    </a:lnTo>
                    <a:lnTo>
                      <a:pt x="13" y="4725"/>
                    </a:lnTo>
                    <a:lnTo>
                      <a:pt x="0" y="5001"/>
                    </a:lnTo>
                    <a:lnTo>
                      <a:pt x="13" y="5277"/>
                    </a:lnTo>
                    <a:lnTo>
                      <a:pt x="38" y="5540"/>
                    </a:lnTo>
                    <a:lnTo>
                      <a:pt x="76" y="5791"/>
                    </a:lnTo>
                    <a:lnTo>
                      <a:pt x="126" y="6041"/>
                    </a:lnTo>
                    <a:lnTo>
                      <a:pt x="188" y="6280"/>
                    </a:lnTo>
                    <a:lnTo>
                      <a:pt x="251" y="6518"/>
                    </a:lnTo>
                    <a:lnTo>
                      <a:pt x="339" y="6731"/>
                    </a:lnTo>
                    <a:lnTo>
                      <a:pt x="414" y="6944"/>
                    </a:lnTo>
                    <a:lnTo>
                      <a:pt x="502" y="7144"/>
                    </a:lnTo>
                    <a:lnTo>
                      <a:pt x="589" y="7320"/>
                    </a:lnTo>
                    <a:lnTo>
                      <a:pt x="690" y="7495"/>
                    </a:lnTo>
                    <a:lnTo>
                      <a:pt x="777" y="7646"/>
                    </a:lnTo>
                    <a:lnTo>
                      <a:pt x="878" y="7796"/>
                    </a:lnTo>
                    <a:lnTo>
                      <a:pt x="965" y="7909"/>
                    </a:lnTo>
                    <a:lnTo>
                      <a:pt x="1053" y="8022"/>
                    </a:lnTo>
                    <a:lnTo>
                      <a:pt x="1128" y="8109"/>
                    </a:lnTo>
                    <a:lnTo>
                      <a:pt x="1204" y="8172"/>
                    </a:lnTo>
                    <a:lnTo>
                      <a:pt x="1266" y="8222"/>
                    </a:lnTo>
                    <a:lnTo>
                      <a:pt x="1316" y="8247"/>
                    </a:lnTo>
                    <a:lnTo>
                      <a:pt x="1454" y="8272"/>
                    </a:lnTo>
                    <a:lnTo>
                      <a:pt x="1592" y="8285"/>
                    </a:lnTo>
                    <a:lnTo>
                      <a:pt x="1717" y="8272"/>
                    </a:lnTo>
                    <a:lnTo>
                      <a:pt x="1843" y="8235"/>
                    </a:lnTo>
                    <a:lnTo>
                      <a:pt x="1956" y="8172"/>
                    </a:lnTo>
                    <a:lnTo>
                      <a:pt x="2068" y="8097"/>
                    </a:lnTo>
                    <a:lnTo>
                      <a:pt x="2169" y="8009"/>
                    </a:lnTo>
                    <a:lnTo>
                      <a:pt x="2269" y="7896"/>
                    </a:lnTo>
                    <a:lnTo>
                      <a:pt x="2357" y="7771"/>
                    </a:lnTo>
                    <a:lnTo>
                      <a:pt x="2444" y="7646"/>
                    </a:lnTo>
                    <a:lnTo>
                      <a:pt x="2532" y="7495"/>
                    </a:lnTo>
                    <a:lnTo>
                      <a:pt x="2607" y="7332"/>
                    </a:lnTo>
                    <a:lnTo>
                      <a:pt x="2683" y="7169"/>
                    </a:lnTo>
                    <a:lnTo>
                      <a:pt x="2745" y="6994"/>
                    </a:lnTo>
                    <a:lnTo>
                      <a:pt x="2858" y="6631"/>
                    </a:lnTo>
                    <a:lnTo>
                      <a:pt x="2958" y="6255"/>
                    </a:lnTo>
                    <a:lnTo>
                      <a:pt x="3046" y="5866"/>
                    </a:lnTo>
                    <a:lnTo>
                      <a:pt x="3109" y="5490"/>
                    </a:lnTo>
                    <a:lnTo>
                      <a:pt x="3159" y="5139"/>
                    </a:lnTo>
                    <a:lnTo>
                      <a:pt x="3184" y="4813"/>
                    </a:lnTo>
                    <a:lnTo>
                      <a:pt x="3209" y="4525"/>
                    </a:lnTo>
                    <a:lnTo>
                      <a:pt x="3209" y="4299"/>
                    </a:lnTo>
                    <a:lnTo>
                      <a:pt x="3209" y="4124"/>
                    </a:lnTo>
                    <a:lnTo>
                      <a:pt x="4400" y="4675"/>
                    </a:lnTo>
                    <a:lnTo>
                      <a:pt x="5415" y="5139"/>
                    </a:lnTo>
                    <a:lnTo>
                      <a:pt x="6004" y="5390"/>
                    </a:lnTo>
                    <a:lnTo>
                      <a:pt x="6618" y="5653"/>
                    </a:lnTo>
                    <a:lnTo>
                      <a:pt x="7270" y="5916"/>
                    </a:lnTo>
                    <a:lnTo>
                      <a:pt x="7934" y="6167"/>
                    </a:lnTo>
                    <a:lnTo>
                      <a:pt x="8623" y="6417"/>
                    </a:lnTo>
                    <a:lnTo>
                      <a:pt x="9300" y="6643"/>
                    </a:lnTo>
                    <a:lnTo>
                      <a:pt x="9977" y="6856"/>
                    </a:lnTo>
                    <a:lnTo>
                      <a:pt x="10629" y="7044"/>
                    </a:lnTo>
                    <a:lnTo>
                      <a:pt x="10955" y="7119"/>
                    </a:lnTo>
                    <a:lnTo>
                      <a:pt x="11268" y="7195"/>
                    </a:lnTo>
                    <a:lnTo>
                      <a:pt x="11569" y="7245"/>
                    </a:lnTo>
                    <a:lnTo>
                      <a:pt x="11870" y="7295"/>
                    </a:lnTo>
                    <a:lnTo>
                      <a:pt x="12058" y="7320"/>
                    </a:lnTo>
                    <a:lnTo>
                      <a:pt x="12233" y="7320"/>
                    </a:lnTo>
                    <a:lnTo>
                      <a:pt x="12383" y="7307"/>
                    </a:lnTo>
                    <a:lnTo>
                      <a:pt x="12534" y="7270"/>
                    </a:lnTo>
                    <a:lnTo>
                      <a:pt x="12659" y="7232"/>
                    </a:lnTo>
                    <a:lnTo>
                      <a:pt x="12784" y="7169"/>
                    </a:lnTo>
                    <a:lnTo>
                      <a:pt x="12885" y="7094"/>
                    </a:lnTo>
                    <a:lnTo>
                      <a:pt x="12985" y="7019"/>
                    </a:lnTo>
                    <a:lnTo>
                      <a:pt x="13073" y="6931"/>
                    </a:lnTo>
                    <a:lnTo>
                      <a:pt x="13148" y="6831"/>
                    </a:lnTo>
                    <a:lnTo>
                      <a:pt x="13211" y="6718"/>
                    </a:lnTo>
                    <a:lnTo>
                      <a:pt x="13273" y="6605"/>
                    </a:lnTo>
                    <a:lnTo>
                      <a:pt x="13323" y="6493"/>
                    </a:lnTo>
                    <a:lnTo>
                      <a:pt x="13361" y="6367"/>
                    </a:lnTo>
                    <a:lnTo>
                      <a:pt x="13424" y="6117"/>
                    </a:lnTo>
                    <a:lnTo>
                      <a:pt x="13461" y="5866"/>
                    </a:lnTo>
                    <a:lnTo>
                      <a:pt x="13486" y="5615"/>
                    </a:lnTo>
                    <a:lnTo>
                      <a:pt x="13486" y="5390"/>
                    </a:lnTo>
                    <a:lnTo>
                      <a:pt x="13486" y="5177"/>
                    </a:lnTo>
                    <a:lnTo>
                      <a:pt x="13461" y="4876"/>
                    </a:lnTo>
                    <a:lnTo>
                      <a:pt x="13461" y="4801"/>
                    </a:lnTo>
                    <a:lnTo>
                      <a:pt x="13461" y="4788"/>
                    </a:lnTo>
                    <a:lnTo>
                      <a:pt x="13374" y="4613"/>
                    </a:lnTo>
                    <a:lnTo>
                      <a:pt x="13261" y="4437"/>
                    </a:lnTo>
                    <a:lnTo>
                      <a:pt x="13148" y="4262"/>
                    </a:lnTo>
                    <a:lnTo>
                      <a:pt x="13023" y="4086"/>
                    </a:lnTo>
                    <a:lnTo>
                      <a:pt x="12747" y="3735"/>
                    </a:lnTo>
                    <a:lnTo>
                      <a:pt x="12446" y="3397"/>
                    </a:lnTo>
                    <a:lnTo>
                      <a:pt x="12108" y="3059"/>
                    </a:lnTo>
                    <a:lnTo>
                      <a:pt x="11744" y="2720"/>
                    </a:lnTo>
                    <a:lnTo>
                      <a:pt x="11356" y="2394"/>
                    </a:lnTo>
                    <a:lnTo>
                      <a:pt x="10955" y="2081"/>
                    </a:lnTo>
                    <a:lnTo>
                      <a:pt x="10541" y="1780"/>
                    </a:lnTo>
                    <a:lnTo>
                      <a:pt x="10127" y="1504"/>
                    </a:lnTo>
                    <a:lnTo>
                      <a:pt x="9701" y="1241"/>
                    </a:lnTo>
                    <a:lnTo>
                      <a:pt x="9288" y="991"/>
                    </a:lnTo>
                    <a:lnTo>
                      <a:pt x="8861" y="777"/>
                    </a:lnTo>
                    <a:lnTo>
                      <a:pt x="8460" y="577"/>
                    </a:lnTo>
                    <a:lnTo>
                      <a:pt x="8059" y="414"/>
                    </a:lnTo>
                    <a:lnTo>
                      <a:pt x="7683" y="276"/>
                    </a:lnTo>
                    <a:lnTo>
                      <a:pt x="7307" y="176"/>
                    </a:lnTo>
                    <a:lnTo>
                      <a:pt x="6931" y="88"/>
                    </a:lnTo>
                    <a:lnTo>
                      <a:pt x="6555" y="38"/>
                    </a:lnTo>
                    <a:lnTo>
                      <a:pt x="6167" y="0"/>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0;p16">
                <a:extLst>
                  <a:ext uri="{FF2B5EF4-FFF2-40B4-BE49-F238E27FC236}">
                    <a16:creationId xmlns:a16="http://schemas.microsoft.com/office/drawing/2014/main" id="{446D7BF8-CD5E-445F-8D09-E8742F6849A0}"/>
                  </a:ext>
                </a:extLst>
              </p:cNvPr>
              <p:cNvSpPr/>
              <p:nvPr/>
            </p:nvSpPr>
            <p:spPr>
              <a:xfrm>
                <a:off x="2942374" y="2648629"/>
                <a:ext cx="242015" cy="393873"/>
              </a:xfrm>
              <a:custGeom>
                <a:avLst/>
                <a:gdLst/>
                <a:ahLst/>
                <a:cxnLst/>
                <a:rect l="l" t="t" r="r" b="b"/>
                <a:pathLst>
                  <a:path w="10767" h="17523" extrusionOk="0">
                    <a:moveTo>
                      <a:pt x="7069" y="1"/>
                    </a:moveTo>
                    <a:lnTo>
                      <a:pt x="6956" y="13"/>
                    </a:lnTo>
                    <a:lnTo>
                      <a:pt x="6844" y="51"/>
                    </a:lnTo>
                    <a:lnTo>
                      <a:pt x="6731" y="89"/>
                    </a:lnTo>
                    <a:lnTo>
                      <a:pt x="6618" y="151"/>
                    </a:lnTo>
                    <a:lnTo>
                      <a:pt x="6493" y="226"/>
                    </a:lnTo>
                    <a:lnTo>
                      <a:pt x="6380" y="314"/>
                    </a:lnTo>
                    <a:lnTo>
                      <a:pt x="6267" y="414"/>
                    </a:lnTo>
                    <a:lnTo>
                      <a:pt x="6142" y="540"/>
                    </a:lnTo>
                    <a:lnTo>
                      <a:pt x="6016" y="665"/>
                    </a:lnTo>
                    <a:lnTo>
                      <a:pt x="5904" y="803"/>
                    </a:lnTo>
                    <a:lnTo>
                      <a:pt x="5653" y="1129"/>
                    </a:lnTo>
                    <a:lnTo>
                      <a:pt x="5402" y="1505"/>
                    </a:lnTo>
                    <a:lnTo>
                      <a:pt x="5152" y="1906"/>
                    </a:lnTo>
                    <a:lnTo>
                      <a:pt x="4901" y="2357"/>
                    </a:lnTo>
                    <a:lnTo>
                      <a:pt x="4650" y="2846"/>
                    </a:lnTo>
                    <a:lnTo>
                      <a:pt x="4400" y="3372"/>
                    </a:lnTo>
                    <a:lnTo>
                      <a:pt x="4136" y="3911"/>
                    </a:lnTo>
                    <a:lnTo>
                      <a:pt x="3886" y="4488"/>
                    </a:lnTo>
                    <a:lnTo>
                      <a:pt x="3635" y="5089"/>
                    </a:lnTo>
                    <a:lnTo>
                      <a:pt x="3384" y="5704"/>
                    </a:lnTo>
                    <a:lnTo>
                      <a:pt x="3134" y="6330"/>
                    </a:lnTo>
                    <a:lnTo>
                      <a:pt x="2657" y="7621"/>
                    </a:lnTo>
                    <a:lnTo>
                      <a:pt x="2181" y="8925"/>
                    </a:lnTo>
                    <a:lnTo>
                      <a:pt x="1742" y="10216"/>
                    </a:lnTo>
                    <a:lnTo>
                      <a:pt x="1316" y="11481"/>
                    </a:lnTo>
                    <a:lnTo>
                      <a:pt x="577" y="13788"/>
                    </a:lnTo>
                    <a:lnTo>
                      <a:pt x="0" y="15617"/>
                    </a:lnTo>
                    <a:lnTo>
                      <a:pt x="6906" y="17522"/>
                    </a:lnTo>
                    <a:lnTo>
                      <a:pt x="7270" y="16570"/>
                    </a:lnTo>
                    <a:lnTo>
                      <a:pt x="8160" y="14201"/>
                    </a:lnTo>
                    <a:lnTo>
                      <a:pt x="9263" y="11181"/>
                    </a:lnTo>
                    <a:lnTo>
                      <a:pt x="9814" y="9677"/>
                    </a:lnTo>
                    <a:lnTo>
                      <a:pt x="10303" y="8285"/>
                    </a:lnTo>
                    <a:lnTo>
                      <a:pt x="10403" y="7960"/>
                    </a:lnTo>
                    <a:lnTo>
                      <a:pt x="10491" y="7634"/>
                    </a:lnTo>
                    <a:lnTo>
                      <a:pt x="10566" y="7283"/>
                    </a:lnTo>
                    <a:lnTo>
                      <a:pt x="10641" y="6944"/>
                    </a:lnTo>
                    <a:lnTo>
                      <a:pt x="10691" y="6593"/>
                    </a:lnTo>
                    <a:lnTo>
                      <a:pt x="10729" y="6242"/>
                    </a:lnTo>
                    <a:lnTo>
                      <a:pt x="10754" y="5879"/>
                    </a:lnTo>
                    <a:lnTo>
                      <a:pt x="10767" y="5528"/>
                    </a:lnTo>
                    <a:lnTo>
                      <a:pt x="10767" y="5177"/>
                    </a:lnTo>
                    <a:lnTo>
                      <a:pt x="10754" y="4826"/>
                    </a:lnTo>
                    <a:lnTo>
                      <a:pt x="10729" y="4475"/>
                    </a:lnTo>
                    <a:lnTo>
                      <a:pt x="10679" y="4124"/>
                    </a:lnTo>
                    <a:lnTo>
                      <a:pt x="10629" y="3786"/>
                    </a:lnTo>
                    <a:lnTo>
                      <a:pt x="10566" y="3460"/>
                    </a:lnTo>
                    <a:lnTo>
                      <a:pt x="10478" y="3134"/>
                    </a:lnTo>
                    <a:lnTo>
                      <a:pt x="10391" y="2821"/>
                    </a:lnTo>
                    <a:lnTo>
                      <a:pt x="10278" y="2508"/>
                    </a:lnTo>
                    <a:lnTo>
                      <a:pt x="10165" y="2219"/>
                    </a:lnTo>
                    <a:lnTo>
                      <a:pt x="10027" y="1931"/>
                    </a:lnTo>
                    <a:lnTo>
                      <a:pt x="9877" y="1668"/>
                    </a:lnTo>
                    <a:lnTo>
                      <a:pt x="9726" y="1417"/>
                    </a:lnTo>
                    <a:lnTo>
                      <a:pt x="9551" y="1179"/>
                    </a:lnTo>
                    <a:lnTo>
                      <a:pt x="9363" y="966"/>
                    </a:lnTo>
                    <a:lnTo>
                      <a:pt x="9162" y="765"/>
                    </a:lnTo>
                    <a:lnTo>
                      <a:pt x="8949" y="590"/>
                    </a:lnTo>
                    <a:lnTo>
                      <a:pt x="8724" y="427"/>
                    </a:lnTo>
                    <a:lnTo>
                      <a:pt x="8473" y="302"/>
                    </a:lnTo>
                    <a:lnTo>
                      <a:pt x="8222" y="189"/>
                    </a:lnTo>
                    <a:lnTo>
                      <a:pt x="7959" y="101"/>
                    </a:lnTo>
                    <a:lnTo>
                      <a:pt x="7671" y="38"/>
                    </a:lnTo>
                    <a:lnTo>
                      <a:pt x="7382" y="13"/>
                    </a:lnTo>
                    <a:lnTo>
                      <a:pt x="70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1;p16">
                <a:extLst>
                  <a:ext uri="{FF2B5EF4-FFF2-40B4-BE49-F238E27FC236}">
                    <a16:creationId xmlns:a16="http://schemas.microsoft.com/office/drawing/2014/main" id="{9B9E25B4-22A4-4850-85EE-A7E4F5FE4197}"/>
                  </a:ext>
                </a:extLst>
              </p:cNvPr>
              <p:cNvSpPr/>
              <p:nvPr/>
            </p:nvSpPr>
            <p:spPr>
              <a:xfrm>
                <a:off x="2680646" y="2668364"/>
                <a:ext cx="328239" cy="542315"/>
              </a:xfrm>
              <a:custGeom>
                <a:avLst/>
                <a:gdLst/>
                <a:ahLst/>
                <a:cxnLst/>
                <a:rect l="l" t="t" r="r" b="b"/>
                <a:pathLst>
                  <a:path w="14603" h="24127" extrusionOk="0">
                    <a:moveTo>
                      <a:pt x="2583" y="0"/>
                    </a:moveTo>
                    <a:lnTo>
                      <a:pt x="1" y="1279"/>
                    </a:lnTo>
                    <a:lnTo>
                      <a:pt x="302" y="2206"/>
                    </a:lnTo>
                    <a:lnTo>
                      <a:pt x="665" y="3271"/>
                    </a:lnTo>
                    <a:lnTo>
                      <a:pt x="1154" y="4650"/>
                    </a:lnTo>
                    <a:lnTo>
                      <a:pt x="1743" y="6292"/>
                    </a:lnTo>
                    <a:lnTo>
                      <a:pt x="2420" y="8122"/>
                    </a:lnTo>
                    <a:lnTo>
                      <a:pt x="3172" y="10102"/>
                    </a:lnTo>
                    <a:lnTo>
                      <a:pt x="3573" y="11117"/>
                    </a:lnTo>
                    <a:lnTo>
                      <a:pt x="3999" y="12145"/>
                    </a:lnTo>
                    <a:lnTo>
                      <a:pt x="4425" y="13185"/>
                    </a:lnTo>
                    <a:lnTo>
                      <a:pt x="4851" y="14213"/>
                    </a:lnTo>
                    <a:lnTo>
                      <a:pt x="5302" y="15228"/>
                    </a:lnTo>
                    <a:lnTo>
                      <a:pt x="5754" y="16218"/>
                    </a:lnTo>
                    <a:lnTo>
                      <a:pt x="6205" y="17196"/>
                    </a:lnTo>
                    <a:lnTo>
                      <a:pt x="6656" y="18123"/>
                    </a:lnTo>
                    <a:lnTo>
                      <a:pt x="7120" y="19013"/>
                    </a:lnTo>
                    <a:lnTo>
                      <a:pt x="7571" y="19853"/>
                    </a:lnTo>
                    <a:lnTo>
                      <a:pt x="8022" y="20643"/>
                    </a:lnTo>
                    <a:lnTo>
                      <a:pt x="8248" y="21006"/>
                    </a:lnTo>
                    <a:lnTo>
                      <a:pt x="8473" y="21357"/>
                    </a:lnTo>
                    <a:lnTo>
                      <a:pt x="8699" y="21695"/>
                    </a:lnTo>
                    <a:lnTo>
                      <a:pt x="8912" y="22009"/>
                    </a:lnTo>
                    <a:lnTo>
                      <a:pt x="9125" y="22297"/>
                    </a:lnTo>
                    <a:lnTo>
                      <a:pt x="9351" y="22573"/>
                    </a:lnTo>
                    <a:lnTo>
                      <a:pt x="9551" y="22823"/>
                    </a:lnTo>
                    <a:lnTo>
                      <a:pt x="9764" y="23049"/>
                    </a:lnTo>
                    <a:lnTo>
                      <a:pt x="9977" y="23250"/>
                    </a:lnTo>
                    <a:lnTo>
                      <a:pt x="10178" y="23425"/>
                    </a:lnTo>
                    <a:lnTo>
                      <a:pt x="10378" y="23575"/>
                    </a:lnTo>
                    <a:lnTo>
                      <a:pt x="10566" y="23701"/>
                    </a:lnTo>
                    <a:lnTo>
                      <a:pt x="10754" y="23801"/>
                    </a:lnTo>
                    <a:lnTo>
                      <a:pt x="10942" y="23864"/>
                    </a:lnTo>
                    <a:lnTo>
                      <a:pt x="11306" y="23964"/>
                    </a:lnTo>
                    <a:lnTo>
                      <a:pt x="11644" y="24027"/>
                    </a:lnTo>
                    <a:lnTo>
                      <a:pt x="11970" y="24089"/>
                    </a:lnTo>
                    <a:lnTo>
                      <a:pt x="12284" y="24114"/>
                    </a:lnTo>
                    <a:lnTo>
                      <a:pt x="12572" y="24127"/>
                    </a:lnTo>
                    <a:lnTo>
                      <a:pt x="12835" y="24114"/>
                    </a:lnTo>
                    <a:lnTo>
                      <a:pt x="13086" y="24077"/>
                    </a:lnTo>
                    <a:lnTo>
                      <a:pt x="13324" y="24014"/>
                    </a:lnTo>
                    <a:lnTo>
                      <a:pt x="13537" y="23939"/>
                    </a:lnTo>
                    <a:lnTo>
                      <a:pt x="13725" y="23826"/>
                    </a:lnTo>
                    <a:lnTo>
                      <a:pt x="13825" y="23763"/>
                    </a:lnTo>
                    <a:lnTo>
                      <a:pt x="13900" y="23701"/>
                    </a:lnTo>
                    <a:lnTo>
                      <a:pt x="13988" y="23626"/>
                    </a:lnTo>
                    <a:lnTo>
                      <a:pt x="14063" y="23550"/>
                    </a:lnTo>
                    <a:lnTo>
                      <a:pt x="14126" y="23463"/>
                    </a:lnTo>
                    <a:lnTo>
                      <a:pt x="14201" y="23375"/>
                    </a:lnTo>
                    <a:lnTo>
                      <a:pt x="14314" y="23174"/>
                    </a:lnTo>
                    <a:lnTo>
                      <a:pt x="14414" y="22936"/>
                    </a:lnTo>
                    <a:lnTo>
                      <a:pt x="14489" y="22686"/>
                    </a:lnTo>
                    <a:lnTo>
                      <a:pt x="14540" y="22410"/>
                    </a:lnTo>
                    <a:lnTo>
                      <a:pt x="14577" y="22109"/>
                    </a:lnTo>
                    <a:lnTo>
                      <a:pt x="14602" y="21783"/>
                    </a:lnTo>
                    <a:lnTo>
                      <a:pt x="14590" y="21432"/>
                    </a:lnTo>
                    <a:lnTo>
                      <a:pt x="14565" y="21044"/>
                    </a:lnTo>
                    <a:lnTo>
                      <a:pt x="14527" y="20643"/>
                    </a:lnTo>
                    <a:lnTo>
                      <a:pt x="14452" y="20204"/>
                    </a:lnTo>
                    <a:lnTo>
                      <a:pt x="14364" y="19740"/>
                    </a:lnTo>
                    <a:lnTo>
                      <a:pt x="14264" y="19251"/>
                    </a:lnTo>
                    <a:lnTo>
                      <a:pt x="14126" y="18738"/>
                    </a:lnTo>
                    <a:lnTo>
                      <a:pt x="13976" y="18186"/>
                    </a:lnTo>
                    <a:lnTo>
                      <a:pt x="13813" y="17622"/>
                    </a:lnTo>
                    <a:lnTo>
                      <a:pt x="13612" y="17020"/>
                    </a:lnTo>
                    <a:lnTo>
                      <a:pt x="13399" y="16381"/>
                    </a:lnTo>
                    <a:lnTo>
                      <a:pt x="13161" y="15717"/>
                    </a:lnTo>
                    <a:lnTo>
                      <a:pt x="12898" y="15028"/>
                    </a:lnTo>
                    <a:lnTo>
                      <a:pt x="2583"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2;p16">
                <a:extLst>
                  <a:ext uri="{FF2B5EF4-FFF2-40B4-BE49-F238E27FC236}">
                    <a16:creationId xmlns:a16="http://schemas.microsoft.com/office/drawing/2014/main" id="{2737E029-0539-470A-A5E6-C2B149251E60}"/>
                  </a:ext>
                </a:extLst>
              </p:cNvPr>
              <p:cNvSpPr/>
              <p:nvPr/>
            </p:nvSpPr>
            <p:spPr>
              <a:xfrm>
                <a:off x="2542881" y="2555100"/>
                <a:ext cx="195824" cy="142013"/>
              </a:xfrm>
              <a:custGeom>
                <a:avLst/>
                <a:gdLst/>
                <a:ahLst/>
                <a:cxnLst/>
                <a:rect l="l" t="t" r="r" b="b"/>
                <a:pathLst>
                  <a:path w="8712" h="6318" extrusionOk="0">
                    <a:moveTo>
                      <a:pt x="101" y="1"/>
                    </a:moveTo>
                    <a:lnTo>
                      <a:pt x="64" y="13"/>
                    </a:lnTo>
                    <a:lnTo>
                      <a:pt x="38" y="38"/>
                    </a:lnTo>
                    <a:lnTo>
                      <a:pt x="13" y="89"/>
                    </a:lnTo>
                    <a:lnTo>
                      <a:pt x="13" y="164"/>
                    </a:lnTo>
                    <a:lnTo>
                      <a:pt x="1" y="339"/>
                    </a:lnTo>
                    <a:lnTo>
                      <a:pt x="26" y="577"/>
                    </a:lnTo>
                    <a:lnTo>
                      <a:pt x="64" y="853"/>
                    </a:lnTo>
                    <a:lnTo>
                      <a:pt x="126" y="1166"/>
                    </a:lnTo>
                    <a:lnTo>
                      <a:pt x="201" y="1517"/>
                    </a:lnTo>
                    <a:lnTo>
                      <a:pt x="289" y="1868"/>
                    </a:lnTo>
                    <a:lnTo>
                      <a:pt x="477" y="2595"/>
                    </a:lnTo>
                    <a:lnTo>
                      <a:pt x="690" y="3259"/>
                    </a:lnTo>
                    <a:lnTo>
                      <a:pt x="878" y="3811"/>
                    </a:lnTo>
                    <a:lnTo>
                      <a:pt x="953" y="4011"/>
                    </a:lnTo>
                    <a:lnTo>
                      <a:pt x="1029" y="4149"/>
                    </a:lnTo>
                    <a:lnTo>
                      <a:pt x="1066" y="4199"/>
                    </a:lnTo>
                    <a:lnTo>
                      <a:pt x="1129" y="4250"/>
                    </a:lnTo>
                    <a:lnTo>
                      <a:pt x="1204" y="4300"/>
                    </a:lnTo>
                    <a:lnTo>
                      <a:pt x="1292" y="4350"/>
                    </a:lnTo>
                    <a:lnTo>
                      <a:pt x="1517" y="4438"/>
                    </a:lnTo>
                    <a:lnTo>
                      <a:pt x="1781" y="4500"/>
                    </a:lnTo>
                    <a:lnTo>
                      <a:pt x="2081" y="4575"/>
                    </a:lnTo>
                    <a:lnTo>
                      <a:pt x="2420" y="4626"/>
                    </a:lnTo>
                    <a:lnTo>
                      <a:pt x="2758" y="4676"/>
                    </a:lnTo>
                    <a:lnTo>
                      <a:pt x="3122" y="4726"/>
                    </a:lnTo>
                    <a:lnTo>
                      <a:pt x="3799" y="4789"/>
                    </a:lnTo>
                    <a:lnTo>
                      <a:pt x="4388" y="4839"/>
                    </a:lnTo>
                    <a:lnTo>
                      <a:pt x="4964" y="4864"/>
                    </a:lnTo>
                    <a:lnTo>
                      <a:pt x="6130" y="6318"/>
                    </a:lnTo>
                    <a:lnTo>
                      <a:pt x="8712" y="5039"/>
                    </a:lnTo>
                    <a:lnTo>
                      <a:pt x="8235" y="4199"/>
                    </a:lnTo>
                    <a:lnTo>
                      <a:pt x="7822" y="3447"/>
                    </a:lnTo>
                    <a:lnTo>
                      <a:pt x="7446" y="2771"/>
                    </a:lnTo>
                    <a:lnTo>
                      <a:pt x="7396" y="2695"/>
                    </a:lnTo>
                    <a:lnTo>
                      <a:pt x="7320" y="2633"/>
                    </a:lnTo>
                    <a:lnTo>
                      <a:pt x="7220" y="2583"/>
                    </a:lnTo>
                    <a:lnTo>
                      <a:pt x="7095" y="2533"/>
                    </a:lnTo>
                    <a:lnTo>
                      <a:pt x="6957" y="2495"/>
                    </a:lnTo>
                    <a:lnTo>
                      <a:pt x="6794" y="2457"/>
                    </a:lnTo>
                    <a:lnTo>
                      <a:pt x="6619" y="2432"/>
                    </a:lnTo>
                    <a:lnTo>
                      <a:pt x="6431" y="2407"/>
                    </a:lnTo>
                    <a:lnTo>
                      <a:pt x="6017" y="2370"/>
                    </a:lnTo>
                    <a:lnTo>
                      <a:pt x="5578" y="2345"/>
                    </a:lnTo>
                    <a:lnTo>
                      <a:pt x="5102" y="2345"/>
                    </a:lnTo>
                    <a:lnTo>
                      <a:pt x="4626" y="2357"/>
                    </a:lnTo>
                    <a:lnTo>
                      <a:pt x="4149" y="2370"/>
                    </a:lnTo>
                    <a:lnTo>
                      <a:pt x="3686" y="2395"/>
                    </a:lnTo>
                    <a:lnTo>
                      <a:pt x="2896" y="2457"/>
                    </a:lnTo>
                    <a:lnTo>
                      <a:pt x="2332" y="2507"/>
                    </a:lnTo>
                    <a:lnTo>
                      <a:pt x="2119" y="2520"/>
                    </a:lnTo>
                    <a:lnTo>
                      <a:pt x="1856" y="2131"/>
                    </a:lnTo>
                    <a:lnTo>
                      <a:pt x="1580" y="1718"/>
                    </a:lnTo>
                    <a:lnTo>
                      <a:pt x="1267" y="1254"/>
                    </a:lnTo>
                    <a:lnTo>
                      <a:pt x="916" y="790"/>
                    </a:lnTo>
                    <a:lnTo>
                      <a:pt x="753" y="577"/>
                    </a:lnTo>
                    <a:lnTo>
                      <a:pt x="590" y="377"/>
                    </a:lnTo>
                    <a:lnTo>
                      <a:pt x="440" y="214"/>
                    </a:lnTo>
                    <a:lnTo>
                      <a:pt x="302" y="101"/>
                    </a:lnTo>
                    <a:lnTo>
                      <a:pt x="189" y="26"/>
                    </a:lnTo>
                    <a:lnTo>
                      <a:pt x="139"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3;p16">
                <a:extLst>
                  <a:ext uri="{FF2B5EF4-FFF2-40B4-BE49-F238E27FC236}">
                    <a16:creationId xmlns:a16="http://schemas.microsoft.com/office/drawing/2014/main" id="{28026B09-E7DA-40CB-B709-A8C098D3A09A}"/>
                  </a:ext>
                </a:extLst>
              </p:cNvPr>
              <p:cNvSpPr/>
              <p:nvPr/>
            </p:nvSpPr>
            <p:spPr>
              <a:xfrm>
                <a:off x="2567966" y="2550313"/>
                <a:ext cx="56643" cy="74401"/>
              </a:xfrm>
              <a:custGeom>
                <a:avLst/>
                <a:gdLst/>
                <a:ahLst/>
                <a:cxnLst/>
                <a:rect l="l" t="t" r="r" b="b"/>
                <a:pathLst>
                  <a:path w="2520" h="3310" extrusionOk="0">
                    <a:moveTo>
                      <a:pt x="113" y="1"/>
                    </a:moveTo>
                    <a:lnTo>
                      <a:pt x="76" y="26"/>
                    </a:lnTo>
                    <a:lnTo>
                      <a:pt x="50" y="63"/>
                    </a:lnTo>
                    <a:lnTo>
                      <a:pt x="25" y="114"/>
                    </a:lnTo>
                    <a:lnTo>
                      <a:pt x="13" y="189"/>
                    </a:lnTo>
                    <a:lnTo>
                      <a:pt x="0" y="352"/>
                    </a:lnTo>
                    <a:lnTo>
                      <a:pt x="13" y="577"/>
                    </a:lnTo>
                    <a:lnTo>
                      <a:pt x="50" y="828"/>
                    </a:lnTo>
                    <a:lnTo>
                      <a:pt x="88" y="1104"/>
                    </a:lnTo>
                    <a:lnTo>
                      <a:pt x="213" y="1705"/>
                    </a:lnTo>
                    <a:lnTo>
                      <a:pt x="351" y="2294"/>
                    </a:lnTo>
                    <a:lnTo>
                      <a:pt x="477" y="2808"/>
                    </a:lnTo>
                    <a:lnTo>
                      <a:pt x="614" y="3310"/>
                    </a:lnTo>
                    <a:lnTo>
                      <a:pt x="2520" y="3009"/>
                    </a:lnTo>
                    <a:lnTo>
                      <a:pt x="2194" y="2520"/>
                    </a:lnTo>
                    <a:lnTo>
                      <a:pt x="1868" y="2019"/>
                    </a:lnTo>
                    <a:lnTo>
                      <a:pt x="1467" y="1455"/>
                    </a:lnTo>
                    <a:lnTo>
                      <a:pt x="1053" y="891"/>
                    </a:lnTo>
                    <a:lnTo>
                      <a:pt x="853" y="640"/>
                    </a:lnTo>
                    <a:lnTo>
                      <a:pt x="665" y="414"/>
                    </a:lnTo>
                    <a:lnTo>
                      <a:pt x="489" y="226"/>
                    </a:lnTo>
                    <a:lnTo>
                      <a:pt x="326" y="88"/>
                    </a:lnTo>
                    <a:lnTo>
                      <a:pt x="264" y="51"/>
                    </a:lnTo>
                    <a:lnTo>
                      <a:pt x="201" y="13"/>
                    </a:lnTo>
                    <a:lnTo>
                      <a:pt x="151"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4;p16">
                <a:extLst>
                  <a:ext uri="{FF2B5EF4-FFF2-40B4-BE49-F238E27FC236}">
                    <a16:creationId xmlns:a16="http://schemas.microsoft.com/office/drawing/2014/main" id="{8391ACEF-5ADE-40BA-BBEB-C55A5CA385C2}"/>
                  </a:ext>
                </a:extLst>
              </p:cNvPr>
              <p:cNvSpPr/>
              <p:nvPr/>
            </p:nvSpPr>
            <p:spPr>
              <a:xfrm>
                <a:off x="2627959" y="2589761"/>
                <a:ext cx="62285" cy="28187"/>
              </a:xfrm>
              <a:custGeom>
                <a:avLst/>
                <a:gdLst/>
                <a:ahLst/>
                <a:cxnLst/>
                <a:rect l="l" t="t" r="r" b="b"/>
                <a:pathLst>
                  <a:path w="2771" h="1254" extrusionOk="0">
                    <a:moveTo>
                      <a:pt x="51" y="0"/>
                    </a:moveTo>
                    <a:lnTo>
                      <a:pt x="26" y="13"/>
                    </a:lnTo>
                    <a:lnTo>
                      <a:pt x="14" y="38"/>
                    </a:lnTo>
                    <a:lnTo>
                      <a:pt x="1" y="63"/>
                    </a:lnTo>
                    <a:lnTo>
                      <a:pt x="1" y="88"/>
                    </a:lnTo>
                    <a:lnTo>
                      <a:pt x="14" y="163"/>
                    </a:lnTo>
                    <a:lnTo>
                      <a:pt x="51" y="239"/>
                    </a:lnTo>
                    <a:lnTo>
                      <a:pt x="101" y="339"/>
                    </a:lnTo>
                    <a:lnTo>
                      <a:pt x="176" y="439"/>
                    </a:lnTo>
                    <a:lnTo>
                      <a:pt x="339" y="665"/>
                    </a:lnTo>
                    <a:lnTo>
                      <a:pt x="527" y="890"/>
                    </a:lnTo>
                    <a:lnTo>
                      <a:pt x="690" y="1066"/>
                    </a:lnTo>
                    <a:lnTo>
                      <a:pt x="866" y="1254"/>
                    </a:lnTo>
                    <a:lnTo>
                      <a:pt x="2771" y="1091"/>
                    </a:lnTo>
                    <a:lnTo>
                      <a:pt x="2658" y="1003"/>
                    </a:lnTo>
                    <a:lnTo>
                      <a:pt x="2295" y="828"/>
                    </a:lnTo>
                    <a:lnTo>
                      <a:pt x="1467" y="464"/>
                    </a:lnTo>
                    <a:lnTo>
                      <a:pt x="1016" y="276"/>
                    </a:lnTo>
                    <a:lnTo>
                      <a:pt x="590" y="113"/>
                    </a:lnTo>
                    <a:lnTo>
                      <a:pt x="415" y="63"/>
                    </a:lnTo>
                    <a:lnTo>
                      <a:pt x="252" y="13"/>
                    </a:lnTo>
                    <a:lnTo>
                      <a:pt x="139"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5;p16">
                <a:extLst>
                  <a:ext uri="{FF2B5EF4-FFF2-40B4-BE49-F238E27FC236}">
                    <a16:creationId xmlns:a16="http://schemas.microsoft.com/office/drawing/2014/main" id="{65AA1269-4443-41BB-BD33-D7B7854A4A34}"/>
                  </a:ext>
                </a:extLst>
              </p:cNvPr>
              <p:cNvSpPr/>
              <p:nvPr/>
            </p:nvSpPr>
            <p:spPr>
              <a:xfrm>
                <a:off x="2627959" y="2589761"/>
                <a:ext cx="62285" cy="28187"/>
              </a:xfrm>
              <a:custGeom>
                <a:avLst/>
                <a:gdLst/>
                <a:ahLst/>
                <a:cxnLst/>
                <a:rect l="l" t="t" r="r" b="b"/>
                <a:pathLst>
                  <a:path w="2771" h="1254" fill="none" extrusionOk="0">
                    <a:moveTo>
                      <a:pt x="2658" y="1003"/>
                    </a:moveTo>
                    <a:lnTo>
                      <a:pt x="2658" y="1003"/>
                    </a:lnTo>
                    <a:lnTo>
                      <a:pt x="2295" y="828"/>
                    </a:lnTo>
                    <a:lnTo>
                      <a:pt x="1467" y="464"/>
                    </a:lnTo>
                    <a:lnTo>
                      <a:pt x="1016" y="276"/>
                    </a:lnTo>
                    <a:lnTo>
                      <a:pt x="590" y="113"/>
                    </a:lnTo>
                    <a:lnTo>
                      <a:pt x="415" y="63"/>
                    </a:lnTo>
                    <a:lnTo>
                      <a:pt x="252" y="13"/>
                    </a:lnTo>
                    <a:lnTo>
                      <a:pt x="139" y="0"/>
                    </a:lnTo>
                    <a:lnTo>
                      <a:pt x="51" y="0"/>
                    </a:lnTo>
                    <a:lnTo>
                      <a:pt x="51" y="0"/>
                    </a:lnTo>
                    <a:lnTo>
                      <a:pt x="26" y="13"/>
                    </a:lnTo>
                    <a:lnTo>
                      <a:pt x="14" y="38"/>
                    </a:lnTo>
                    <a:lnTo>
                      <a:pt x="1" y="63"/>
                    </a:lnTo>
                    <a:lnTo>
                      <a:pt x="1" y="88"/>
                    </a:lnTo>
                    <a:lnTo>
                      <a:pt x="14" y="163"/>
                    </a:lnTo>
                    <a:lnTo>
                      <a:pt x="51" y="239"/>
                    </a:lnTo>
                    <a:lnTo>
                      <a:pt x="101" y="339"/>
                    </a:lnTo>
                    <a:lnTo>
                      <a:pt x="176" y="439"/>
                    </a:lnTo>
                    <a:lnTo>
                      <a:pt x="339" y="665"/>
                    </a:lnTo>
                    <a:lnTo>
                      <a:pt x="527" y="890"/>
                    </a:lnTo>
                    <a:lnTo>
                      <a:pt x="690" y="1066"/>
                    </a:lnTo>
                    <a:lnTo>
                      <a:pt x="866" y="1254"/>
                    </a:lnTo>
                    <a:lnTo>
                      <a:pt x="2771" y="10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6;p16">
                <a:extLst>
                  <a:ext uri="{FF2B5EF4-FFF2-40B4-BE49-F238E27FC236}">
                    <a16:creationId xmlns:a16="http://schemas.microsoft.com/office/drawing/2014/main" id="{748E458B-BCE3-4B4F-AFBF-328A6A2CEDF5}"/>
                  </a:ext>
                </a:extLst>
              </p:cNvPr>
              <p:cNvSpPr/>
              <p:nvPr/>
            </p:nvSpPr>
            <p:spPr>
              <a:xfrm>
                <a:off x="2569090" y="2581871"/>
                <a:ext cx="110185" cy="33536"/>
              </a:xfrm>
              <a:custGeom>
                <a:avLst/>
                <a:gdLst/>
                <a:ahLst/>
                <a:cxnLst/>
                <a:rect l="l" t="t" r="r" b="b"/>
                <a:pathLst>
                  <a:path w="4902" h="1492" extrusionOk="0">
                    <a:moveTo>
                      <a:pt x="226" y="0"/>
                    </a:moveTo>
                    <a:lnTo>
                      <a:pt x="0" y="176"/>
                    </a:lnTo>
                    <a:lnTo>
                      <a:pt x="214" y="477"/>
                    </a:lnTo>
                    <a:lnTo>
                      <a:pt x="489" y="890"/>
                    </a:lnTo>
                    <a:lnTo>
                      <a:pt x="828" y="1417"/>
                    </a:lnTo>
                    <a:lnTo>
                      <a:pt x="878" y="1492"/>
                    </a:lnTo>
                    <a:lnTo>
                      <a:pt x="978" y="1479"/>
                    </a:lnTo>
                    <a:lnTo>
                      <a:pt x="1291" y="1442"/>
                    </a:lnTo>
                    <a:lnTo>
                      <a:pt x="1793" y="1417"/>
                    </a:lnTo>
                    <a:lnTo>
                      <a:pt x="3109" y="1367"/>
                    </a:lnTo>
                    <a:lnTo>
                      <a:pt x="4901" y="1316"/>
                    </a:lnTo>
                    <a:lnTo>
                      <a:pt x="4889" y="1041"/>
                    </a:lnTo>
                    <a:lnTo>
                      <a:pt x="3184" y="1078"/>
                    </a:lnTo>
                    <a:lnTo>
                      <a:pt x="1918" y="1128"/>
                    </a:lnTo>
                    <a:lnTo>
                      <a:pt x="1392" y="1154"/>
                    </a:lnTo>
                    <a:lnTo>
                      <a:pt x="1016" y="1179"/>
                    </a:lnTo>
                    <a:lnTo>
                      <a:pt x="627" y="602"/>
                    </a:lnTo>
                    <a:lnTo>
                      <a:pt x="2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7;p16">
                <a:extLst>
                  <a:ext uri="{FF2B5EF4-FFF2-40B4-BE49-F238E27FC236}">
                    <a16:creationId xmlns:a16="http://schemas.microsoft.com/office/drawing/2014/main" id="{5B761D2E-B1B7-4617-87BD-F66E5C8A5B71}"/>
                  </a:ext>
                </a:extLst>
              </p:cNvPr>
              <p:cNvSpPr/>
              <p:nvPr/>
            </p:nvSpPr>
            <p:spPr>
              <a:xfrm>
                <a:off x="3193110" y="2666948"/>
                <a:ext cx="224550" cy="119198"/>
              </a:xfrm>
              <a:custGeom>
                <a:avLst/>
                <a:gdLst/>
                <a:ahLst/>
                <a:cxnLst/>
                <a:rect l="l" t="t" r="r" b="b"/>
                <a:pathLst>
                  <a:path w="9990" h="5303" extrusionOk="0">
                    <a:moveTo>
                      <a:pt x="0" y="1"/>
                    </a:moveTo>
                    <a:lnTo>
                      <a:pt x="263" y="402"/>
                    </a:lnTo>
                    <a:lnTo>
                      <a:pt x="552" y="828"/>
                    </a:lnTo>
                    <a:lnTo>
                      <a:pt x="865" y="1279"/>
                    </a:lnTo>
                    <a:lnTo>
                      <a:pt x="1216" y="1730"/>
                    </a:lnTo>
                    <a:lnTo>
                      <a:pt x="1579" y="2194"/>
                    </a:lnTo>
                    <a:lnTo>
                      <a:pt x="1980" y="2645"/>
                    </a:lnTo>
                    <a:lnTo>
                      <a:pt x="2394" y="3084"/>
                    </a:lnTo>
                    <a:lnTo>
                      <a:pt x="2607" y="3297"/>
                    </a:lnTo>
                    <a:lnTo>
                      <a:pt x="2833" y="3510"/>
                    </a:lnTo>
                    <a:lnTo>
                      <a:pt x="3058" y="3710"/>
                    </a:lnTo>
                    <a:lnTo>
                      <a:pt x="3284" y="3911"/>
                    </a:lnTo>
                    <a:lnTo>
                      <a:pt x="3522" y="4086"/>
                    </a:lnTo>
                    <a:lnTo>
                      <a:pt x="3760" y="4262"/>
                    </a:lnTo>
                    <a:lnTo>
                      <a:pt x="3998" y="4437"/>
                    </a:lnTo>
                    <a:lnTo>
                      <a:pt x="4249" y="4588"/>
                    </a:lnTo>
                    <a:lnTo>
                      <a:pt x="4500" y="4726"/>
                    </a:lnTo>
                    <a:lnTo>
                      <a:pt x="4750" y="4851"/>
                    </a:lnTo>
                    <a:lnTo>
                      <a:pt x="5013" y="4964"/>
                    </a:lnTo>
                    <a:lnTo>
                      <a:pt x="5264" y="5064"/>
                    </a:lnTo>
                    <a:lnTo>
                      <a:pt x="5527" y="5152"/>
                    </a:lnTo>
                    <a:lnTo>
                      <a:pt x="5803" y="5214"/>
                    </a:lnTo>
                    <a:lnTo>
                      <a:pt x="6066" y="5265"/>
                    </a:lnTo>
                    <a:lnTo>
                      <a:pt x="6329" y="5290"/>
                    </a:lnTo>
                    <a:lnTo>
                      <a:pt x="6605" y="5302"/>
                    </a:lnTo>
                    <a:lnTo>
                      <a:pt x="6881" y="5290"/>
                    </a:lnTo>
                    <a:lnTo>
                      <a:pt x="7107" y="5252"/>
                    </a:lnTo>
                    <a:lnTo>
                      <a:pt x="7332" y="5214"/>
                    </a:lnTo>
                    <a:lnTo>
                      <a:pt x="7545" y="5164"/>
                    </a:lnTo>
                    <a:lnTo>
                      <a:pt x="7746" y="5089"/>
                    </a:lnTo>
                    <a:lnTo>
                      <a:pt x="7934" y="5014"/>
                    </a:lnTo>
                    <a:lnTo>
                      <a:pt x="8109" y="4914"/>
                    </a:lnTo>
                    <a:lnTo>
                      <a:pt x="8272" y="4813"/>
                    </a:lnTo>
                    <a:lnTo>
                      <a:pt x="8435" y="4701"/>
                    </a:lnTo>
                    <a:lnTo>
                      <a:pt x="8585" y="4575"/>
                    </a:lnTo>
                    <a:lnTo>
                      <a:pt x="8723" y="4437"/>
                    </a:lnTo>
                    <a:lnTo>
                      <a:pt x="8849" y="4299"/>
                    </a:lnTo>
                    <a:lnTo>
                      <a:pt x="8974" y="4149"/>
                    </a:lnTo>
                    <a:lnTo>
                      <a:pt x="9087" y="3986"/>
                    </a:lnTo>
                    <a:lnTo>
                      <a:pt x="9187" y="3823"/>
                    </a:lnTo>
                    <a:lnTo>
                      <a:pt x="9287" y="3648"/>
                    </a:lnTo>
                    <a:lnTo>
                      <a:pt x="9375" y="3472"/>
                    </a:lnTo>
                    <a:lnTo>
                      <a:pt x="9463" y="3284"/>
                    </a:lnTo>
                    <a:lnTo>
                      <a:pt x="9538" y="3096"/>
                    </a:lnTo>
                    <a:lnTo>
                      <a:pt x="9601" y="2908"/>
                    </a:lnTo>
                    <a:lnTo>
                      <a:pt x="9663" y="2708"/>
                    </a:lnTo>
                    <a:lnTo>
                      <a:pt x="9764" y="2307"/>
                    </a:lnTo>
                    <a:lnTo>
                      <a:pt x="9851" y="1893"/>
                    </a:lnTo>
                    <a:lnTo>
                      <a:pt x="9914" y="1479"/>
                    </a:lnTo>
                    <a:lnTo>
                      <a:pt x="9952" y="1066"/>
                    </a:lnTo>
                    <a:lnTo>
                      <a:pt x="9977" y="652"/>
                    </a:lnTo>
                    <a:lnTo>
                      <a:pt x="9989" y="264"/>
                    </a:lnTo>
                    <a:lnTo>
                      <a:pt x="9939" y="26"/>
                    </a:lnTo>
                    <a:lnTo>
                      <a:pt x="9876" y="113"/>
                    </a:lnTo>
                    <a:lnTo>
                      <a:pt x="9701" y="377"/>
                    </a:lnTo>
                    <a:lnTo>
                      <a:pt x="9576" y="539"/>
                    </a:lnTo>
                    <a:lnTo>
                      <a:pt x="9413" y="740"/>
                    </a:lnTo>
                    <a:lnTo>
                      <a:pt x="9225" y="941"/>
                    </a:lnTo>
                    <a:lnTo>
                      <a:pt x="9024" y="1154"/>
                    </a:lnTo>
                    <a:lnTo>
                      <a:pt x="8786" y="1379"/>
                    </a:lnTo>
                    <a:lnTo>
                      <a:pt x="8523" y="1580"/>
                    </a:lnTo>
                    <a:lnTo>
                      <a:pt x="8247" y="1780"/>
                    </a:lnTo>
                    <a:lnTo>
                      <a:pt x="7946" y="1968"/>
                    </a:lnTo>
                    <a:lnTo>
                      <a:pt x="7783" y="2043"/>
                    </a:lnTo>
                    <a:lnTo>
                      <a:pt x="7620" y="2119"/>
                    </a:lnTo>
                    <a:lnTo>
                      <a:pt x="7457" y="2194"/>
                    </a:lnTo>
                    <a:lnTo>
                      <a:pt x="7282" y="2244"/>
                    </a:lnTo>
                    <a:lnTo>
                      <a:pt x="7094" y="2294"/>
                    </a:lnTo>
                    <a:lnTo>
                      <a:pt x="6919" y="2344"/>
                    </a:lnTo>
                    <a:lnTo>
                      <a:pt x="6731" y="2369"/>
                    </a:lnTo>
                    <a:lnTo>
                      <a:pt x="6530" y="2382"/>
                    </a:lnTo>
                    <a:lnTo>
                      <a:pt x="6192" y="2382"/>
                    </a:lnTo>
                    <a:lnTo>
                      <a:pt x="6004" y="2369"/>
                    </a:lnTo>
                    <a:lnTo>
                      <a:pt x="5803" y="2332"/>
                    </a:lnTo>
                    <a:lnTo>
                      <a:pt x="5389" y="2257"/>
                    </a:lnTo>
                    <a:lnTo>
                      <a:pt x="4951" y="2144"/>
                    </a:lnTo>
                    <a:lnTo>
                      <a:pt x="4487" y="2006"/>
                    </a:lnTo>
                    <a:lnTo>
                      <a:pt x="4023" y="1843"/>
                    </a:lnTo>
                    <a:lnTo>
                      <a:pt x="3547" y="1655"/>
                    </a:lnTo>
                    <a:lnTo>
                      <a:pt x="3058" y="1467"/>
                    </a:lnTo>
                    <a:lnTo>
                      <a:pt x="2594" y="1266"/>
                    </a:lnTo>
                    <a:lnTo>
                      <a:pt x="2131" y="1053"/>
                    </a:lnTo>
                    <a:lnTo>
                      <a:pt x="1278" y="652"/>
                    </a:lnTo>
                    <a:lnTo>
                      <a:pt x="552" y="28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8;p16">
                <a:extLst>
                  <a:ext uri="{FF2B5EF4-FFF2-40B4-BE49-F238E27FC236}">
                    <a16:creationId xmlns:a16="http://schemas.microsoft.com/office/drawing/2014/main" id="{25FDF90F-B94C-49A3-A42D-CEDC0834DBC7}"/>
                  </a:ext>
                </a:extLst>
              </p:cNvPr>
              <p:cNvSpPr/>
              <p:nvPr/>
            </p:nvSpPr>
            <p:spPr>
              <a:xfrm>
                <a:off x="3190840" y="2993749"/>
                <a:ext cx="164828" cy="39178"/>
              </a:xfrm>
              <a:custGeom>
                <a:avLst/>
                <a:gdLst/>
                <a:ahLst/>
                <a:cxnLst/>
                <a:rect l="l" t="t" r="r" b="b"/>
                <a:pathLst>
                  <a:path w="7333" h="1743" extrusionOk="0">
                    <a:moveTo>
                      <a:pt x="189" y="0"/>
                    </a:moveTo>
                    <a:lnTo>
                      <a:pt x="1" y="201"/>
                    </a:lnTo>
                    <a:lnTo>
                      <a:pt x="239" y="426"/>
                    </a:lnTo>
                    <a:lnTo>
                      <a:pt x="477" y="614"/>
                    </a:lnTo>
                    <a:lnTo>
                      <a:pt x="728" y="802"/>
                    </a:lnTo>
                    <a:lnTo>
                      <a:pt x="966" y="953"/>
                    </a:lnTo>
                    <a:lnTo>
                      <a:pt x="1217" y="1103"/>
                    </a:lnTo>
                    <a:lnTo>
                      <a:pt x="1467" y="1228"/>
                    </a:lnTo>
                    <a:lnTo>
                      <a:pt x="1718" y="1329"/>
                    </a:lnTo>
                    <a:lnTo>
                      <a:pt x="1969" y="1429"/>
                    </a:lnTo>
                    <a:lnTo>
                      <a:pt x="2219" y="1504"/>
                    </a:lnTo>
                    <a:lnTo>
                      <a:pt x="2470" y="1579"/>
                    </a:lnTo>
                    <a:lnTo>
                      <a:pt x="2721" y="1630"/>
                    </a:lnTo>
                    <a:lnTo>
                      <a:pt x="2959" y="1680"/>
                    </a:lnTo>
                    <a:lnTo>
                      <a:pt x="3197" y="1705"/>
                    </a:lnTo>
                    <a:lnTo>
                      <a:pt x="3435" y="1730"/>
                    </a:lnTo>
                    <a:lnTo>
                      <a:pt x="3673" y="1742"/>
                    </a:lnTo>
                    <a:lnTo>
                      <a:pt x="4149" y="1742"/>
                    </a:lnTo>
                    <a:lnTo>
                      <a:pt x="4387" y="1730"/>
                    </a:lnTo>
                    <a:lnTo>
                      <a:pt x="4626" y="1705"/>
                    </a:lnTo>
                    <a:lnTo>
                      <a:pt x="4851" y="1680"/>
                    </a:lnTo>
                    <a:lnTo>
                      <a:pt x="5114" y="1630"/>
                    </a:lnTo>
                    <a:lnTo>
                      <a:pt x="5365" y="1592"/>
                    </a:lnTo>
                    <a:lnTo>
                      <a:pt x="5829" y="1479"/>
                    </a:lnTo>
                    <a:lnTo>
                      <a:pt x="6255" y="1354"/>
                    </a:lnTo>
                    <a:lnTo>
                      <a:pt x="6606" y="1216"/>
                    </a:lnTo>
                    <a:lnTo>
                      <a:pt x="6907" y="1103"/>
                    </a:lnTo>
                    <a:lnTo>
                      <a:pt x="7132" y="1003"/>
                    </a:lnTo>
                    <a:lnTo>
                      <a:pt x="7333" y="903"/>
                    </a:lnTo>
                    <a:lnTo>
                      <a:pt x="7208" y="652"/>
                    </a:lnTo>
                    <a:lnTo>
                      <a:pt x="7020" y="740"/>
                    </a:lnTo>
                    <a:lnTo>
                      <a:pt x="6806" y="840"/>
                    </a:lnTo>
                    <a:lnTo>
                      <a:pt x="6518" y="953"/>
                    </a:lnTo>
                    <a:lnTo>
                      <a:pt x="6167" y="1078"/>
                    </a:lnTo>
                    <a:lnTo>
                      <a:pt x="5766" y="1203"/>
                    </a:lnTo>
                    <a:lnTo>
                      <a:pt x="5302" y="1316"/>
                    </a:lnTo>
                    <a:lnTo>
                      <a:pt x="5064" y="1354"/>
                    </a:lnTo>
                    <a:lnTo>
                      <a:pt x="4814" y="1391"/>
                    </a:lnTo>
                    <a:lnTo>
                      <a:pt x="4475" y="1442"/>
                    </a:lnTo>
                    <a:lnTo>
                      <a:pt x="4137" y="1454"/>
                    </a:lnTo>
                    <a:lnTo>
                      <a:pt x="3811" y="1467"/>
                    </a:lnTo>
                    <a:lnTo>
                      <a:pt x="3498" y="1454"/>
                    </a:lnTo>
                    <a:lnTo>
                      <a:pt x="3184" y="1429"/>
                    </a:lnTo>
                    <a:lnTo>
                      <a:pt x="2871" y="1379"/>
                    </a:lnTo>
                    <a:lnTo>
                      <a:pt x="2570" y="1316"/>
                    </a:lnTo>
                    <a:lnTo>
                      <a:pt x="2282" y="1241"/>
                    </a:lnTo>
                    <a:lnTo>
                      <a:pt x="1994" y="1141"/>
                    </a:lnTo>
                    <a:lnTo>
                      <a:pt x="1718" y="1028"/>
                    </a:lnTo>
                    <a:lnTo>
                      <a:pt x="1442" y="903"/>
                    </a:lnTo>
                    <a:lnTo>
                      <a:pt x="1179" y="752"/>
                    </a:lnTo>
                    <a:lnTo>
                      <a:pt x="916" y="589"/>
                    </a:lnTo>
                    <a:lnTo>
                      <a:pt x="665" y="414"/>
                    </a:lnTo>
                    <a:lnTo>
                      <a:pt x="427" y="213"/>
                    </a:lnTo>
                    <a:lnTo>
                      <a:pt x="1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9;p16">
                <a:extLst>
                  <a:ext uri="{FF2B5EF4-FFF2-40B4-BE49-F238E27FC236}">
                    <a16:creationId xmlns:a16="http://schemas.microsoft.com/office/drawing/2014/main" id="{6490F204-90A5-4F66-88D3-9DB6CD24A472}"/>
                  </a:ext>
                </a:extLst>
              </p:cNvPr>
              <p:cNvSpPr/>
              <p:nvPr/>
            </p:nvSpPr>
            <p:spPr>
              <a:xfrm>
                <a:off x="3467785" y="3020227"/>
                <a:ext cx="47630" cy="15802"/>
              </a:xfrm>
              <a:custGeom>
                <a:avLst/>
                <a:gdLst/>
                <a:ahLst/>
                <a:cxnLst/>
                <a:rect l="l" t="t" r="r" b="b"/>
                <a:pathLst>
                  <a:path w="2119" h="703" extrusionOk="0">
                    <a:moveTo>
                      <a:pt x="1893" y="0"/>
                    </a:moveTo>
                    <a:lnTo>
                      <a:pt x="1880" y="13"/>
                    </a:lnTo>
                    <a:lnTo>
                      <a:pt x="1818" y="50"/>
                    </a:lnTo>
                    <a:lnTo>
                      <a:pt x="1717" y="101"/>
                    </a:lnTo>
                    <a:lnTo>
                      <a:pt x="1542" y="163"/>
                    </a:lnTo>
                    <a:lnTo>
                      <a:pt x="1304" y="238"/>
                    </a:lnTo>
                    <a:lnTo>
                      <a:pt x="965" y="301"/>
                    </a:lnTo>
                    <a:lnTo>
                      <a:pt x="539" y="364"/>
                    </a:lnTo>
                    <a:lnTo>
                      <a:pt x="0" y="414"/>
                    </a:lnTo>
                    <a:lnTo>
                      <a:pt x="13" y="702"/>
                    </a:lnTo>
                    <a:lnTo>
                      <a:pt x="602" y="640"/>
                    </a:lnTo>
                    <a:lnTo>
                      <a:pt x="1066" y="577"/>
                    </a:lnTo>
                    <a:lnTo>
                      <a:pt x="1429" y="489"/>
                    </a:lnTo>
                    <a:lnTo>
                      <a:pt x="1692" y="414"/>
                    </a:lnTo>
                    <a:lnTo>
                      <a:pt x="1893" y="339"/>
                    </a:lnTo>
                    <a:lnTo>
                      <a:pt x="2018" y="264"/>
                    </a:lnTo>
                    <a:lnTo>
                      <a:pt x="2081" y="213"/>
                    </a:lnTo>
                    <a:lnTo>
                      <a:pt x="2118" y="176"/>
                    </a:lnTo>
                    <a:lnTo>
                      <a:pt x="18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0;p16">
                <a:extLst>
                  <a:ext uri="{FF2B5EF4-FFF2-40B4-BE49-F238E27FC236}">
                    <a16:creationId xmlns:a16="http://schemas.microsoft.com/office/drawing/2014/main" id="{765269B2-8B75-436F-9725-FEF7C3626C6D}"/>
                  </a:ext>
                </a:extLst>
              </p:cNvPr>
              <p:cNvSpPr/>
              <p:nvPr/>
            </p:nvSpPr>
            <p:spPr>
              <a:xfrm>
                <a:off x="3081532" y="2746946"/>
                <a:ext cx="102565" cy="293579"/>
              </a:xfrm>
              <a:custGeom>
                <a:avLst/>
                <a:gdLst/>
                <a:ahLst/>
                <a:cxnLst/>
                <a:rect l="l" t="t" r="r" b="b"/>
                <a:pathLst>
                  <a:path w="4563" h="13061" extrusionOk="0">
                    <a:moveTo>
                      <a:pt x="4463" y="1"/>
                    </a:moveTo>
                    <a:lnTo>
                      <a:pt x="4200" y="76"/>
                    </a:lnTo>
                    <a:lnTo>
                      <a:pt x="4225" y="214"/>
                    </a:lnTo>
                    <a:lnTo>
                      <a:pt x="4250" y="364"/>
                    </a:lnTo>
                    <a:lnTo>
                      <a:pt x="4275" y="527"/>
                    </a:lnTo>
                    <a:lnTo>
                      <a:pt x="4275" y="703"/>
                    </a:lnTo>
                    <a:lnTo>
                      <a:pt x="4275" y="1066"/>
                    </a:lnTo>
                    <a:lnTo>
                      <a:pt x="4250" y="1467"/>
                    </a:lnTo>
                    <a:lnTo>
                      <a:pt x="4187" y="1894"/>
                    </a:lnTo>
                    <a:lnTo>
                      <a:pt x="4099" y="2345"/>
                    </a:lnTo>
                    <a:lnTo>
                      <a:pt x="3999" y="2808"/>
                    </a:lnTo>
                    <a:lnTo>
                      <a:pt x="3874" y="3310"/>
                    </a:lnTo>
                    <a:lnTo>
                      <a:pt x="3736" y="3811"/>
                    </a:lnTo>
                    <a:lnTo>
                      <a:pt x="3585" y="4338"/>
                    </a:lnTo>
                    <a:lnTo>
                      <a:pt x="3410" y="4864"/>
                    </a:lnTo>
                    <a:lnTo>
                      <a:pt x="3222" y="5403"/>
                    </a:lnTo>
                    <a:lnTo>
                      <a:pt x="3034" y="5942"/>
                    </a:lnTo>
                    <a:lnTo>
                      <a:pt x="2833" y="6481"/>
                    </a:lnTo>
                    <a:lnTo>
                      <a:pt x="2407" y="7559"/>
                    </a:lnTo>
                    <a:lnTo>
                      <a:pt x="1981" y="8599"/>
                    </a:lnTo>
                    <a:lnTo>
                      <a:pt x="1555" y="9589"/>
                    </a:lnTo>
                    <a:lnTo>
                      <a:pt x="1154" y="10491"/>
                    </a:lnTo>
                    <a:lnTo>
                      <a:pt x="790" y="11294"/>
                    </a:lnTo>
                    <a:lnTo>
                      <a:pt x="226" y="12472"/>
                    </a:lnTo>
                    <a:lnTo>
                      <a:pt x="1" y="12923"/>
                    </a:lnTo>
                    <a:lnTo>
                      <a:pt x="251" y="13061"/>
                    </a:lnTo>
                    <a:lnTo>
                      <a:pt x="477" y="12610"/>
                    </a:lnTo>
                    <a:lnTo>
                      <a:pt x="1029" y="11431"/>
                    </a:lnTo>
                    <a:lnTo>
                      <a:pt x="1405" y="10629"/>
                    </a:lnTo>
                    <a:lnTo>
                      <a:pt x="1806" y="9727"/>
                    </a:lnTo>
                    <a:lnTo>
                      <a:pt x="2232" y="8737"/>
                    </a:lnTo>
                    <a:lnTo>
                      <a:pt x="2670" y="7696"/>
                    </a:lnTo>
                    <a:lnTo>
                      <a:pt x="2946" y="6995"/>
                    </a:lnTo>
                    <a:lnTo>
                      <a:pt x="3197" y="6318"/>
                    </a:lnTo>
                    <a:lnTo>
                      <a:pt x="3435" y="5679"/>
                    </a:lnTo>
                    <a:lnTo>
                      <a:pt x="3648" y="5064"/>
                    </a:lnTo>
                    <a:lnTo>
                      <a:pt x="3836" y="4475"/>
                    </a:lnTo>
                    <a:lnTo>
                      <a:pt x="3999" y="3924"/>
                    </a:lnTo>
                    <a:lnTo>
                      <a:pt x="4149" y="3398"/>
                    </a:lnTo>
                    <a:lnTo>
                      <a:pt x="4275" y="2896"/>
                    </a:lnTo>
                    <a:lnTo>
                      <a:pt x="4375" y="2432"/>
                    </a:lnTo>
                    <a:lnTo>
                      <a:pt x="4450" y="1994"/>
                    </a:lnTo>
                    <a:lnTo>
                      <a:pt x="4513" y="1580"/>
                    </a:lnTo>
                    <a:lnTo>
                      <a:pt x="4550" y="1204"/>
                    </a:lnTo>
                    <a:lnTo>
                      <a:pt x="4563" y="866"/>
                    </a:lnTo>
                    <a:lnTo>
                      <a:pt x="4550" y="540"/>
                    </a:lnTo>
                    <a:lnTo>
                      <a:pt x="4525" y="252"/>
                    </a:lnTo>
                    <a:lnTo>
                      <a:pt x="44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1;p16">
                <a:extLst>
                  <a:ext uri="{FF2B5EF4-FFF2-40B4-BE49-F238E27FC236}">
                    <a16:creationId xmlns:a16="http://schemas.microsoft.com/office/drawing/2014/main" id="{4C9DCE2E-8ED5-4E2E-A0F4-2F11006573FC}"/>
                  </a:ext>
                </a:extLst>
              </p:cNvPr>
              <p:cNvSpPr/>
              <p:nvPr/>
            </p:nvSpPr>
            <p:spPr>
              <a:xfrm>
                <a:off x="3446657" y="2334529"/>
                <a:ext cx="57475" cy="17195"/>
              </a:xfrm>
              <a:custGeom>
                <a:avLst/>
                <a:gdLst/>
                <a:ahLst/>
                <a:cxnLst/>
                <a:rect l="l" t="t" r="r" b="b"/>
                <a:pathLst>
                  <a:path w="2557" h="765" extrusionOk="0">
                    <a:moveTo>
                      <a:pt x="1078" y="0"/>
                    </a:moveTo>
                    <a:lnTo>
                      <a:pt x="903" y="25"/>
                    </a:lnTo>
                    <a:lnTo>
                      <a:pt x="740" y="50"/>
                    </a:lnTo>
                    <a:lnTo>
                      <a:pt x="602" y="88"/>
                    </a:lnTo>
                    <a:lnTo>
                      <a:pt x="476" y="125"/>
                    </a:lnTo>
                    <a:lnTo>
                      <a:pt x="364" y="176"/>
                    </a:lnTo>
                    <a:lnTo>
                      <a:pt x="276" y="213"/>
                    </a:lnTo>
                    <a:lnTo>
                      <a:pt x="201" y="263"/>
                    </a:lnTo>
                    <a:lnTo>
                      <a:pt x="138" y="313"/>
                    </a:lnTo>
                    <a:lnTo>
                      <a:pt x="88" y="364"/>
                    </a:lnTo>
                    <a:lnTo>
                      <a:pt x="50" y="414"/>
                    </a:lnTo>
                    <a:lnTo>
                      <a:pt x="25" y="451"/>
                    </a:lnTo>
                    <a:lnTo>
                      <a:pt x="13" y="501"/>
                    </a:lnTo>
                    <a:lnTo>
                      <a:pt x="0" y="539"/>
                    </a:lnTo>
                    <a:lnTo>
                      <a:pt x="0" y="577"/>
                    </a:lnTo>
                    <a:lnTo>
                      <a:pt x="13" y="614"/>
                    </a:lnTo>
                    <a:lnTo>
                      <a:pt x="25" y="639"/>
                    </a:lnTo>
                    <a:lnTo>
                      <a:pt x="63" y="677"/>
                    </a:lnTo>
                    <a:lnTo>
                      <a:pt x="100" y="702"/>
                    </a:lnTo>
                    <a:lnTo>
                      <a:pt x="151" y="727"/>
                    </a:lnTo>
                    <a:lnTo>
                      <a:pt x="201" y="752"/>
                    </a:lnTo>
                    <a:lnTo>
                      <a:pt x="313" y="765"/>
                    </a:lnTo>
                    <a:lnTo>
                      <a:pt x="451" y="765"/>
                    </a:lnTo>
                    <a:lnTo>
                      <a:pt x="602" y="752"/>
                    </a:lnTo>
                    <a:lnTo>
                      <a:pt x="752" y="727"/>
                    </a:lnTo>
                    <a:lnTo>
                      <a:pt x="915" y="677"/>
                    </a:lnTo>
                    <a:lnTo>
                      <a:pt x="1066" y="614"/>
                    </a:lnTo>
                    <a:lnTo>
                      <a:pt x="1178" y="577"/>
                    </a:lnTo>
                    <a:lnTo>
                      <a:pt x="1291" y="552"/>
                    </a:lnTo>
                    <a:lnTo>
                      <a:pt x="1416" y="539"/>
                    </a:lnTo>
                    <a:lnTo>
                      <a:pt x="1542" y="539"/>
                    </a:lnTo>
                    <a:lnTo>
                      <a:pt x="1792" y="552"/>
                    </a:lnTo>
                    <a:lnTo>
                      <a:pt x="2031" y="589"/>
                    </a:lnTo>
                    <a:lnTo>
                      <a:pt x="2244" y="627"/>
                    </a:lnTo>
                    <a:lnTo>
                      <a:pt x="2419" y="652"/>
                    </a:lnTo>
                    <a:lnTo>
                      <a:pt x="2482" y="652"/>
                    </a:lnTo>
                    <a:lnTo>
                      <a:pt x="2519" y="639"/>
                    </a:lnTo>
                    <a:lnTo>
                      <a:pt x="2544" y="614"/>
                    </a:lnTo>
                    <a:lnTo>
                      <a:pt x="2557" y="577"/>
                    </a:lnTo>
                    <a:lnTo>
                      <a:pt x="2532" y="552"/>
                    </a:lnTo>
                    <a:lnTo>
                      <a:pt x="2469" y="476"/>
                    </a:lnTo>
                    <a:lnTo>
                      <a:pt x="2356" y="376"/>
                    </a:lnTo>
                    <a:lnTo>
                      <a:pt x="2194" y="263"/>
                    </a:lnTo>
                    <a:lnTo>
                      <a:pt x="2106" y="201"/>
                    </a:lnTo>
                    <a:lnTo>
                      <a:pt x="1993" y="151"/>
                    </a:lnTo>
                    <a:lnTo>
                      <a:pt x="1868" y="100"/>
                    </a:lnTo>
                    <a:lnTo>
                      <a:pt x="1742" y="50"/>
                    </a:lnTo>
                    <a:lnTo>
                      <a:pt x="1592" y="25"/>
                    </a:lnTo>
                    <a:lnTo>
                      <a:pt x="1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2;p16">
                <a:extLst>
                  <a:ext uri="{FF2B5EF4-FFF2-40B4-BE49-F238E27FC236}">
                    <a16:creationId xmlns:a16="http://schemas.microsoft.com/office/drawing/2014/main" id="{BB2131E5-1EA2-4D5A-99E2-2C526E350F62}"/>
                  </a:ext>
                </a:extLst>
              </p:cNvPr>
              <p:cNvSpPr/>
              <p:nvPr/>
            </p:nvSpPr>
            <p:spPr>
              <a:xfrm>
                <a:off x="3331145" y="2337046"/>
                <a:ext cx="57497" cy="16656"/>
              </a:xfrm>
              <a:custGeom>
                <a:avLst/>
                <a:gdLst/>
                <a:ahLst/>
                <a:cxnLst/>
                <a:rect l="l" t="t" r="r" b="b"/>
                <a:pathLst>
                  <a:path w="2558" h="741" extrusionOk="0">
                    <a:moveTo>
                      <a:pt x="1266" y="1"/>
                    </a:moveTo>
                    <a:lnTo>
                      <a:pt x="1091" y="13"/>
                    </a:lnTo>
                    <a:lnTo>
                      <a:pt x="940" y="51"/>
                    </a:lnTo>
                    <a:lnTo>
                      <a:pt x="790" y="89"/>
                    </a:lnTo>
                    <a:lnTo>
                      <a:pt x="665" y="126"/>
                    </a:lnTo>
                    <a:lnTo>
                      <a:pt x="539" y="189"/>
                    </a:lnTo>
                    <a:lnTo>
                      <a:pt x="439" y="252"/>
                    </a:lnTo>
                    <a:lnTo>
                      <a:pt x="339" y="302"/>
                    </a:lnTo>
                    <a:lnTo>
                      <a:pt x="188" y="427"/>
                    </a:lnTo>
                    <a:lnTo>
                      <a:pt x="88" y="540"/>
                    </a:lnTo>
                    <a:lnTo>
                      <a:pt x="26" y="615"/>
                    </a:lnTo>
                    <a:lnTo>
                      <a:pt x="0" y="653"/>
                    </a:lnTo>
                    <a:lnTo>
                      <a:pt x="13" y="690"/>
                    </a:lnTo>
                    <a:lnTo>
                      <a:pt x="38" y="703"/>
                    </a:lnTo>
                    <a:lnTo>
                      <a:pt x="88" y="715"/>
                    </a:lnTo>
                    <a:lnTo>
                      <a:pt x="151" y="715"/>
                    </a:lnTo>
                    <a:lnTo>
                      <a:pt x="314" y="678"/>
                    </a:lnTo>
                    <a:lnTo>
                      <a:pt x="527" y="640"/>
                    </a:lnTo>
                    <a:lnTo>
                      <a:pt x="765" y="590"/>
                    </a:lnTo>
                    <a:lnTo>
                      <a:pt x="1016" y="552"/>
                    </a:lnTo>
                    <a:lnTo>
                      <a:pt x="1266" y="552"/>
                    </a:lnTo>
                    <a:lnTo>
                      <a:pt x="1379" y="577"/>
                    </a:lnTo>
                    <a:lnTo>
                      <a:pt x="1492" y="615"/>
                    </a:lnTo>
                    <a:lnTo>
                      <a:pt x="1655" y="665"/>
                    </a:lnTo>
                    <a:lnTo>
                      <a:pt x="1805" y="703"/>
                    </a:lnTo>
                    <a:lnTo>
                      <a:pt x="1956" y="728"/>
                    </a:lnTo>
                    <a:lnTo>
                      <a:pt x="2106" y="740"/>
                    </a:lnTo>
                    <a:lnTo>
                      <a:pt x="2244" y="728"/>
                    </a:lnTo>
                    <a:lnTo>
                      <a:pt x="2369" y="703"/>
                    </a:lnTo>
                    <a:lnTo>
                      <a:pt x="2419" y="690"/>
                    </a:lnTo>
                    <a:lnTo>
                      <a:pt x="2457" y="653"/>
                    </a:lnTo>
                    <a:lnTo>
                      <a:pt x="2495" y="628"/>
                    </a:lnTo>
                    <a:lnTo>
                      <a:pt x="2532" y="590"/>
                    </a:lnTo>
                    <a:lnTo>
                      <a:pt x="2545" y="565"/>
                    </a:lnTo>
                    <a:lnTo>
                      <a:pt x="2557" y="527"/>
                    </a:lnTo>
                    <a:lnTo>
                      <a:pt x="2557" y="490"/>
                    </a:lnTo>
                    <a:lnTo>
                      <a:pt x="2545" y="452"/>
                    </a:lnTo>
                    <a:lnTo>
                      <a:pt x="2520" y="402"/>
                    </a:lnTo>
                    <a:lnTo>
                      <a:pt x="2495" y="364"/>
                    </a:lnTo>
                    <a:lnTo>
                      <a:pt x="2457" y="314"/>
                    </a:lnTo>
                    <a:lnTo>
                      <a:pt x="2407" y="264"/>
                    </a:lnTo>
                    <a:lnTo>
                      <a:pt x="2344" y="227"/>
                    </a:lnTo>
                    <a:lnTo>
                      <a:pt x="2256" y="176"/>
                    </a:lnTo>
                    <a:lnTo>
                      <a:pt x="2169" y="139"/>
                    </a:lnTo>
                    <a:lnTo>
                      <a:pt x="2056" y="101"/>
                    </a:lnTo>
                    <a:lnTo>
                      <a:pt x="1931" y="64"/>
                    </a:lnTo>
                    <a:lnTo>
                      <a:pt x="1793" y="39"/>
                    </a:lnTo>
                    <a:lnTo>
                      <a:pt x="1630" y="13"/>
                    </a:lnTo>
                    <a:lnTo>
                      <a:pt x="1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3;p16">
                <a:extLst>
                  <a:ext uri="{FF2B5EF4-FFF2-40B4-BE49-F238E27FC236}">
                    <a16:creationId xmlns:a16="http://schemas.microsoft.com/office/drawing/2014/main" id="{EE3E15E0-8DD0-49F4-89C7-032F1E01B562}"/>
                  </a:ext>
                </a:extLst>
              </p:cNvPr>
              <p:cNvSpPr/>
              <p:nvPr/>
            </p:nvSpPr>
            <p:spPr>
              <a:xfrm>
                <a:off x="3237054" y="2370020"/>
                <a:ext cx="64533" cy="83122"/>
              </a:xfrm>
              <a:custGeom>
                <a:avLst/>
                <a:gdLst/>
                <a:ahLst/>
                <a:cxnLst/>
                <a:rect l="l" t="t" r="r" b="b"/>
                <a:pathLst>
                  <a:path w="2871" h="3698" extrusionOk="0">
                    <a:moveTo>
                      <a:pt x="1504" y="0"/>
                    </a:moveTo>
                    <a:lnTo>
                      <a:pt x="1279" y="13"/>
                    </a:lnTo>
                    <a:lnTo>
                      <a:pt x="1066" y="38"/>
                    </a:lnTo>
                    <a:lnTo>
                      <a:pt x="953" y="63"/>
                    </a:lnTo>
                    <a:lnTo>
                      <a:pt x="840" y="101"/>
                    </a:lnTo>
                    <a:lnTo>
                      <a:pt x="740" y="138"/>
                    </a:lnTo>
                    <a:lnTo>
                      <a:pt x="639" y="188"/>
                    </a:lnTo>
                    <a:lnTo>
                      <a:pt x="539" y="251"/>
                    </a:lnTo>
                    <a:lnTo>
                      <a:pt x="451" y="326"/>
                    </a:lnTo>
                    <a:lnTo>
                      <a:pt x="364" y="401"/>
                    </a:lnTo>
                    <a:lnTo>
                      <a:pt x="289" y="502"/>
                    </a:lnTo>
                    <a:lnTo>
                      <a:pt x="226" y="602"/>
                    </a:lnTo>
                    <a:lnTo>
                      <a:pt x="163" y="727"/>
                    </a:lnTo>
                    <a:lnTo>
                      <a:pt x="113" y="853"/>
                    </a:lnTo>
                    <a:lnTo>
                      <a:pt x="63" y="1003"/>
                    </a:lnTo>
                    <a:lnTo>
                      <a:pt x="38" y="1166"/>
                    </a:lnTo>
                    <a:lnTo>
                      <a:pt x="13" y="1341"/>
                    </a:lnTo>
                    <a:lnTo>
                      <a:pt x="0" y="1705"/>
                    </a:lnTo>
                    <a:lnTo>
                      <a:pt x="13" y="1880"/>
                    </a:lnTo>
                    <a:lnTo>
                      <a:pt x="25" y="2043"/>
                    </a:lnTo>
                    <a:lnTo>
                      <a:pt x="38" y="2194"/>
                    </a:lnTo>
                    <a:lnTo>
                      <a:pt x="75" y="2344"/>
                    </a:lnTo>
                    <a:lnTo>
                      <a:pt x="101" y="2482"/>
                    </a:lnTo>
                    <a:lnTo>
                      <a:pt x="151" y="2620"/>
                    </a:lnTo>
                    <a:lnTo>
                      <a:pt x="188" y="2745"/>
                    </a:lnTo>
                    <a:lnTo>
                      <a:pt x="251" y="2858"/>
                    </a:lnTo>
                    <a:lnTo>
                      <a:pt x="314" y="2971"/>
                    </a:lnTo>
                    <a:lnTo>
                      <a:pt x="376" y="3084"/>
                    </a:lnTo>
                    <a:lnTo>
                      <a:pt x="451" y="3171"/>
                    </a:lnTo>
                    <a:lnTo>
                      <a:pt x="527" y="3259"/>
                    </a:lnTo>
                    <a:lnTo>
                      <a:pt x="614" y="3347"/>
                    </a:lnTo>
                    <a:lnTo>
                      <a:pt x="715" y="3409"/>
                    </a:lnTo>
                    <a:lnTo>
                      <a:pt x="802" y="3472"/>
                    </a:lnTo>
                    <a:lnTo>
                      <a:pt x="915" y="3535"/>
                    </a:lnTo>
                    <a:lnTo>
                      <a:pt x="1015" y="3585"/>
                    </a:lnTo>
                    <a:lnTo>
                      <a:pt x="1128" y="3623"/>
                    </a:lnTo>
                    <a:lnTo>
                      <a:pt x="1254" y="3648"/>
                    </a:lnTo>
                    <a:lnTo>
                      <a:pt x="1379" y="3673"/>
                    </a:lnTo>
                    <a:lnTo>
                      <a:pt x="1504" y="3685"/>
                    </a:lnTo>
                    <a:lnTo>
                      <a:pt x="1642" y="3698"/>
                    </a:lnTo>
                    <a:lnTo>
                      <a:pt x="1780" y="3698"/>
                    </a:lnTo>
                    <a:lnTo>
                      <a:pt x="1918" y="3685"/>
                    </a:lnTo>
                    <a:lnTo>
                      <a:pt x="2068" y="3673"/>
                    </a:lnTo>
                    <a:lnTo>
                      <a:pt x="2219" y="3635"/>
                    </a:lnTo>
                    <a:lnTo>
                      <a:pt x="2545" y="3560"/>
                    </a:lnTo>
                    <a:lnTo>
                      <a:pt x="2870" y="3447"/>
                    </a:lnTo>
                    <a:lnTo>
                      <a:pt x="2444" y="176"/>
                    </a:lnTo>
                    <a:lnTo>
                      <a:pt x="2344" y="138"/>
                    </a:lnTo>
                    <a:lnTo>
                      <a:pt x="2081" y="76"/>
                    </a:lnTo>
                    <a:lnTo>
                      <a:pt x="1905" y="50"/>
                    </a:lnTo>
                    <a:lnTo>
                      <a:pt x="1717" y="13"/>
                    </a:lnTo>
                    <a:lnTo>
                      <a:pt x="1504"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4;p16">
                <a:extLst>
                  <a:ext uri="{FF2B5EF4-FFF2-40B4-BE49-F238E27FC236}">
                    <a16:creationId xmlns:a16="http://schemas.microsoft.com/office/drawing/2014/main" id="{78F0606A-78BB-4E1E-80E3-F12FCEB89CF5}"/>
                  </a:ext>
                </a:extLst>
              </p:cNvPr>
              <p:cNvSpPr/>
              <p:nvPr/>
            </p:nvSpPr>
            <p:spPr>
              <a:xfrm>
                <a:off x="3382416" y="2374516"/>
                <a:ext cx="18049" cy="32705"/>
              </a:xfrm>
              <a:custGeom>
                <a:avLst/>
                <a:gdLst/>
                <a:ahLst/>
                <a:cxnLst/>
                <a:rect l="l" t="t" r="r" b="b"/>
                <a:pathLst>
                  <a:path w="803" h="1455" extrusionOk="0">
                    <a:moveTo>
                      <a:pt x="351" y="1"/>
                    </a:moveTo>
                    <a:lnTo>
                      <a:pt x="276" y="26"/>
                    </a:lnTo>
                    <a:lnTo>
                      <a:pt x="201" y="76"/>
                    </a:lnTo>
                    <a:lnTo>
                      <a:pt x="138" y="139"/>
                    </a:lnTo>
                    <a:lnTo>
                      <a:pt x="88" y="239"/>
                    </a:lnTo>
                    <a:lnTo>
                      <a:pt x="51" y="352"/>
                    </a:lnTo>
                    <a:lnTo>
                      <a:pt x="13" y="477"/>
                    </a:lnTo>
                    <a:lnTo>
                      <a:pt x="1" y="615"/>
                    </a:lnTo>
                    <a:lnTo>
                      <a:pt x="1" y="753"/>
                    </a:lnTo>
                    <a:lnTo>
                      <a:pt x="26" y="903"/>
                    </a:lnTo>
                    <a:lnTo>
                      <a:pt x="51" y="1041"/>
                    </a:lnTo>
                    <a:lnTo>
                      <a:pt x="101" y="1166"/>
                    </a:lnTo>
                    <a:lnTo>
                      <a:pt x="151" y="1267"/>
                    </a:lnTo>
                    <a:lnTo>
                      <a:pt x="226" y="1354"/>
                    </a:lnTo>
                    <a:lnTo>
                      <a:pt x="289" y="1417"/>
                    </a:lnTo>
                    <a:lnTo>
                      <a:pt x="377" y="1455"/>
                    </a:lnTo>
                    <a:lnTo>
                      <a:pt x="452" y="1455"/>
                    </a:lnTo>
                    <a:lnTo>
                      <a:pt x="527" y="1442"/>
                    </a:lnTo>
                    <a:lnTo>
                      <a:pt x="602" y="1392"/>
                    </a:lnTo>
                    <a:lnTo>
                      <a:pt x="665" y="1317"/>
                    </a:lnTo>
                    <a:lnTo>
                      <a:pt x="715" y="1229"/>
                    </a:lnTo>
                    <a:lnTo>
                      <a:pt x="765" y="1116"/>
                    </a:lnTo>
                    <a:lnTo>
                      <a:pt x="790" y="991"/>
                    </a:lnTo>
                    <a:lnTo>
                      <a:pt x="803" y="853"/>
                    </a:lnTo>
                    <a:lnTo>
                      <a:pt x="803" y="703"/>
                    </a:lnTo>
                    <a:lnTo>
                      <a:pt x="778" y="552"/>
                    </a:lnTo>
                    <a:lnTo>
                      <a:pt x="753" y="427"/>
                    </a:lnTo>
                    <a:lnTo>
                      <a:pt x="702" y="302"/>
                    </a:lnTo>
                    <a:lnTo>
                      <a:pt x="652" y="201"/>
                    </a:lnTo>
                    <a:lnTo>
                      <a:pt x="577" y="114"/>
                    </a:lnTo>
                    <a:lnTo>
                      <a:pt x="514" y="51"/>
                    </a:lnTo>
                    <a:lnTo>
                      <a:pt x="439" y="13"/>
                    </a:lnTo>
                    <a:lnTo>
                      <a:pt x="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5;p16">
                <a:extLst>
                  <a:ext uri="{FF2B5EF4-FFF2-40B4-BE49-F238E27FC236}">
                    <a16:creationId xmlns:a16="http://schemas.microsoft.com/office/drawing/2014/main" id="{B904A181-1F14-4D1F-A293-7E63A18F82EE}"/>
                  </a:ext>
                </a:extLst>
              </p:cNvPr>
              <p:cNvSpPr/>
              <p:nvPr/>
            </p:nvSpPr>
            <p:spPr>
              <a:xfrm>
                <a:off x="3465246" y="2369166"/>
                <a:ext cx="17757" cy="32705"/>
              </a:xfrm>
              <a:custGeom>
                <a:avLst/>
                <a:gdLst/>
                <a:ahLst/>
                <a:cxnLst/>
                <a:rect l="l" t="t" r="r" b="b"/>
                <a:pathLst>
                  <a:path w="790" h="1455" extrusionOk="0">
                    <a:moveTo>
                      <a:pt x="351" y="1"/>
                    </a:moveTo>
                    <a:lnTo>
                      <a:pt x="276" y="13"/>
                    </a:lnTo>
                    <a:lnTo>
                      <a:pt x="201" y="63"/>
                    </a:lnTo>
                    <a:lnTo>
                      <a:pt x="138" y="139"/>
                    </a:lnTo>
                    <a:lnTo>
                      <a:pt x="88" y="226"/>
                    </a:lnTo>
                    <a:lnTo>
                      <a:pt x="38" y="339"/>
                    </a:lnTo>
                    <a:lnTo>
                      <a:pt x="13" y="464"/>
                    </a:lnTo>
                    <a:lnTo>
                      <a:pt x="0" y="602"/>
                    </a:lnTo>
                    <a:lnTo>
                      <a:pt x="0" y="753"/>
                    </a:lnTo>
                    <a:lnTo>
                      <a:pt x="13" y="903"/>
                    </a:lnTo>
                    <a:lnTo>
                      <a:pt x="51" y="1028"/>
                    </a:lnTo>
                    <a:lnTo>
                      <a:pt x="88" y="1154"/>
                    </a:lnTo>
                    <a:lnTo>
                      <a:pt x="151" y="1254"/>
                    </a:lnTo>
                    <a:lnTo>
                      <a:pt x="213" y="1342"/>
                    </a:lnTo>
                    <a:lnTo>
                      <a:pt x="289" y="1404"/>
                    </a:lnTo>
                    <a:lnTo>
                      <a:pt x="364" y="1442"/>
                    </a:lnTo>
                    <a:lnTo>
                      <a:pt x="439" y="1455"/>
                    </a:lnTo>
                    <a:lnTo>
                      <a:pt x="527" y="1430"/>
                    </a:lnTo>
                    <a:lnTo>
                      <a:pt x="589" y="1392"/>
                    </a:lnTo>
                    <a:lnTo>
                      <a:pt x="652" y="1317"/>
                    </a:lnTo>
                    <a:lnTo>
                      <a:pt x="715" y="1229"/>
                    </a:lnTo>
                    <a:lnTo>
                      <a:pt x="752" y="1116"/>
                    </a:lnTo>
                    <a:lnTo>
                      <a:pt x="777" y="991"/>
                    </a:lnTo>
                    <a:lnTo>
                      <a:pt x="790" y="853"/>
                    </a:lnTo>
                    <a:lnTo>
                      <a:pt x="790" y="703"/>
                    </a:lnTo>
                    <a:lnTo>
                      <a:pt x="777" y="552"/>
                    </a:lnTo>
                    <a:lnTo>
                      <a:pt x="740" y="414"/>
                    </a:lnTo>
                    <a:lnTo>
                      <a:pt x="702" y="302"/>
                    </a:lnTo>
                    <a:lnTo>
                      <a:pt x="640" y="189"/>
                    </a:lnTo>
                    <a:lnTo>
                      <a:pt x="577" y="114"/>
                    </a:lnTo>
                    <a:lnTo>
                      <a:pt x="514" y="51"/>
                    </a:lnTo>
                    <a:lnTo>
                      <a:pt x="427" y="13"/>
                    </a:lnTo>
                    <a:lnTo>
                      <a:pt x="3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6;p16">
                <a:extLst>
                  <a:ext uri="{FF2B5EF4-FFF2-40B4-BE49-F238E27FC236}">
                    <a16:creationId xmlns:a16="http://schemas.microsoft.com/office/drawing/2014/main" id="{8B43B056-41ED-407F-AA25-475B81430583}"/>
                  </a:ext>
                </a:extLst>
              </p:cNvPr>
              <p:cNvSpPr/>
              <p:nvPr/>
            </p:nvSpPr>
            <p:spPr>
              <a:xfrm>
                <a:off x="3397341" y="4419227"/>
                <a:ext cx="347952" cy="312729"/>
              </a:xfrm>
              <a:custGeom>
                <a:avLst/>
                <a:gdLst/>
                <a:ahLst/>
                <a:cxnLst/>
                <a:rect l="l" t="t" r="r" b="b"/>
                <a:pathLst>
                  <a:path w="15480" h="13913" extrusionOk="0">
                    <a:moveTo>
                      <a:pt x="4688" y="1"/>
                    </a:moveTo>
                    <a:lnTo>
                      <a:pt x="3046" y="3836"/>
                    </a:lnTo>
                    <a:lnTo>
                      <a:pt x="1793" y="6756"/>
                    </a:lnTo>
                    <a:lnTo>
                      <a:pt x="1304" y="7935"/>
                    </a:lnTo>
                    <a:lnTo>
                      <a:pt x="978" y="8724"/>
                    </a:lnTo>
                    <a:lnTo>
                      <a:pt x="878" y="9012"/>
                    </a:lnTo>
                    <a:lnTo>
                      <a:pt x="790" y="9338"/>
                    </a:lnTo>
                    <a:lnTo>
                      <a:pt x="690" y="9702"/>
                    </a:lnTo>
                    <a:lnTo>
                      <a:pt x="602" y="10090"/>
                    </a:lnTo>
                    <a:lnTo>
                      <a:pt x="439" y="10892"/>
                    </a:lnTo>
                    <a:lnTo>
                      <a:pt x="289" y="11707"/>
                    </a:lnTo>
                    <a:lnTo>
                      <a:pt x="164" y="12447"/>
                    </a:lnTo>
                    <a:lnTo>
                      <a:pt x="76" y="13061"/>
                    </a:lnTo>
                    <a:lnTo>
                      <a:pt x="1" y="13625"/>
                    </a:lnTo>
                    <a:lnTo>
                      <a:pt x="1430" y="13625"/>
                    </a:lnTo>
                    <a:lnTo>
                      <a:pt x="2808" y="10354"/>
                    </a:lnTo>
                    <a:lnTo>
                      <a:pt x="2934" y="10780"/>
                    </a:lnTo>
                    <a:lnTo>
                      <a:pt x="3084" y="11218"/>
                    </a:lnTo>
                    <a:lnTo>
                      <a:pt x="3272" y="11745"/>
                    </a:lnTo>
                    <a:lnTo>
                      <a:pt x="3473" y="12309"/>
                    </a:lnTo>
                    <a:lnTo>
                      <a:pt x="3698" y="12848"/>
                    </a:lnTo>
                    <a:lnTo>
                      <a:pt x="3811" y="13086"/>
                    </a:lnTo>
                    <a:lnTo>
                      <a:pt x="3924" y="13299"/>
                    </a:lnTo>
                    <a:lnTo>
                      <a:pt x="4037" y="13487"/>
                    </a:lnTo>
                    <a:lnTo>
                      <a:pt x="4137" y="13625"/>
                    </a:lnTo>
                    <a:lnTo>
                      <a:pt x="4174" y="13662"/>
                    </a:lnTo>
                    <a:lnTo>
                      <a:pt x="4225" y="13687"/>
                    </a:lnTo>
                    <a:lnTo>
                      <a:pt x="4362" y="13738"/>
                    </a:lnTo>
                    <a:lnTo>
                      <a:pt x="4550" y="13775"/>
                    </a:lnTo>
                    <a:lnTo>
                      <a:pt x="4789" y="13813"/>
                    </a:lnTo>
                    <a:lnTo>
                      <a:pt x="5064" y="13850"/>
                    </a:lnTo>
                    <a:lnTo>
                      <a:pt x="5390" y="13875"/>
                    </a:lnTo>
                    <a:lnTo>
                      <a:pt x="6142" y="13900"/>
                    </a:lnTo>
                    <a:lnTo>
                      <a:pt x="7007" y="13913"/>
                    </a:lnTo>
                    <a:lnTo>
                      <a:pt x="7972" y="13913"/>
                    </a:lnTo>
                    <a:lnTo>
                      <a:pt x="8975" y="13900"/>
                    </a:lnTo>
                    <a:lnTo>
                      <a:pt x="10015" y="13875"/>
                    </a:lnTo>
                    <a:lnTo>
                      <a:pt x="12033" y="13800"/>
                    </a:lnTo>
                    <a:lnTo>
                      <a:pt x="13788" y="13725"/>
                    </a:lnTo>
                    <a:lnTo>
                      <a:pt x="15480" y="13625"/>
                    </a:lnTo>
                    <a:lnTo>
                      <a:pt x="15442" y="13499"/>
                    </a:lnTo>
                    <a:lnTo>
                      <a:pt x="15354" y="13148"/>
                    </a:lnTo>
                    <a:lnTo>
                      <a:pt x="15216" y="12647"/>
                    </a:lnTo>
                    <a:lnTo>
                      <a:pt x="15016" y="12033"/>
                    </a:lnTo>
                    <a:lnTo>
                      <a:pt x="14891" y="11707"/>
                    </a:lnTo>
                    <a:lnTo>
                      <a:pt x="14765" y="11381"/>
                    </a:lnTo>
                    <a:lnTo>
                      <a:pt x="14627" y="11043"/>
                    </a:lnTo>
                    <a:lnTo>
                      <a:pt x="14464" y="10730"/>
                    </a:lnTo>
                    <a:lnTo>
                      <a:pt x="14301" y="10429"/>
                    </a:lnTo>
                    <a:lnTo>
                      <a:pt x="14126" y="10153"/>
                    </a:lnTo>
                    <a:lnTo>
                      <a:pt x="14026" y="10028"/>
                    </a:lnTo>
                    <a:lnTo>
                      <a:pt x="13938" y="9902"/>
                    </a:lnTo>
                    <a:lnTo>
                      <a:pt x="13838" y="9802"/>
                    </a:lnTo>
                    <a:lnTo>
                      <a:pt x="13737" y="9702"/>
                    </a:lnTo>
                    <a:lnTo>
                      <a:pt x="13625" y="9614"/>
                    </a:lnTo>
                    <a:lnTo>
                      <a:pt x="13499" y="9526"/>
                    </a:lnTo>
                    <a:lnTo>
                      <a:pt x="13349" y="9426"/>
                    </a:lnTo>
                    <a:lnTo>
                      <a:pt x="13199" y="9351"/>
                    </a:lnTo>
                    <a:lnTo>
                      <a:pt x="12848" y="9175"/>
                    </a:lnTo>
                    <a:lnTo>
                      <a:pt x="12459" y="9012"/>
                    </a:lnTo>
                    <a:lnTo>
                      <a:pt x="12033" y="8862"/>
                    </a:lnTo>
                    <a:lnTo>
                      <a:pt x="11594" y="8724"/>
                    </a:lnTo>
                    <a:lnTo>
                      <a:pt x="11156" y="8586"/>
                    </a:lnTo>
                    <a:lnTo>
                      <a:pt x="10704" y="8461"/>
                    </a:lnTo>
                    <a:lnTo>
                      <a:pt x="9877" y="8248"/>
                    </a:lnTo>
                    <a:lnTo>
                      <a:pt x="9163" y="8098"/>
                    </a:lnTo>
                    <a:lnTo>
                      <a:pt x="8498" y="7960"/>
                    </a:lnTo>
                    <a:lnTo>
                      <a:pt x="10541" y="1405"/>
                    </a:lnTo>
                    <a:lnTo>
                      <a:pt x="46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87;p16">
                <a:extLst>
                  <a:ext uri="{FF2B5EF4-FFF2-40B4-BE49-F238E27FC236}">
                    <a16:creationId xmlns:a16="http://schemas.microsoft.com/office/drawing/2014/main" id="{EACDD58B-8A53-4995-A03F-B3E6126E1DA6}"/>
                  </a:ext>
                </a:extLst>
              </p:cNvPr>
              <p:cNvSpPr/>
              <p:nvPr/>
            </p:nvSpPr>
            <p:spPr>
              <a:xfrm>
                <a:off x="3501030" y="2620757"/>
                <a:ext cx="243139" cy="575289"/>
              </a:xfrm>
              <a:custGeom>
                <a:avLst/>
                <a:gdLst/>
                <a:ahLst/>
                <a:cxnLst/>
                <a:rect l="l" t="t" r="r" b="b"/>
                <a:pathLst>
                  <a:path w="10817" h="25594" extrusionOk="0">
                    <a:moveTo>
                      <a:pt x="1855" y="0"/>
                    </a:moveTo>
                    <a:lnTo>
                      <a:pt x="0" y="1680"/>
                    </a:lnTo>
                    <a:lnTo>
                      <a:pt x="138" y="2695"/>
                    </a:lnTo>
                    <a:lnTo>
                      <a:pt x="313" y="3860"/>
                    </a:lnTo>
                    <a:lnTo>
                      <a:pt x="552" y="5364"/>
                    </a:lnTo>
                    <a:lnTo>
                      <a:pt x="865" y="7157"/>
                    </a:lnTo>
                    <a:lnTo>
                      <a:pt x="1040" y="8134"/>
                    </a:lnTo>
                    <a:lnTo>
                      <a:pt x="1241" y="9149"/>
                    </a:lnTo>
                    <a:lnTo>
                      <a:pt x="1454" y="10202"/>
                    </a:lnTo>
                    <a:lnTo>
                      <a:pt x="1692" y="11293"/>
                    </a:lnTo>
                    <a:lnTo>
                      <a:pt x="1930" y="12383"/>
                    </a:lnTo>
                    <a:lnTo>
                      <a:pt x="2193" y="13498"/>
                    </a:lnTo>
                    <a:lnTo>
                      <a:pt x="2482" y="14601"/>
                    </a:lnTo>
                    <a:lnTo>
                      <a:pt x="2783" y="15717"/>
                    </a:lnTo>
                    <a:lnTo>
                      <a:pt x="3096" y="16795"/>
                    </a:lnTo>
                    <a:lnTo>
                      <a:pt x="3422" y="17860"/>
                    </a:lnTo>
                    <a:lnTo>
                      <a:pt x="3773" y="18888"/>
                    </a:lnTo>
                    <a:lnTo>
                      <a:pt x="3948" y="19389"/>
                    </a:lnTo>
                    <a:lnTo>
                      <a:pt x="4136" y="19878"/>
                    </a:lnTo>
                    <a:lnTo>
                      <a:pt x="4324" y="20354"/>
                    </a:lnTo>
                    <a:lnTo>
                      <a:pt x="4512" y="20818"/>
                    </a:lnTo>
                    <a:lnTo>
                      <a:pt x="4713" y="21269"/>
                    </a:lnTo>
                    <a:lnTo>
                      <a:pt x="4913" y="21695"/>
                    </a:lnTo>
                    <a:lnTo>
                      <a:pt x="5114" y="22109"/>
                    </a:lnTo>
                    <a:lnTo>
                      <a:pt x="5327" y="22510"/>
                    </a:lnTo>
                    <a:lnTo>
                      <a:pt x="5540" y="22886"/>
                    </a:lnTo>
                    <a:lnTo>
                      <a:pt x="5753" y="23237"/>
                    </a:lnTo>
                    <a:lnTo>
                      <a:pt x="5979" y="23575"/>
                    </a:lnTo>
                    <a:lnTo>
                      <a:pt x="6204" y="23889"/>
                    </a:lnTo>
                    <a:lnTo>
                      <a:pt x="6430" y="24189"/>
                    </a:lnTo>
                    <a:lnTo>
                      <a:pt x="6668" y="24453"/>
                    </a:lnTo>
                    <a:lnTo>
                      <a:pt x="6906" y="24691"/>
                    </a:lnTo>
                    <a:lnTo>
                      <a:pt x="7144" y="24916"/>
                    </a:lnTo>
                    <a:lnTo>
                      <a:pt x="7382" y="25092"/>
                    </a:lnTo>
                    <a:lnTo>
                      <a:pt x="7633" y="25255"/>
                    </a:lnTo>
                    <a:lnTo>
                      <a:pt x="7896" y="25393"/>
                    </a:lnTo>
                    <a:lnTo>
                      <a:pt x="8022" y="25443"/>
                    </a:lnTo>
                    <a:lnTo>
                      <a:pt x="8147" y="25480"/>
                    </a:lnTo>
                    <a:lnTo>
                      <a:pt x="8272" y="25518"/>
                    </a:lnTo>
                    <a:lnTo>
                      <a:pt x="8410" y="25556"/>
                    </a:lnTo>
                    <a:lnTo>
                      <a:pt x="8535" y="25568"/>
                    </a:lnTo>
                    <a:lnTo>
                      <a:pt x="8673" y="25593"/>
                    </a:lnTo>
                    <a:lnTo>
                      <a:pt x="8836" y="25543"/>
                    </a:lnTo>
                    <a:lnTo>
                      <a:pt x="9024" y="25480"/>
                    </a:lnTo>
                    <a:lnTo>
                      <a:pt x="9250" y="25380"/>
                    </a:lnTo>
                    <a:lnTo>
                      <a:pt x="9388" y="25317"/>
                    </a:lnTo>
                    <a:lnTo>
                      <a:pt x="9513" y="25242"/>
                    </a:lnTo>
                    <a:lnTo>
                      <a:pt x="9651" y="25167"/>
                    </a:lnTo>
                    <a:lnTo>
                      <a:pt x="9789" y="25067"/>
                    </a:lnTo>
                    <a:lnTo>
                      <a:pt x="9927" y="24954"/>
                    </a:lnTo>
                    <a:lnTo>
                      <a:pt x="10064" y="24829"/>
                    </a:lnTo>
                    <a:lnTo>
                      <a:pt x="10190" y="24691"/>
                    </a:lnTo>
                    <a:lnTo>
                      <a:pt x="10315" y="24528"/>
                    </a:lnTo>
                    <a:lnTo>
                      <a:pt x="10428" y="24365"/>
                    </a:lnTo>
                    <a:lnTo>
                      <a:pt x="10528" y="24177"/>
                    </a:lnTo>
                    <a:lnTo>
                      <a:pt x="10616" y="23976"/>
                    </a:lnTo>
                    <a:lnTo>
                      <a:pt x="10691" y="23751"/>
                    </a:lnTo>
                    <a:lnTo>
                      <a:pt x="10754" y="23513"/>
                    </a:lnTo>
                    <a:lnTo>
                      <a:pt x="10791" y="23249"/>
                    </a:lnTo>
                    <a:lnTo>
                      <a:pt x="10816" y="22974"/>
                    </a:lnTo>
                    <a:lnTo>
                      <a:pt x="10816" y="22673"/>
                    </a:lnTo>
                    <a:lnTo>
                      <a:pt x="10791" y="22347"/>
                    </a:lnTo>
                    <a:lnTo>
                      <a:pt x="10729" y="22009"/>
                    </a:lnTo>
                    <a:lnTo>
                      <a:pt x="10654" y="21645"/>
                    </a:lnTo>
                    <a:lnTo>
                      <a:pt x="10541" y="21244"/>
                    </a:lnTo>
                    <a:lnTo>
                      <a:pt x="10390" y="20830"/>
                    </a:lnTo>
                    <a:lnTo>
                      <a:pt x="10202" y="20392"/>
                    </a:lnTo>
                    <a:lnTo>
                      <a:pt x="9989" y="19928"/>
                    </a:lnTo>
                    <a:lnTo>
                      <a:pt x="9739" y="19439"/>
                    </a:lnTo>
                    <a:lnTo>
                      <a:pt x="9601" y="19176"/>
                    </a:lnTo>
                    <a:lnTo>
                      <a:pt x="9438" y="18838"/>
                    </a:lnTo>
                    <a:lnTo>
                      <a:pt x="9037" y="17948"/>
                    </a:lnTo>
                    <a:lnTo>
                      <a:pt x="8548" y="16795"/>
                    </a:lnTo>
                    <a:lnTo>
                      <a:pt x="7971" y="15441"/>
                    </a:lnTo>
                    <a:lnTo>
                      <a:pt x="7357" y="13912"/>
                    </a:lnTo>
                    <a:lnTo>
                      <a:pt x="6693" y="12283"/>
                    </a:lnTo>
                    <a:lnTo>
                      <a:pt x="5327" y="8861"/>
                    </a:lnTo>
                    <a:lnTo>
                      <a:pt x="4011" y="5540"/>
                    </a:lnTo>
                    <a:lnTo>
                      <a:pt x="2908" y="2707"/>
                    </a:lnTo>
                    <a:lnTo>
                      <a:pt x="1855"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88;p16">
                <a:extLst>
                  <a:ext uri="{FF2B5EF4-FFF2-40B4-BE49-F238E27FC236}">
                    <a16:creationId xmlns:a16="http://schemas.microsoft.com/office/drawing/2014/main" id="{C76F9377-B16E-4938-83E3-3741C98808CB}"/>
                  </a:ext>
                </a:extLst>
              </p:cNvPr>
              <p:cNvSpPr/>
              <p:nvPr/>
            </p:nvSpPr>
            <p:spPr>
              <a:xfrm>
                <a:off x="3380168" y="2553707"/>
                <a:ext cx="162580" cy="105105"/>
              </a:xfrm>
              <a:custGeom>
                <a:avLst/>
                <a:gdLst/>
                <a:ahLst/>
                <a:cxnLst/>
                <a:rect l="l" t="t" r="r" b="b"/>
                <a:pathLst>
                  <a:path w="7233" h="4676" extrusionOk="0">
                    <a:moveTo>
                      <a:pt x="3560" y="0"/>
                    </a:moveTo>
                    <a:lnTo>
                      <a:pt x="3271" y="13"/>
                    </a:lnTo>
                    <a:lnTo>
                      <a:pt x="2958" y="38"/>
                    </a:lnTo>
                    <a:lnTo>
                      <a:pt x="2620" y="63"/>
                    </a:lnTo>
                    <a:lnTo>
                      <a:pt x="2269" y="113"/>
                    </a:lnTo>
                    <a:lnTo>
                      <a:pt x="1905" y="163"/>
                    </a:lnTo>
                    <a:lnTo>
                      <a:pt x="1229" y="288"/>
                    </a:lnTo>
                    <a:lnTo>
                      <a:pt x="915" y="351"/>
                    </a:lnTo>
                    <a:lnTo>
                      <a:pt x="639" y="414"/>
                    </a:lnTo>
                    <a:lnTo>
                      <a:pt x="401" y="489"/>
                    </a:lnTo>
                    <a:lnTo>
                      <a:pt x="213" y="552"/>
                    </a:lnTo>
                    <a:lnTo>
                      <a:pt x="88" y="614"/>
                    </a:lnTo>
                    <a:lnTo>
                      <a:pt x="38" y="652"/>
                    </a:lnTo>
                    <a:lnTo>
                      <a:pt x="13" y="677"/>
                    </a:lnTo>
                    <a:lnTo>
                      <a:pt x="0" y="740"/>
                    </a:lnTo>
                    <a:lnTo>
                      <a:pt x="13" y="802"/>
                    </a:lnTo>
                    <a:lnTo>
                      <a:pt x="38" y="865"/>
                    </a:lnTo>
                    <a:lnTo>
                      <a:pt x="75" y="928"/>
                    </a:lnTo>
                    <a:lnTo>
                      <a:pt x="138" y="990"/>
                    </a:lnTo>
                    <a:lnTo>
                      <a:pt x="201" y="1053"/>
                    </a:lnTo>
                    <a:lnTo>
                      <a:pt x="364" y="1166"/>
                    </a:lnTo>
                    <a:lnTo>
                      <a:pt x="527" y="1266"/>
                    </a:lnTo>
                    <a:lnTo>
                      <a:pt x="677" y="1341"/>
                    </a:lnTo>
                    <a:lnTo>
                      <a:pt x="827" y="1416"/>
                    </a:lnTo>
                    <a:lnTo>
                      <a:pt x="752" y="1492"/>
                    </a:lnTo>
                    <a:lnTo>
                      <a:pt x="690" y="1567"/>
                    </a:lnTo>
                    <a:lnTo>
                      <a:pt x="614" y="1667"/>
                    </a:lnTo>
                    <a:lnTo>
                      <a:pt x="564" y="1780"/>
                    </a:lnTo>
                    <a:lnTo>
                      <a:pt x="539" y="1830"/>
                    </a:lnTo>
                    <a:lnTo>
                      <a:pt x="527" y="1893"/>
                    </a:lnTo>
                    <a:lnTo>
                      <a:pt x="527" y="1943"/>
                    </a:lnTo>
                    <a:lnTo>
                      <a:pt x="539" y="1993"/>
                    </a:lnTo>
                    <a:lnTo>
                      <a:pt x="564" y="2031"/>
                    </a:lnTo>
                    <a:lnTo>
                      <a:pt x="602" y="2081"/>
                    </a:lnTo>
                    <a:lnTo>
                      <a:pt x="702" y="2143"/>
                    </a:lnTo>
                    <a:lnTo>
                      <a:pt x="802" y="2193"/>
                    </a:lnTo>
                    <a:lnTo>
                      <a:pt x="915" y="2231"/>
                    </a:lnTo>
                    <a:lnTo>
                      <a:pt x="1028" y="2256"/>
                    </a:lnTo>
                    <a:lnTo>
                      <a:pt x="1203" y="2281"/>
                    </a:lnTo>
                    <a:lnTo>
                      <a:pt x="1266" y="2281"/>
                    </a:lnTo>
                    <a:lnTo>
                      <a:pt x="1141" y="2344"/>
                    </a:lnTo>
                    <a:lnTo>
                      <a:pt x="1015" y="2419"/>
                    </a:lnTo>
                    <a:lnTo>
                      <a:pt x="890" y="2507"/>
                    </a:lnTo>
                    <a:lnTo>
                      <a:pt x="765" y="2595"/>
                    </a:lnTo>
                    <a:lnTo>
                      <a:pt x="715" y="2657"/>
                    </a:lnTo>
                    <a:lnTo>
                      <a:pt x="677" y="2707"/>
                    </a:lnTo>
                    <a:lnTo>
                      <a:pt x="652" y="2757"/>
                    </a:lnTo>
                    <a:lnTo>
                      <a:pt x="652" y="2808"/>
                    </a:lnTo>
                    <a:lnTo>
                      <a:pt x="665" y="2858"/>
                    </a:lnTo>
                    <a:lnTo>
                      <a:pt x="702" y="2908"/>
                    </a:lnTo>
                    <a:lnTo>
                      <a:pt x="765" y="2945"/>
                    </a:lnTo>
                    <a:lnTo>
                      <a:pt x="840" y="2983"/>
                    </a:lnTo>
                    <a:lnTo>
                      <a:pt x="928" y="2996"/>
                    </a:lnTo>
                    <a:lnTo>
                      <a:pt x="1153" y="2996"/>
                    </a:lnTo>
                    <a:lnTo>
                      <a:pt x="1279" y="2983"/>
                    </a:lnTo>
                    <a:lnTo>
                      <a:pt x="1529" y="2933"/>
                    </a:lnTo>
                    <a:lnTo>
                      <a:pt x="1780" y="2883"/>
                    </a:lnTo>
                    <a:lnTo>
                      <a:pt x="1981" y="2833"/>
                    </a:lnTo>
                    <a:lnTo>
                      <a:pt x="2169" y="2770"/>
                    </a:lnTo>
                    <a:lnTo>
                      <a:pt x="2244" y="2858"/>
                    </a:lnTo>
                    <a:lnTo>
                      <a:pt x="2457" y="3083"/>
                    </a:lnTo>
                    <a:lnTo>
                      <a:pt x="2795" y="3397"/>
                    </a:lnTo>
                    <a:lnTo>
                      <a:pt x="2983" y="3572"/>
                    </a:lnTo>
                    <a:lnTo>
                      <a:pt x="3209" y="3760"/>
                    </a:lnTo>
                    <a:lnTo>
                      <a:pt x="3447" y="3936"/>
                    </a:lnTo>
                    <a:lnTo>
                      <a:pt x="3698" y="4111"/>
                    </a:lnTo>
                    <a:lnTo>
                      <a:pt x="3973" y="4274"/>
                    </a:lnTo>
                    <a:lnTo>
                      <a:pt x="4249" y="4412"/>
                    </a:lnTo>
                    <a:lnTo>
                      <a:pt x="4525" y="4537"/>
                    </a:lnTo>
                    <a:lnTo>
                      <a:pt x="4663" y="4575"/>
                    </a:lnTo>
                    <a:lnTo>
                      <a:pt x="4813" y="4612"/>
                    </a:lnTo>
                    <a:lnTo>
                      <a:pt x="4951" y="4650"/>
                    </a:lnTo>
                    <a:lnTo>
                      <a:pt x="5101" y="4663"/>
                    </a:lnTo>
                    <a:lnTo>
                      <a:pt x="5239" y="4675"/>
                    </a:lnTo>
                    <a:lnTo>
                      <a:pt x="5377" y="4663"/>
                    </a:lnTo>
                    <a:lnTo>
                      <a:pt x="7232" y="2983"/>
                    </a:lnTo>
                    <a:lnTo>
                      <a:pt x="6906" y="2582"/>
                    </a:lnTo>
                    <a:lnTo>
                      <a:pt x="6555" y="2168"/>
                    </a:lnTo>
                    <a:lnTo>
                      <a:pt x="6117" y="1680"/>
                    </a:lnTo>
                    <a:lnTo>
                      <a:pt x="5866" y="1429"/>
                    </a:lnTo>
                    <a:lnTo>
                      <a:pt x="5615" y="1178"/>
                    </a:lnTo>
                    <a:lnTo>
                      <a:pt x="5365" y="928"/>
                    </a:lnTo>
                    <a:lnTo>
                      <a:pt x="5114" y="702"/>
                    </a:lnTo>
                    <a:lnTo>
                      <a:pt x="4863" y="501"/>
                    </a:lnTo>
                    <a:lnTo>
                      <a:pt x="4625" y="313"/>
                    </a:lnTo>
                    <a:lnTo>
                      <a:pt x="4387" y="176"/>
                    </a:lnTo>
                    <a:lnTo>
                      <a:pt x="4274" y="113"/>
                    </a:lnTo>
                    <a:lnTo>
                      <a:pt x="4174" y="63"/>
                    </a:lnTo>
                    <a:lnTo>
                      <a:pt x="4111" y="50"/>
                    </a:lnTo>
                    <a:lnTo>
                      <a:pt x="4024" y="25"/>
                    </a:lnTo>
                    <a:lnTo>
                      <a:pt x="3810" y="13"/>
                    </a:lnTo>
                    <a:lnTo>
                      <a:pt x="3560"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89;p16">
                <a:extLst>
                  <a:ext uri="{FF2B5EF4-FFF2-40B4-BE49-F238E27FC236}">
                    <a16:creationId xmlns:a16="http://schemas.microsoft.com/office/drawing/2014/main" id="{8CD1893B-090F-4BB5-8C53-41D2E762300B}"/>
                  </a:ext>
                </a:extLst>
              </p:cNvPr>
              <p:cNvSpPr/>
              <p:nvPr/>
            </p:nvSpPr>
            <p:spPr>
              <a:xfrm>
                <a:off x="3008862" y="3017979"/>
                <a:ext cx="22" cy="22"/>
              </a:xfrm>
              <a:custGeom>
                <a:avLst/>
                <a:gdLst/>
                <a:ahLst/>
                <a:cxnLst/>
                <a:rect l="l" t="t" r="r" b="b"/>
                <a:pathLst>
                  <a:path w="1" h="1" fill="none" extrusionOk="0">
                    <a:moveTo>
                      <a:pt x="0" y="0"/>
                    </a:moveTo>
                    <a:lnTo>
                      <a:pt x="0" y="0"/>
                    </a:lnTo>
                  </a:path>
                </a:pathLst>
              </a:custGeom>
              <a:noFill/>
              <a:ln w="7200" cap="rnd" cmpd="sng">
                <a:solidFill>
                  <a:srgbClr val="0D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0;p16">
                <a:extLst>
                  <a:ext uri="{FF2B5EF4-FFF2-40B4-BE49-F238E27FC236}">
                    <a16:creationId xmlns:a16="http://schemas.microsoft.com/office/drawing/2014/main" id="{D5DDE4F3-D166-424C-9825-CC27D4A54888}"/>
                  </a:ext>
                </a:extLst>
              </p:cNvPr>
              <p:cNvSpPr/>
              <p:nvPr/>
            </p:nvSpPr>
            <p:spPr>
              <a:xfrm>
                <a:off x="2958423" y="3003324"/>
                <a:ext cx="28479" cy="58329"/>
              </a:xfrm>
              <a:custGeom>
                <a:avLst/>
                <a:gdLst/>
                <a:ahLst/>
                <a:cxnLst/>
                <a:rect l="l" t="t" r="r" b="b"/>
                <a:pathLst>
                  <a:path w="1267" h="2595" extrusionOk="0">
                    <a:moveTo>
                      <a:pt x="251" y="0"/>
                    </a:moveTo>
                    <a:lnTo>
                      <a:pt x="1" y="126"/>
                    </a:lnTo>
                    <a:lnTo>
                      <a:pt x="88" y="326"/>
                    </a:lnTo>
                    <a:lnTo>
                      <a:pt x="327" y="840"/>
                    </a:lnTo>
                    <a:lnTo>
                      <a:pt x="477" y="1204"/>
                    </a:lnTo>
                    <a:lnTo>
                      <a:pt x="652" y="1617"/>
                    </a:lnTo>
                    <a:lnTo>
                      <a:pt x="828" y="2081"/>
                    </a:lnTo>
                    <a:lnTo>
                      <a:pt x="1003" y="2595"/>
                    </a:lnTo>
                    <a:lnTo>
                      <a:pt x="1267" y="2507"/>
                    </a:lnTo>
                    <a:lnTo>
                      <a:pt x="1091" y="1993"/>
                    </a:lnTo>
                    <a:lnTo>
                      <a:pt x="916" y="1517"/>
                    </a:lnTo>
                    <a:lnTo>
                      <a:pt x="740" y="1091"/>
                    </a:lnTo>
                    <a:lnTo>
                      <a:pt x="590" y="727"/>
                    </a:lnTo>
                    <a:lnTo>
                      <a:pt x="352" y="201"/>
                    </a:lnTo>
                    <a:lnTo>
                      <a:pt x="2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1;p16">
                <a:extLst>
                  <a:ext uri="{FF2B5EF4-FFF2-40B4-BE49-F238E27FC236}">
                    <a16:creationId xmlns:a16="http://schemas.microsoft.com/office/drawing/2014/main" id="{196E7D55-6CE2-468D-A6F5-5E3DE4EC1CDF}"/>
                  </a:ext>
                </a:extLst>
              </p:cNvPr>
              <p:cNvSpPr/>
              <p:nvPr/>
            </p:nvSpPr>
            <p:spPr>
              <a:xfrm>
                <a:off x="3009424" y="2864998"/>
                <a:ext cx="86516" cy="116096"/>
              </a:xfrm>
              <a:custGeom>
                <a:avLst/>
                <a:gdLst/>
                <a:ahLst/>
                <a:cxnLst/>
                <a:rect l="l" t="t" r="r" b="b"/>
                <a:pathLst>
                  <a:path w="3849" h="5165" extrusionOk="0">
                    <a:moveTo>
                      <a:pt x="263" y="0"/>
                    </a:moveTo>
                    <a:lnTo>
                      <a:pt x="0" y="88"/>
                    </a:lnTo>
                    <a:lnTo>
                      <a:pt x="138" y="464"/>
                    </a:lnTo>
                    <a:lnTo>
                      <a:pt x="276" y="828"/>
                    </a:lnTo>
                    <a:lnTo>
                      <a:pt x="439" y="1191"/>
                    </a:lnTo>
                    <a:lnTo>
                      <a:pt x="614" y="1555"/>
                    </a:lnTo>
                    <a:lnTo>
                      <a:pt x="802" y="1906"/>
                    </a:lnTo>
                    <a:lnTo>
                      <a:pt x="1003" y="2244"/>
                    </a:lnTo>
                    <a:lnTo>
                      <a:pt x="1229" y="2582"/>
                    </a:lnTo>
                    <a:lnTo>
                      <a:pt x="1454" y="2908"/>
                    </a:lnTo>
                    <a:lnTo>
                      <a:pt x="1692" y="3222"/>
                    </a:lnTo>
                    <a:lnTo>
                      <a:pt x="1943" y="3535"/>
                    </a:lnTo>
                    <a:lnTo>
                      <a:pt x="2206" y="3836"/>
                    </a:lnTo>
                    <a:lnTo>
                      <a:pt x="2482" y="4124"/>
                    </a:lnTo>
                    <a:lnTo>
                      <a:pt x="2758" y="4400"/>
                    </a:lnTo>
                    <a:lnTo>
                      <a:pt x="3058" y="4663"/>
                    </a:lnTo>
                    <a:lnTo>
                      <a:pt x="3359" y="4914"/>
                    </a:lnTo>
                    <a:lnTo>
                      <a:pt x="3673" y="5164"/>
                    </a:lnTo>
                    <a:lnTo>
                      <a:pt x="3848" y="4939"/>
                    </a:lnTo>
                    <a:lnTo>
                      <a:pt x="3535" y="4700"/>
                    </a:lnTo>
                    <a:lnTo>
                      <a:pt x="3246" y="4450"/>
                    </a:lnTo>
                    <a:lnTo>
                      <a:pt x="2958" y="4187"/>
                    </a:lnTo>
                    <a:lnTo>
                      <a:pt x="2682" y="3923"/>
                    </a:lnTo>
                    <a:lnTo>
                      <a:pt x="2407" y="3635"/>
                    </a:lnTo>
                    <a:lnTo>
                      <a:pt x="2156" y="3347"/>
                    </a:lnTo>
                    <a:lnTo>
                      <a:pt x="1918" y="3046"/>
                    </a:lnTo>
                    <a:lnTo>
                      <a:pt x="1680" y="2745"/>
                    </a:lnTo>
                    <a:lnTo>
                      <a:pt x="1454" y="2419"/>
                    </a:lnTo>
                    <a:lnTo>
                      <a:pt x="1254" y="2094"/>
                    </a:lnTo>
                    <a:lnTo>
                      <a:pt x="1053" y="1768"/>
                    </a:lnTo>
                    <a:lnTo>
                      <a:pt x="865" y="1429"/>
                    </a:lnTo>
                    <a:lnTo>
                      <a:pt x="702" y="1078"/>
                    </a:lnTo>
                    <a:lnTo>
                      <a:pt x="539" y="727"/>
                    </a:lnTo>
                    <a:lnTo>
                      <a:pt x="401" y="364"/>
                    </a:lnTo>
                    <a:lnTo>
                      <a:pt x="2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92;p16">
                <a:extLst>
                  <a:ext uri="{FF2B5EF4-FFF2-40B4-BE49-F238E27FC236}">
                    <a16:creationId xmlns:a16="http://schemas.microsoft.com/office/drawing/2014/main" id="{C0B8DFEA-D1FE-4910-AF9E-93D1BC36764D}"/>
                  </a:ext>
                </a:extLst>
              </p:cNvPr>
              <p:cNvSpPr/>
              <p:nvPr/>
            </p:nvSpPr>
            <p:spPr>
              <a:xfrm>
                <a:off x="3063235" y="2899658"/>
                <a:ext cx="41426" cy="26501"/>
              </a:xfrm>
              <a:custGeom>
                <a:avLst/>
                <a:gdLst/>
                <a:ahLst/>
                <a:cxnLst/>
                <a:rect l="l" t="t" r="r" b="b"/>
                <a:pathLst>
                  <a:path w="1843" h="1179" extrusionOk="0">
                    <a:moveTo>
                      <a:pt x="176" y="0"/>
                    </a:moveTo>
                    <a:lnTo>
                      <a:pt x="0" y="226"/>
                    </a:lnTo>
                    <a:lnTo>
                      <a:pt x="201" y="376"/>
                    </a:lnTo>
                    <a:lnTo>
                      <a:pt x="401" y="514"/>
                    </a:lnTo>
                    <a:lnTo>
                      <a:pt x="614" y="652"/>
                    </a:lnTo>
                    <a:lnTo>
                      <a:pt x="827" y="777"/>
                    </a:lnTo>
                    <a:lnTo>
                      <a:pt x="1053" y="890"/>
                    </a:lnTo>
                    <a:lnTo>
                      <a:pt x="1279" y="990"/>
                    </a:lnTo>
                    <a:lnTo>
                      <a:pt x="1517" y="1090"/>
                    </a:lnTo>
                    <a:lnTo>
                      <a:pt x="1742" y="1178"/>
                    </a:lnTo>
                    <a:lnTo>
                      <a:pt x="1843" y="902"/>
                    </a:lnTo>
                    <a:lnTo>
                      <a:pt x="1617" y="827"/>
                    </a:lnTo>
                    <a:lnTo>
                      <a:pt x="1391" y="727"/>
                    </a:lnTo>
                    <a:lnTo>
                      <a:pt x="1178" y="639"/>
                    </a:lnTo>
                    <a:lnTo>
                      <a:pt x="965" y="526"/>
                    </a:lnTo>
                    <a:lnTo>
                      <a:pt x="765" y="414"/>
                    </a:lnTo>
                    <a:lnTo>
                      <a:pt x="564" y="276"/>
                    </a:lnTo>
                    <a:lnTo>
                      <a:pt x="364" y="150"/>
                    </a:lnTo>
                    <a:lnTo>
                      <a:pt x="1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3;p16">
                <a:extLst>
                  <a:ext uri="{FF2B5EF4-FFF2-40B4-BE49-F238E27FC236}">
                    <a16:creationId xmlns:a16="http://schemas.microsoft.com/office/drawing/2014/main" id="{4552D3CC-7D67-46C3-9D59-2265A303A3A4}"/>
                  </a:ext>
                </a:extLst>
              </p:cNvPr>
              <p:cNvSpPr/>
              <p:nvPr/>
            </p:nvSpPr>
            <p:spPr>
              <a:xfrm>
                <a:off x="3683569" y="3734652"/>
                <a:ext cx="40032" cy="87640"/>
              </a:xfrm>
              <a:custGeom>
                <a:avLst/>
                <a:gdLst/>
                <a:ahLst/>
                <a:cxnLst/>
                <a:rect l="l" t="t" r="r" b="b"/>
                <a:pathLst>
                  <a:path w="1781" h="3899" extrusionOk="0">
                    <a:moveTo>
                      <a:pt x="1517" y="1"/>
                    </a:moveTo>
                    <a:lnTo>
                      <a:pt x="1" y="3786"/>
                    </a:lnTo>
                    <a:lnTo>
                      <a:pt x="264" y="3899"/>
                    </a:lnTo>
                    <a:lnTo>
                      <a:pt x="1781" y="101"/>
                    </a:lnTo>
                    <a:lnTo>
                      <a:pt x="1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4;p16">
                <a:extLst>
                  <a:ext uri="{FF2B5EF4-FFF2-40B4-BE49-F238E27FC236}">
                    <a16:creationId xmlns:a16="http://schemas.microsoft.com/office/drawing/2014/main" id="{A86C6B11-4259-4000-BE2A-0B9B54D8CD8E}"/>
                  </a:ext>
                </a:extLst>
              </p:cNvPr>
              <p:cNvSpPr/>
              <p:nvPr/>
            </p:nvSpPr>
            <p:spPr>
              <a:xfrm>
                <a:off x="3561314" y="2970080"/>
                <a:ext cx="40032" cy="110162"/>
              </a:xfrm>
              <a:custGeom>
                <a:avLst/>
                <a:gdLst/>
                <a:ahLst/>
                <a:cxnLst/>
                <a:rect l="l" t="t" r="r" b="b"/>
                <a:pathLst>
                  <a:path w="1781" h="4901" extrusionOk="0">
                    <a:moveTo>
                      <a:pt x="276" y="0"/>
                    </a:moveTo>
                    <a:lnTo>
                      <a:pt x="0" y="51"/>
                    </a:lnTo>
                    <a:lnTo>
                      <a:pt x="113" y="564"/>
                    </a:lnTo>
                    <a:lnTo>
                      <a:pt x="251" y="1103"/>
                    </a:lnTo>
                    <a:lnTo>
                      <a:pt x="439" y="1780"/>
                    </a:lnTo>
                    <a:lnTo>
                      <a:pt x="665" y="2545"/>
                    </a:lnTo>
                    <a:lnTo>
                      <a:pt x="928" y="3359"/>
                    </a:lnTo>
                    <a:lnTo>
                      <a:pt x="1066" y="3760"/>
                    </a:lnTo>
                    <a:lnTo>
                      <a:pt x="1216" y="4161"/>
                    </a:lnTo>
                    <a:lnTo>
                      <a:pt x="1366" y="4537"/>
                    </a:lnTo>
                    <a:lnTo>
                      <a:pt x="1529" y="4901"/>
                    </a:lnTo>
                    <a:lnTo>
                      <a:pt x="1780" y="4788"/>
                    </a:lnTo>
                    <a:lnTo>
                      <a:pt x="1630" y="4425"/>
                    </a:lnTo>
                    <a:lnTo>
                      <a:pt x="1479" y="4049"/>
                    </a:lnTo>
                    <a:lnTo>
                      <a:pt x="1329" y="3660"/>
                    </a:lnTo>
                    <a:lnTo>
                      <a:pt x="1191" y="3259"/>
                    </a:lnTo>
                    <a:lnTo>
                      <a:pt x="928" y="2457"/>
                    </a:lnTo>
                    <a:lnTo>
                      <a:pt x="715" y="1705"/>
                    </a:lnTo>
                    <a:lnTo>
                      <a:pt x="527" y="1028"/>
                    </a:lnTo>
                    <a:lnTo>
                      <a:pt x="389" y="489"/>
                    </a:lnTo>
                    <a:lnTo>
                      <a:pt x="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5;p16">
                <a:extLst>
                  <a:ext uri="{FF2B5EF4-FFF2-40B4-BE49-F238E27FC236}">
                    <a16:creationId xmlns:a16="http://schemas.microsoft.com/office/drawing/2014/main" id="{E4F0750E-DCEB-43AB-9981-BF67D173F1B1}"/>
                  </a:ext>
                </a:extLst>
              </p:cNvPr>
              <p:cNvSpPr/>
              <p:nvPr/>
            </p:nvSpPr>
            <p:spPr>
              <a:xfrm>
                <a:off x="3621869" y="3313221"/>
                <a:ext cx="1744456" cy="121716"/>
              </a:xfrm>
              <a:custGeom>
                <a:avLst/>
                <a:gdLst/>
                <a:ahLst/>
                <a:cxnLst/>
                <a:rect l="l" t="t" r="r" b="b"/>
                <a:pathLst>
                  <a:path w="77609" h="5415" extrusionOk="0">
                    <a:moveTo>
                      <a:pt x="1" y="0"/>
                    </a:moveTo>
                    <a:lnTo>
                      <a:pt x="1" y="5414"/>
                    </a:lnTo>
                    <a:lnTo>
                      <a:pt x="77608" y="5414"/>
                    </a:lnTo>
                    <a:lnTo>
                      <a:pt x="776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6;p16">
                <a:extLst>
                  <a:ext uri="{FF2B5EF4-FFF2-40B4-BE49-F238E27FC236}">
                    <a16:creationId xmlns:a16="http://schemas.microsoft.com/office/drawing/2014/main" id="{871FB528-F1EF-4D1D-924D-D1A43029F25F}"/>
                  </a:ext>
                </a:extLst>
              </p:cNvPr>
              <p:cNvSpPr/>
              <p:nvPr/>
            </p:nvSpPr>
            <p:spPr>
              <a:xfrm>
                <a:off x="5246273" y="3317717"/>
                <a:ext cx="308234" cy="1407766"/>
              </a:xfrm>
              <a:custGeom>
                <a:avLst/>
                <a:gdLst/>
                <a:ahLst/>
                <a:cxnLst/>
                <a:rect l="l" t="t" r="r" b="b"/>
                <a:pathLst>
                  <a:path w="13713" h="62630" extrusionOk="0">
                    <a:moveTo>
                      <a:pt x="1" y="1"/>
                    </a:moveTo>
                    <a:lnTo>
                      <a:pt x="9075" y="62630"/>
                    </a:lnTo>
                    <a:lnTo>
                      <a:pt x="13712" y="62630"/>
                    </a:lnTo>
                    <a:lnTo>
                      <a:pt x="463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7;p16">
                <a:extLst>
                  <a:ext uri="{FF2B5EF4-FFF2-40B4-BE49-F238E27FC236}">
                    <a16:creationId xmlns:a16="http://schemas.microsoft.com/office/drawing/2014/main" id="{647D0785-AE19-40F1-A33A-2608FF16F865}"/>
                  </a:ext>
                </a:extLst>
              </p:cNvPr>
              <p:cNvSpPr/>
              <p:nvPr/>
            </p:nvSpPr>
            <p:spPr>
              <a:xfrm>
                <a:off x="5746622" y="3151788"/>
                <a:ext cx="885186" cy="222864"/>
              </a:xfrm>
              <a:custGeom>
                <a:avLst/>
                <a:gdLst/>
                <a:ahLst/>
                <a:cxnLst/>
                <a:rect l="l" t="t" r="r" b="b"/>
                <a:pathLst>
                  <a:path w="39381" h="9915" extrusionOk="0">
                    <a:moveTo>
                      <a:pt x="11569" y="0"/>
                    </a:moveTo>
                    <a:lnTo>
                      <a:pt x="11055" y="13"/>
                    </a:lnTo>
                    <a:lnTo>
                      <a:pt x="10553" y="51"/>
                    </a:lnTo>
                    <a:lnTo>
                      <a:pt x="10039" y="101"/>
                    </a:lnTo>
                    <a:lnTo>
                      <a:pt x="9538" y="176"/>
                    </a:lnTo>
                    <a:lnTo>
                      <a:pt x="9037" y="264"/>
                    </a:lnTo>
                    <a:lnTo>
                      <a:pt x="8535" y="376"/>
                    </a:lnTo>
                    <a:lnTo>
                      <a:pt x="8047" y="514"/>
                    </a:lnTo>
                    <a:lnTo>
                      <a:pt x="7558" y="665"/>
                    </a:lnTo>
                    <a:lnTo>
                      <a:pt x="7082" y="840"/>
                    </a:lnTo>
                    <a:lnTo>
                      <a:pt x="6618" y="1028"/>
                    </a:lnTo>
                    <a:lnTo>
                      <a:pt x="6154" y="1241"/>
                    </a:lnTo>
                    <a:lnTo>
                      <a:pt x="5703" y="1467"/>
                    </a:lnTo>
                    <a:lnTo>
                      <a:pt x="5252" y="1717"/>
                    </a:lnTo>
                    <a:lnTo>
                      <a:pt x="4813" y="1993"/>
                    </a:lnTo>
                    <a:lnTo>
                      <a:pt x="4399" y="2269"/>
                    </a:lnTo>
                    <a:lnTo>
                      <a:pt x="3986" y="2582"/>
                    </a:lnTo>
                    <a:lnTo>
                      <a:pt x="1279" y="4650"/>
                    </a:lnTo>
                    <a:lnTo>
                      <a:pt x="1103" y="4788"/>
                    </a:lnTo>
                    <a:lnTo>
                      <a:pt x="940" y="4951"/>
                    </a:lnTo>
                    <a:lnTo>
                      <a:pt x="790" y="5114"/>
                    </a:lnTo>
                    <a:lnTo>
                      <a:pt x="652" y="5277"/>
                    </a:lnTo>
                    <a:lnTo>
                      <a:pt x="527" y="5465"/>
                    </a:lnTo>
                    <a:lnTo>
                      <a:pt x="414" y="5653"/>
                    </a:lnTo>
                    <a:lnTo>
                      <a:pt x="314" y="5841"/>
                    </a:lnTo>
                    <a:lnTo>
                      <a:pt x="226" y="6054"/>
                    </a:lnTo>
                    <a:lnTo>
                      <a:pt x="151" y="6255"/>
                    </a:lnTo>
                    <a:lnTo>
                      <a:pt x="88" y="6468"/>
                    </a:lnTo>
                    <a:lnTo>
                      <a:pt x="50" y="6681"/>
                    </a:lnTo>
                    <a:lnTo>
                      <a:pt x="13" y="6894"/>
                    </a:lnTo>
                    <a:lnTo>
                      <a:pt x="0" y="7119"/>
                    </a:lnTo>
                    <a:lnTo>
                      <a:pt x="0" y="7345"/>
                    </a:lnTo>
                    <a:lnTo>
                      <a:pt x="13" y="7571"/>
                    </a:lnTo>
                    <a:lnTo>
                      <a:pt x="38" y="7796"/>
                    </a:lnTo>
                    <a:lnTo>
                      <a:pt x="401" y="9914"/>
                    </a:lnTo>
                    <a:lnTo>
                      <a:pt x="28200" y="9914"/>
                    </a:lnTo>
                    <a:lnTo>
                      <a:pt x="39380" y="13"/>
                    </a:lnTo>
                    <a:lnTo>
                      <a:pt x="1156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8;p16">
                <a:extLst>
                  <a:ext uri="{FF2B5EF4-FFF2-40B4-BE49-F238E27FC236}">
                    <a16:creationId xmlns:a16="http://schemas.microsoft.com/office/drawing/2014/main" id="{0A3794D2-2D1E-462C-8FDA-450AB681C1B1}"/>
                  </a:ext>
                </a:extLst>
              </p:cNvPr>
              <p:cNvSpPr/>
              <p:nvPr/>
            </p:nvSpPr>
            <p:spPr>
              <a:xfrm>
                <a:off x="5746622" y="3222772"/>
                <a:ext cx="325676" cy="1502711"/>
              </a:xfrm>
              <a:custGeom>
                <a:avLst/>
                <a:gdLst/>
                <a:ahLst/>
                <a:cxnLst/>
                <a:rect l="l" t="t" r="r" b="b"/>
                <a:pathLst>
                  <a:path w="14489" h="66854" extrusionOk="0">
                    <a:moveTo>
                      <a:pt x="3234" y="1"/>
                    </a:moveTo>
                    <a:lnTo>
                      <a:pt x="1266" y="1530"/>
                    </a:lnTo>
                    <a:lnTo>
                      <a:pt x="1091" y="1668"/>
                    </a:lnTo>
                    <a:lnTo>
                      <a:pt x="928" y="1831"/>
                    </a:lnTo>
                    <a:lnTo>
                      <a:pt x="777" y="1994"/>
                    </a:lnTo>
                    <a:lnTo>
                      <a:pt x="639" y="2157"/>
                    </a:lnTo>
                    <a:lnTo>
                      <a:pt x="514" y="2345"/>
                    </a:lnTo>
                    <a:lnTo>
                      <a:pt x="401" y="2533"/>
                    </a:lnTo>
                    <a:lnTo>
                      <a:pt x="301" y="2721"/>
                    </a:lnTo>
                    <a:lnTo>
                      <a:pt x="213" y="2921"/>
                    </a:lnTo>
                    <a:lnTo>
                      <a:pt x="151" y="3134"/>
                    </a:lnTo>
                    <a:lnTo>
                      <a:pt x="88" y="3335"/>
                    </a:lnTo>
                    <a:lnTo>
                      <a:pt x="38" y="3560"/>
                    </a:lnTo>
                    <a:lnTo>
                      <a:pt x="13" y="3773"/>
                    </a:lnTo>
                    <a:lnTo>
                      <a:pt x="0" y="3986"/>
                    </a:lnTo>
                    <a:lnTo>
                      <a:pt x="0" y="4212"/>
                    </a:lnTo>
                    <a:lnTo>
                      <a:pt x="13" y="4438"/>
                    </a:lnTo>
                    <a:lnTo>
                      <a:pt x="38" y="4663"/>
                    </a:lnTo>
                    <a:lnTo>
                      <a:pt x="10516" y="66854"/>
                    </a:lnTo>
                    <a:lnTo>
                      <a:pt x="14489" y="66854"/>
                    </a:lnTo>
                    <a:lnTo>
                      <a:pt x="323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9;p16">
                <a:extLst>
                  <a:ext uri="{FF2B5EF4-FFF2-40B4-BE49-F238E27FC236}">
                    <a16:creationId xmlns:a16="http://schemas.microsoft.com/office/drawing/2014/main" id="{971E0D20-88B7-44D1-B70B-99E17B12BDB8}"/>
                  </a:ext>
                </a:extLst>
              </p:cNvPr>
              <p:cNvSpPr/>
              <p:nvPr/>
            </p:nvSpPr>
            <p:spPr>
              <a:xfrm>
                <a:off x="5121770" y="3820876"/>
                <a:ext cx="872779" cy="78604"/>
              </a:xfrm>
              <a:custGeom>
                <a:avLst/>
                <a:gdLst/>
                <a:ahLst/>
                <a:cxnLst/>
                <a:rect l="l" t="t" r="r" b="b"/>
                <a:pathLst>
                  <a:path w="38829" h="3497" extrusionOk="0">
                    <a:moveTo>
                      <a:pt x="3497" y="0"/>
                    </a:moveTo>
                    <a:lnTo>
                      <a:pt x="3309" y="13"/>
                    </a:lnTo>
                    <a:lnTo>
                      <a:pt x="3133" y="25"/>
                    </a:lnTo>
                    <a:lnTo>
                      <a:pt x="2958" y="50"/>
                    </a:lnTo>
                    <a:lnTo>
                      <a:pt x="2795" y="75"/>
                    </a:lnTo>
                    <a:lnTo>
                      <a:pt x="2620" y="113"/>
                    </a:lnTo>
                    <a:lnTo>
                      <a:pt x="2457" y="163"/>
                    </a:lnTo>
                    <a:lnTo>
                      <a:pt x="2294" y="213"/>
                    </a:lnTo>
                    <a:lnTo>
                      <a:pt x="2131" y="276"/>
                    </a:lnTo>
                    <a:lnTo>
                      <a:pt x="1980" y="351"/>
                    </a:lnTo>
                    <a:lnTo>
                      <a:pt x="1830" y="426"/>
                    </a:lnTo>
                    <a:lnTo>
                      <a:pt x="1680" y="514"/>
                    </a:lnTo>
                    <a:lnTo>
                      <a:pt x="1542" y="602"/>
                    </a:lnTo>
                    <a:lnTo>
                      <a:pt x="1404" y="702"/>
                    </a:lnTo>
                    <a:lnTo>
                      <a:pt x="1278" y="802"/>
                    </a:lnTo>
                    <a:lnTo>
                      <a:pt x="1153" y="915"/>
                    </a:lnTo>
                    <a:lnTo>
                      <a:pt x="1028" y="1028"/>
                    </a:lnTo>
                    <a:lnTo>
                      <a:pt x="915" y="1153"/>
                    </a:lnTo>
                    <a:lnTo>
                      <a:pt x="802" y="1279"/>
                    </a:lnTo>
                    <a:lnTo>
                      <a:pt x="702" y="1404"/>
                    </a:lnTo>
                    <a:lnTo>
                      <a:pt x="602" y="1542"/>
                    </a:lnTo>
                    <a:lnTo>
                      <a:pt x="514" y="1692"/>
                    </a:lnTo>
                    <a:lnTo>
                      <a:pt x="426" y="1830"/>
                    </a:lnTo>
                    <a:lnTo>
                      <a:pt x="351" y="1980"/>
                    </a:lnTo>
                    <a:lnTo>
                      <a:pt x="276" y="2143"/>
                    </a:lnTo>
                    <a:lnTo>
                      <a:pt x="213" y="2294"/>
                    </a:lnTo>
                    <a:lnTo>
                      <a:pt x="163" y="2457"/>
                    </a:lnTo>
                    <a:lnTo>
                      <a:pt x="113" y="2620"/>
                    </a:lnTo>
                    <a:lnTo>
                      <a:pt x="75" y="2795"/>
                    </a:lnTo>
                    <a:lnTo>
                      <a:pt x="38" y="2971"/>
                    </a:lnTo>
                    <a:lnTo>
                      <a:pt x="25" y="3133"/>
                    </a:lnTo>
                    <a:lnTo>
                      <a:pt x="13" y="3321"/>
                    </a:lnTo>
                    <a:lnTo>
                      <a:pt x="0" y="3497"/>
                    </a:lnTo>
                    <a:lnTo>
                      <a:pt x="38829" y="3497"/>
                    </a:lnTo>
                    <a:lnTo>
                      <a:pt x="38829" y="3321"/>
                    </a:lnTo>
                    <a:lnTo>
                      <a:pt x="38816" y="3133"/>
                    </a:lnTo>
                    <a:lnTo>
                      <a:pt x="38791" y="2971"/>
                    </a:lnTo>
                    <a:lnTo>
                      <a:pt x="38753" y="2795"/>
                    </a:lnTo>
                    <a:lnTo>
                      <a:pt x="38716" y="2620"/>
                    </a:lnTo>
                    <a:lnTo>
                      <a:pt x="38678" y="2457"/>
                    </a:lnTo>
                    <a:lnTo>
                      <a:pt x="38616" y="2294"/>
                    </a:lnTo>
                    <a:lnTo>
                      <a:pt x="38553" y="2143"/>
                    </a:lnTo>
                    <a:lnTo>
                      <a:pt x="38490" y="1980"/>
                    </a:lnTo>
                    <a:lnTo>
                      <a:pt x="38415" y="1830"/>
                    </a:lnTo>
                    <a:lnTo>
                      <a:pt x="38327" y="1692"/>
                    </a:lnTo>
                    <a:lnTo>
                      <a:pt x="38240" y="1542"/>
                    </a:lnTo>
                    <a:lnTo>
                      <a:pt x="38139" y="1404"/>
                    </a:lnTo>
                    <a:lnTo>
                      <a:pt x="38039" y="1279"/>
                    </a:lnTo>
                    <a:lnTo>
                      <a:pt x="37926" y="1153"/>
                    </a:lnTo>
                    <a:lnTo>
                      <a:pt x="37813" y="1028"/>
                    </a:lnTo>
                    <a:lnTo>
                      <a:pt x="37688" y="915"/>
                    </a:lnTo>
                    <a:lnTo>
                      <a:pt x="37563" y="802"/>
                    </a:lnTo>
                    <a:lnTo>
                      <a:pt x="37425" y="702"/>
                    </a:lnTo>
                    <a:lnTo>
                      <a:pt x="37287" y="602"/>
                    </a:lnTo>
                    <a:lnTo>
                      <a:pt x="37149" y="514"/>
                    </a:lnTo>
                    <a:lnTo>
                      <a:pt x="36999" y="426"/>
                    </a:lnTo>
                    <a:lnTo>
                      <a:pt x="36848" y="351"/>
                    </a:lnTo>
                    <a:lnTo>
                      <a:pt x="36698" y="276"/>
                    </a:lnTo>
                    <a:lnTo>
                      <a:pt x="36535" y="213"/>
                    </a:lnTo>
                    <a:lnTo>
                      <a:pt x="36372" y="163"/>
                    </a:lnTo>
                    <a:lnTo>
                      <a:pt x="36209" y="113"/>
                    </a:lnTo>
                    <a:lnTo>
                      <a:pt x="36046" y="75"/>
                    </a:lnTo>
                    <a:lnTo>
                      <a:pt x="35871" y="50"/>
                    </a:lnTo>
                    <a:lnTo>
                      <a:pt x="35695" y="25"/>
                    </a:lnTo>
                    <a:lnTo>
                      <a:pt x="35520" y="13"/>
                    </a:lnTo>
                    <a:lnTo>
                      <a:pt x="3534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0;p16">
                <a:extLst>
                  <a:ext uri="{FF2B5EF4-FFF2-40B4-BE49-F238E27FC236}">
                    <a16:creationId xmlns:a16="http://schemas.microsoft.com/office/drawing/2014/main" id="{5103D67C-9C38-4850-98D5-66062C0119F6}"/>
                  </a:ext>
                </a:extLst>
              </p:cNvPr>
              <p:cNvSpPr/>
              <p:nvPr/>
            </p:nvSpPr>
            <p:spPr>
              <a:xfrm>
                <a:off x="5121770" y="3899457"/>
                <a:ext cx="558948" cy="147093"/>
              </a:xfrm>
              <a:custGeom>
                <a:avLst/>
                <a:gdLst/>
                <a:ahLst/>
                <a:cxnLst/>
                <a:rect l="l" t="t" r="r" b="b"/>
                <a:pathLst>
                  <a:path w="24867" h="6544" extrusionOk="0">
                    <a:moveTo>
                      <a:pt x="0" y="1"/>
                    </a:moveTo>
                    <a:lnTo>
                      <a:pt x="0" y="6543"/>
                    </a:lnTo>
                    <a:lnTo>
                      <a:pt x="24866" y="6543"/>
                    </a:lnTo>
                    <a:lnTo>
                      <a:pt x="24866"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1;p16">
                <a:extLst>
                  <a:ext uri="{FF2B5EF4-FFF2-40B4-BE49-F238E27FC236}">
                    <a16:creationId xmlns:a16="http://schemas.microsoft.com/office/drawing/2014/main" id="{8EA65A0B-7CAB-4663-8747-A956085833A9}"/>
                  </a:ext>
                </a:extLst>
              </p:cNvPr>
              <p:cNvSpPr/>
              <p:nvPr/>
            </p:nvSpPr>
            <p:spPr>
              <a:xfrm>
                <a:off x="5680695" y="3899457"/>
                <a:ext cx="872779" cy="147093"/>
              </a:xfrm>
              <a:custGeom>
                <a:avLst/>
                <a:gdLst/>
                <a:ahLst/>
                <a:cxnLst/>
                <a:rect l="l" t="t" r="r" b="b"/>
                <a:pathLst>
                  <a:path w="38829" h="6544" extrusionOk="0">
                    <a:moveTo>
                      <a:pt x="0" y="1"/>
                    </a:moveTo>
                    <a:lnTo>
                      <a:pt x="0" y="6543"/>
                    </a:lnTo>
                    <a:lnTo>
                      <a:pt x="38829" y="6543"/>
                    </a:lnTo>
                    <a:lnTo>
                      <a:pt x="3882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2;p16">
                <a:extLst>
                  <a:ext uri="{FF2B5EF4-FFF2-40B4-BE49-F238E27FC236}">
                    <a16:creationId xmlns:a16="http://schemas.microsoft.com/office/drawing/2014/main" id="{66C1458A-476D-4729-AF50-502F9B2D0CEB}"/>
                  </a:ext>
                </a:extLst>
              </p:cNvPr>
              <p:cNvSpPr/>
              <p:nvPr/>
            </p:nvSpPr>
            <p:spPr>
              <a:xfrm>
                <a:off x="5680695" y="3820876"/>
                <a:ext cx="872779" cy="78604"/>
              </a:xfrm>
              <a:custGeom>
                <a:avLst/>
                <a:gdLst/>
                <a:ahLst/>
                <a:cxnLst/>
                <a:rect l="l" t="t" r="r" b="b"/>
                <a:pathLst>
                  <a:path w="38829" h="3497" extrusionOk="0">
                    <a:moveTo>
                      <a:pt x="3497" y="0"/>
                    </a:moveTo>
                    <a:lnTo>
                      <a:pt x="3309" y="13"/>
                    </a:lnTo>
                    <a:lnTo>
                      <a:pt x="3134" y="25"/>
                    </a:lnTo>
                    <a:lnTo>
                      <a:pt x="2958" y="50"/>
                    </a:lnTo>
                    <a:lnTo>
                      <a:pt x="2795" y="75"/>
                    </a:lnTo>
                    <a:lnTo>
                      <a:pt x="2620" y="113"/>
                    </a:lnTo>
                    <a:lnTo>
                      <a:pt x="2457" y="163"/>
                    </a:lnTo>
                    <a:lnTo>
                      <a:pt x="2294" y="213"/>
                    </a:lnTo>
                    <a:lnTo>
                      <a:pt x="2131" y="276"/>
                    </a:lnTo>
                    <a:lnTo>
                      <a:pt x="1981" y="351"/>
                    </a:lnTo>
                    <a:lnTo>
                      <a:pt x="1830" y="426"/>
                    </a:lnTo>
                    <a:lnTo>
                      <a:pt x="1680" y="514"/>
                    </a:lnTo>
                    <a:lnTo>
                      <a:pt x="1542" y="602"/>
                    </a:lnTo>
                    <a:lnTo>
                      <a:pt x="1404" y="702"/>
                    </a:lnTo>
                    <a:lnTo>
                      <a:pt x="1279" y="802"/>
                    </a:lnTo>
                    <a:lnTo>
                      <a:pt x="1153" y="915"/>
                    </a:lnTo>
                    <a:lnTo>
                      <a:pt x="1028" y="1028"/>
                    </a:lnTo>
                    <a:lnTo>
                      <a:pt x="915" y="1153"/>
                    </a:lnTo>
                    <a:lnTo>
                      <a:pt x="803" y="1279"/>
                    </a:lnTo>
                    <a:lnTo>
                      <a:pt x="702" y="1404"/>
                    </a:lnTo>
                    <a:lnTo>
                      <a:pt x="602" y="1542"/>
                    </a:lnTo>
                    <a:lnTo>
                      <a:pt x="514" y="1692"/>
                    </a:lnTo>
                    <a:lnTo>
                      <a:pt x="427" y="1830"/>
                    </a:lnTo>
                    <a:lnTo>
                      <a:pt x="351" y="1980"/>
                    </a:lnTo>
                    <a:lnTo>
                      <a:pt x="276" y="2143"/>
                    </a:lnTo>
                    <a:lnTo>
                      <a:pt x="213" y="2294"/>
                    </a:lnTo>
                    <a:lnTo>
                      <a:pt x="163" y="2457"/>
                    </a:lnTo>
                    <a:lnTo>
                      <a:pt x="113" y="2620"/>
                    </a:lnTo>
                    <a:lnTo>
                      <a:pt x="76" y="2795"/>
                    </a:lnTo>
                    <a:lnTo>
                      <a:pt x="51" y="2971"/>
                    </a:lnTo>
                    <a:lnTo>
                      <a:pt x="25" y="3133"/>
                    </a:lnTo>
                    <a:lnTo>
                      <a:pt x="13" y="3321"/>
                    </a:lnTo>
                    <a:lnTo>
                      <a:pt x="0" y="3497"/>
                    </a:lnTo>
                    <a:lnTo>
                      <a:pt x="38829" y="3497"/>
                    </a:lnTo>
                    <a:lnTo>
                      <a:pt x="38829" y="3321"/>
                    </a:lnTo>
                    <a:lnTo>
                      <a:pt x="38816" y="3133"/>
                    </a:lnTo>
                    <a:lnTo>
                      <a:pt x="38791" y="2971"/>
                    </a:lnTo>
                    <a:lnTo>
                      <a:pt x="38766" y="2795"/>
                    </a:lnTo>
                    <a:lnTo>
                      <a:pt x="38716" y="2620"/>
                    </a:lnTo>
                    <a:lnTo>
                      <a:pt x="38679" y="2457"/>
                    </a:lnTo>
                    <a:lnTo>
                      <a:pt x="38616" y="2294"/>
                    </a:lnTo>
                    <a:lnTo>
                      <a:pt x="38553" y="2143"/>
                    </a:lnTo>
                    <a:lnTo>
                      <a:pt x="38491" y="1980"/>
                    </a:lnTo>
                    <a:lnTo>
                      <a:pt x="38415" y="1830"/>
                    </a:lnTo>
                    <a:lnTo>
                      <a:pt x="38328" y="1692"/>
                    </a:lnTo>
                    <a:lnTo>
                      <a:pt x="38240" y="1542"/>
                    </a:lnTo>
                    <a:lnTo>
                      <a:pt x="38140" y="1404"/>
                    </a:lnTo>
                    <a:lnTo>
                      <a:pt x="38039" y="1279"/>
                    </a:lnTo>
                    <a:lnTo>
                      <a:pt x="37927" y="1153"/>
                    </a:lnTo>
                    <a:lnTo>
                      <a:pt x="37814" y="1028"/>
                    </a:lnTo>
                    <a:lnTo>
                      <a:pt x="37688" y="915"/>
                    </a:lnTo>
                    <a:lnTo>
                      <a:pt x="37563" y="802"/>
                    </a:lnTo>
                    <a:lnTo>
                      <a:pt x="37425" y="702"/>
                    </a:lnTo>
                    <a:lnTo>
                      <a:pt x="37287" y="602"/>
                    </a:lnTo>
                    <a:lnTo>
                      <a:pt x="37150" y="514"/>
                    </a:lnTo>
                    <a:lnTo>
                      <a:pt x="36999" y="426"/>
                    </a:lnTo>
                    <a:lnTo>
                      <a:pt x="36849" y="351"/>
                    </a:lnTo>
                    <a:lnTo>
                      <a:pt x="36698" y="276"/>
                    </a:lnTo>
                    <a:lnTo>
                      <a:pt x="36535" y="213"/>
                    </a:lnTo>
                    <a:lnTo>
                      <a:pt x="36385" y="163"/>
                    </a:lnTo>
                    <a:lnTo>
                      <a:pt x="36209" y="113"/>
                    </a:lnTo>
                    <a:lnTo>
                      <a:pt x="36047" y="75"/>
                    </a:lnTo>
                    <a:lnTo>
                      <a:pt x="35871" y="50"/>
                    </a:lnTo>
                    <a:lnTo>
                      <a:pt x="35696" y="25"/>
                    </a:lnTo>
                    <a:lnTo>
                      <a:pt x="35520" y="13"/>
                    </a:lnTo>
                    <a:lnTo>
                      <a:pt x="353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03;p16">
                <a:extLst>
                  <a:ext uri="{FF2B5EF4-FFF2-40B4-BE49-F238E27FC236}">
                    <a16:creationId xmlns:a16="http://schemas.microsoft.com/office/drawing/2014/main" id="{71433DCC-3DC9-4788-B125-8DA5C59EF956}"/>
                  </a:ext>
                </a:extLst>
              </p:cNvPr>
              <p:cNvSpPr/>
              <p:nvPr/>
            </p:nvSpPr>
            <p:spPr>
              <a:xfrm>
                <a:off x="5077242" y="3899457"/>
                <a:ext cx="89056" cy="826026"/>
              </a:xfrm>
              <a:custGeom>
                <a:avLst/>
                <a:gdLst/>
                <a:ahLst/>
                <a:cxnLst/>
                <a:rect l="l" t="t" r="r" b="b"/>
                <a:pathLst>
                  <a:path w="3962" h="36749" extrusionOk="0">
                    <a:moveTo>
                      <a:pt x="1" y="1"/>
                    </a:moveTo>
                    <a:lnTo>
                      <a:pt x="1" y="36749"/>
                    </a:lnTo>
                    <a:lnTo>
                      <a:pt x="3961" y="36749"/>
                    </a:lnTo>
                    <a:lnTo>
                      <a:pt x="396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04;p16">
                <a:extLst>
                  <a:ext uri="{FF2B5EF4-FFF2-40B4-BE49-F238E27FC236}">
                    <a16:creationId xmlns:a16="http://schemas.microsoft.com/office/drawing/2014/main" id="{C1A7A0F9-5350-4218-9E88-57260FA45B07}"/>
                  </a:ext>
                </a:extLst>
              </p:cNvPr>
              <p:cNvSpPr/>
              <p:nvPr/>
            </p:nvSpPr>
            <p:spPr>
              <a:xfrm>
                <a:off x="5591662" y="3899457"/>
                <a:ext cx="89056" cy="826026"/>
              </a:xfrm>
              <a:custGeom>
                <a:avLst/>
                <a:gdLst/>
                <a:ahLst/>
                <a:cxnLst/>
                <a:rect l="l" t="t" r="r" b="b"/>
                <a:pathLst>
                  <a:path w="3962" h="36749" extrusionOk="0">
                    <a:moveTo>
                      <a:pt x="1" y="1"/>
                    </a:moveTo>
                    <a:lnTo>
                      <a:pt x="1" y="36749"/>
                    </a:lnTo>
                    <a:lnTo>
                      <a:pt x="3961" y="36749"/>
                    </a:lnTo>
                    <a:lnTo>
                      <a:pt x="3961"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05;p16">
                <a:extLst>
                  <a:ext uri="{FF2B5EF4-FFF2-40B4-BE49-F238E27FC236}">
                    <a16:creationId xmlns:a16="http://schemas.microsoft.com/office/drawing/2014/main" id="{77E93BBE-548A-4EDF-B59C-6993C14600C4}"/>
                  </a:ext>
                </a:extLst>
              </p:cNvPr>
              <p:cNvSpPr/>
              <p:nvPr/>
            </p:nvSpPr>
            <p:spPr>
              <a:xfrm>
                <a:off x="6372890" y="3284203"/>
                <a:ext cx="324553" cy="1441280"/>
              </a:xfrm>
              <a:custGeom>
                <a:avLst/>
                <a:gdLst/>
                <a:ahLst/>
                <a:cxnLst/>
                <a:rect l="l" t="t" r="r" b="b"/>
                <a:pathLst>
                  <a:path w="14439" h="64121" extrusionOk="0">
                    <a:moveTo>
                      <a:pt x="1842" y="0"/>
                    </a:moveTo>
                    <a:lnTo>
                      <a:pt x="1629" y="13"/>
                    </a:lnTo>
                    <a:lnTo>
                      <a:pt x="1429" y="38"/>
                    </a:lnTo>
                    <a:lnTo>
                      <a:pt x="1228" y="100"/>
                    </a:lnTo>
                    <a:lnTo>
                      <a:pt x="1053" y="176"/>
                    </a:lnTo>
                    <a:lnTo>
                      <a:pt x="877" y="263"/>
                    </a:lnTo>
                    <a:lnTo>
                      <a:pt x="714" y="376"/>
                    </a:lnTo>
                    <a:lnTo>
                      <a:pt x="564" y="501"/>
                    </a:lnTo>
                    <a:lnTo>
                      <a:pt x="439" y="652"/>
                    </a:lnTo>
                    <a:lnTo>
                      <a:pt x="313" y="802"/>
                    </a:lnTo>
                    <a:lnTo>
                      <a:pt x="213" y="965"/>
                    </a:lnTo>
                    <a:lnTo>
                      <a:pt x="138" y="1141"/>
                    </a:lnTo>
                    <a:lnTo>
                      <a:pt x="75" y="1329"/>
                    </a:lnTo>
                    <a:lnTo>
                      <a:pt x="25" y="1529"/>
                    </a:lnTo>
                    <a:lnTo>
                      <a:pt x="0" y="1730"/>
                    </a:lnTo>
                    <a:lnTo>
                      <a:pt x="0" y="1930"/>
                    </a:lnTo>
                    <a:lnTo>
                      <a:pt x="25" y="2143"/>
                    </a:lnTo>
                    <a:lnTo>
                      <a:pt x="10465" y="64121"/>
                    </a:lnTo>
                    <a:lnTo>
                      <a:pt x="14439" y="64121"/>
                    </a:lnTo>
                    <a:lnTo>
                      <a:pt x="363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6;p16">
                <a:extLst>
                  <a:ext uri="{FF2B5EF4-FFF2-40B4-BE49-F238E27FC236}">
                    <a16:creationId xmlns:a16="http://schemas.microsoft.com/office/drawing/2014/main" id="{85A9D58F-6E46-4F36-B664-5E6186AED220}"/>
                  </a:ext>
                </a:extLst>
              </p:cNvPr>
              <p:cNvSpPr/>
              <p:nvPr/>
            </p:nvSpPr>
            <p:spPr>
              <a:xfrm>
                <a:off x="6371744" y="3152058"/>
                <a:ext cx="417542" cy="300906"/>
              </a:xfrm>
              <a:custGeom>
                <a:avLst/>
                <a:gdLst/>
                <a:ahLst/>
                <a:cxnLst/>
                <a:rect l="l" t="t" r="r" b="b"/>
                <a:pathLst>
                  <a:path w="18576" h="13387" extrusionOk="0">
                    <a:moveTo>
                      <a:pt x="11569" y="1"/>
                    </a:moveTo>
                    <a:lnTo>
                      <a:pt x="11055" y="13"/>
                    </a:lnTo>
                    <a:lnTo>
                      <a:pt x="10554" y="51"/>
                    </a:lnTo>
                    <a:lnTo>
                      <a:pt x="10040" y="101"/>
                    </a:lnTo>
                    <a:lnTo>
                      <a:pt x="9539" y="176"/>
                    </a:lnTo>
                    <a:lnTo>
                      <a:pt x="9038" y="264"/>
                    </a:lnTo>
                    <a:lnTo>
                      <a:pt x="8536" y="377"/>
                    </a:lnTo>
                    <a:lnTo>
                      <a:pt x="8047" y="515"/>
                    </a:lnTo>
                    <a:lnTo>
                      <a:pt x="7559" y="665"/>
                    </a:lnTo>
                    <a:lnTo>
                      <a:pt x="7082" y="841"/>
                    </a:lnTo>
                    <a:lnTo>
                      <a:pt x="6619" y="1029"/>
                    </a:lnTo>
                    <a:lnTo>
                      <a:pt x="6155" y="1242"/>
                    </a:lnTo>
                    <a:lnTo>
                      <a:pt x="5704" y="1467"/>
                    </a:lnTo>
                    <a:lnTo>
                      <a:pt x="5252" y="1718"/>
                    </a:lnTo>
                    <a:lnTo>
                      <a:pt x="4814" y="1994"/>
                    </a:lnTo>
                    <a:lnTo>
                      <a:pt x="4400" y="2282"/>
                    </a:lnTo>
                    <a:lnTo>
                      <a:pt x="3974" y="2583"/>
                    </a:lnTo>
                    <a:lnTo>
                      <a:pt x="1279" y="4651"/>
                    </a:lnTo>
                    <a:lnTo>
                      <a:pt x="1104" y="4789"/>
                    </a:lnTo>
                    <a:lnTo>
                      <a:pt x="941" y="4952"/>
                    </a:lnTo>
                    <a:lnTo>
                      <a:pt x="791" y="5115"/>
                    </a:lnTo>
                    <a:lnTo>
                      <a:pt x="653" y="5290"/>
                    </a:lnTo>
                    <a:lnTo>
                      <a:pt x="527" y="5465"/>
                    </a:lnTo>
                    <a:lnTo>
                      <a:pt x="415" y="5653"/>
                    </a:lnTo>
                    <a:lnTo>
                      <a:pt x="314" y="5854"/>
                    </a:lnTo>
                    <a:lnTo>
                      <a:pt x="227" y="6055"/>
                    </a:lnTo>
                    <a:lnTo>
                      <a:pt x="151" y="6255"/>
                    </a:lnTo>
                    <a:lnTo>
                      <a:pt x="89" y="6468"/>
                    </a:lnTo>
                    <a:lnTo>
                      <a:pt x="51" y="6681"/>
                    </a:lnTo>
                    <a:lnTo>
                      <a:pt x="13" y="6907"/>
                    </a:lnTo>
                    <a:lnTo>
                      <a:pt x="1" y="7120"/>
                    </a:lnTo>
                    <a:lnTo>
                      <a:pt x="1" y="7345"/>
                    </a:lnTo>
                    <a:lnTo>
                      <a:pt x="13" y="7571"/>
                    </a:lnTo>
                    <a:lnTo>
                      <a:pt x="39" y="7797"/>
                    </a:lnTo>
                    <a:lnTo>
                      <a:pt x="991" y="13387"/>
                    </a:lnTo>
                    <a:lnTo>
                      <a:pt x="6343" y="10191"/>
                    </a:lnTo>
                    <a:lnTo>
                      <a:pt x="6581" y="10228"/>
                    </a:lnTo>
                    <a:lnTo>
                      <a:pt x="7258" y="10316"/>
                    </a:lnTo>
                    <a:lnTo>
                      <a:pt x="8298" y="10429"/>
                    </a:lnTo>
                    <a:lnTo>
                      <a:pt x="8925" y="10491"/>
                    </a:lnTo>
                    <a:lnTo>
                      <a:pt x="9614" y="10542"/>
                    </a:lnTo>
                    <a:lnTo>
                      <a:pt x="10354" y="10592"/>
                    </a:lnTo>
                    <a:lnTo>
                      <a:pt x="11131" y="10629"/>
                    </a:lnTo>
                    <a:lnTo>
                      <a:pt x="11945" y="10642"/>
                    </a:lnTo>
                    <a:lnTo>
                      <a:pt x="12772" y="10642"/>
                    </a:lnTo>
                    <a:lnTo>
                      <a:pt x="13625" y="10629"/>
                    </a:lnTo>
                    <a:lnTo>
                      <a:pt x="14477" y="10579"/>
                    </a:lnTo>
                    <a:lnTo>
                      <a:pt x="14903" y="10554"/>
                    </a:lnTo>
                    <a:lnTo>
                      <a:pt x="15317" y="10504"/>
                    </a:lnTo>
                    <a:lnTo>
                      <a:pt x="15743" y="10466"/>
                    </a:lnTo>
                    <a:lnTo>
                      <a:pt x="16144" y="10404"/>
                    </a:lnTo>
                    <a:lnTo>
                      <a:pt x="16269" y="10379"/>
                    </a:lnTo>
                    <a:lnTo>
                      <a:pt x="16395" y="10354"/>
                    </a:lnTo>
                    <a:lnTo>
                      <a:pt x="16507" y="10303"/>
                    </a:lnTo>
                    <a:lnTo>
                      <a:pt x="16620" y="10253"/>
                    </a:lnTo>
                    <a:lnTo>
                      <a:pt x="16733" y="10191"/>
                    </a:lnTo>
                    <a:lnTo>
                      <a:pt x="16833" y="10128"/>
                    </a:lnTo>
                    <a:lnTo>
                      <a:pt x="16921" y="10053"/>
                    </a:lnTo>
                    <a:lnTo>
                      <a:pt x="17009" y="9965"/>
                    </a:lnTo>
                    <a:lnTo>
                      <a:pt x="17097" y="9877"/>
                    </a:lnTo>
                    <a:lnTo>
                      <a:pt x="17172" y="9777"/>
                    </a:lnTo>
                    <a:lnTo>
                      <a:pt x="17234" y="9677"/>
                    </a:lnTo>
                    <a:lnTo>
                      <a:pt x="17297" y="9576"/>
                    </a:lnTo>
                    <a:lnTo>
                      <a:pt x="17347" y="9464"/>
                    </a:lnTo>
                    <a:lnTo>
                      <a:pt x="17385" y="9338"/>
                    </a:lnTo>
                    <a:lnTo>
                      <a:pt x="17422" y="9226"/>
                    </a:lnTo>
                    <a:lnTo>
                      <a:pt x="17435" y="9100"/>
                    </a:lnTo>
                    <a:lnTo>
                      <a:pt x="18563" y="1480"/>
                    </a:lnTo>
                    <a:lnTo>
                      <a:pt x="18575" y="1342"/>
                    </a:lnTo>
                    <a:lnTo>
                      <a:pt x="18563" y="1204"/>
                    </a:lnTo>
                    <a:lnTo>
                      <a:pt x="18550" y="1054"/>
                    </a:lnTo>
                    <a:lnTo>
                      <a:pt x="18513" y="928"/>
                    </a:lnTo>
                    <a:lnTo>
                      <a:pt x="18475" y="791"/>
                    </a:lnTo>
                    <a:lnTo>
                      <a:pt x="18413" y="678"/>
                    </a:lnTo>
                    <a:lnTo>
                      <a:pt x="18337" y="565"/>
                    </a:lnTo>
                    <a:lnTo>
                      <a:pt x="18262" y="452"/>
                    </a:lnTo>
                    <a:lnTo>
                      <a:pt x="18162" y="352"/>
                    </a:lnTo>
                    <a:lnTo>
                      <a:pt x="18062" y="264"/>
                    </a:lnTo>
                    <a:lnTo>
                      <a:pt x="17949" y="189"/>
                    </a:lnTo>
                    <a:lnTo>
                      <a:pt x="17823" y="126"/>
                    </a:lnTo>
                    <a:lnTo>
                      <a:pt x="17698" y="76"/>
                    </a:lnTo>
                    <a:lnTo>
                      <a:pt x="17560" y="39"/>
                    </a:lnTo>
                    <a:lnTo>
                      <a:pt x="17422" y="13"/>
                    </a:lnTo>
                    <a:lnTo>
                      <a:pt x="17272"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7;p16">
                <a:extLst>
                  <a:ext uri="{FF2B5EF4-FFF2-40B4-BE49-F238E27FC236}">
                    <a16:creationId xmlns:a16="http://schemas.microsoft.com/office/drawing/2014/main" id="{9EA586D5-C0C7-4370-8285-4378BE5DC6AA}"/>
                  </a:ext>
                </a:extLst>
              </p:cNvPr>
              <p:cNvSpPr/>
              <p:nvPr/>
            </p:nvSpPr>
            <p:spPr>
              <a:xfrm>
                <a:off x="4539445" y="3468990"/>
                <a:ext cx="1796559" cy="1069727"/>
              </a:xfrm>
              <a:custGeom>
                <a:avLst/>
                <a:gdLst/>
                <a:ahLst/>
                <a:cxnLst/>
                <a:rect l="l" t="t" r="r" b="b"/>
                <a:pathLst>
                  <a:path w="79927" h="47591" extrusionOk="0">
                    <a:moveTo>
                      <a:pt x="51738" y="1"/>
                    </a:moveTo>
                    <a:lnTo>
                      <a:pt x="50698" y="176"/>
                    </a:lnTo>
                    <a:lnTo>
                      <a:pt x="47916" y="640"/>
                    </a:lnTo>
                    <a:lnTo>
                      <a:pt x="43930" y="1330"/>
                    </a:lnTo>
                    <a:lnTo>
                      <a:pt x="41649" y="1731"/>
                    </a:lnTo>
                    <a:lnTo>
                      <a:pt x="39255" y="2157"/>
                    </a:lnTo>
                    <a:lnTo>
                      <a:pt x="36824" y="2608"/>
                    </a:lnTo>
                    <a:lnTo>
                      <a:pt x="34430" y="3059"/>
                    </a:lnTo>
                    <a:lnTo>
                      <a:pt x="32111" y="3523"/>
                    </a:lnTo>
                    <a:lnTo>
                      <a:pt x="29955" y="3962"/>
                    </a:lnTo>
                    <a:lnTo>
                      <a:pt x="28965" y="4187"/>
                    </a:lnTo>
                    <a:lnTo>
                      <a:pt x="28038" y="4400"/>
                    </a:lnTo>
                    <a:lnTo>
                      <a:pt x="27173" y="4601"/>
                    </a:lnTo>
                    <a:lnTo>
                      <a:pt x="26396" y="4801"/>
                    </a:lnTo>
                    <a:lnTo>
                      <a:pt x="25706" y="4989"/>
                    </a:lnTo>
                    <a:lnTo>
                      <a:pt x="25105" y="5165"/>
                    </a:lnTo>
                    <a:lnTo>
                      <a:pt x="24616" y="5328"/>
                    </a:lnTo>
                    <a:lnTo>
                      <a:pt x="24416" y="5403"/>
                    </a:lnTo>
                    <a:lnTo>
                      <a:pt x="24240" y="5478"/>
                    </a:lnTo>
                    <a:lnTo>
                      <a:pt x="24115" y="5553"/>
                    </a:lnTo>
                    <a:lnTo>
                      <a:pt x="23964" y="5691"/>
                    </a:lnTo>
                    <a:lnTo>
                      <a:pt x="23789" y="5867"/>
                    </a:lnTo>
                    <a:lnTo>
                      <a:pt x="23588" y="6092"/>
                    </a:lnTo>
                    <a:lnTo>
                      <a:pt x="23350" y="6355"/>
                    </a:lnTo>
                    <a:lnTo>
                      <a:pt x="23100" y="6669"/>
                    </a:lnTo>
                    <a:lnTo>
                      <a:pt x="22523" y="7433"/>
                    </a:lnTo>
                    <a:lnTo>
                      <a:pt x="21871" y="8336"/>
                    </a:lnTo>
                    <a:lnTo>
                      <a:pt x="21132" y="9401"/>
                    </a:lnTo>
                    <a:lnTo>
                      <a:pt x="20330" y="10579"/>
                    </a:lnTo>
                    <a:lnTo>
                      <a:pt x="19465" y="11883"/>
                    </a:lnTo>
                    <a:lnTo>
                      <a:pt x="18537" y="13286"/>
                    </a:lnTo>
                    <a:lnTo>
                      <a:pt x="17572" y="14790"/>
                    </a:lnTo>
                    <a:lnTo>
                      <a:pt x="16570" y="16357"/>
                    </a:lnTo>
                    <a:lnTo>
                      <a:pt x="15542" y="17999"/>
                    </a:lnTo>
                    <a:lnTo>
                      <a:pt x="13411" y="21408"/>
                    </a:lnTo>
                    <a:lnTo>
                      <a:pt x="11243" y="24905"/>
                    </a:lnTo>
                    <a:lnTo>
                      <a:pt x="9100" y="28402"/>
                    </a:lnTo>
                    <a:lnTo>
                      <a:pt x="7057" y="31773"/>
                    </a:lnTo>
                    <a:lnTo>
                      <a:pt x="5152" y="34906"/>
                    </a:lnTo>
                    <a:lnTo>
                      <a:pt x="3460" y="37726"/>
                    </a:lnTo>
                    <a:lnTo>
                      <a:pt x="953" y="41925"/>
                    </a:lnTo>
                    <a:lnTo>
                      <a:pt x="0" y="43517"/>
                    </a:lnTo>
                    <a:lnTo>
                      <a:pt x="6405" y="47590"/>
                    </a:lnTo>
                    <a:lnTo>
                      <a:pt x="29868" y="15605"/>
                    </a:lnTo>
                    <a:lnTo>
                      <a:pt x="55699" y="16019"/>
                    </a:lnTo>
                    <a:lnTo>
                      <a:pt x="55937" y="15931"/>
                    </a:lnTo>
                    <a:lnTo>
                      <a:pt x="56626" y="15693"/>
                    </a:lnTo>
                    <a:lnTo>
                      <a:pt x="57692" y="15304"/>
                    </a:lnTo>
                    <a:lnTo>
                      <a:pt x="59083" y="14765"/>
                    </a:lnTo>
                    <a:lnTo>
                      <a:pt x="59873" y="14452"/>
                    </a:lnTo>
                    <a:lnTo>
                      <a:pt x="60737" y="14101"/>
                    </a:lnTo>
                    <a:lnTo>
                      <a:pt x="61640" y="13712"/>
                    </a:lnTo>
                    <a:lnTo>
                      <a:pt x="62592" y="13299"/>
                    </a:lnTo>
                    <a:lnTo>
                      <a:pt x="63595" y="12860"/>
                    </a:lnTo>
                    <a:lnTo>
                      <a:pt x="64610" y="12384"/>
                    </a:lnTo>
                    <a:lnTo>
                      <a:pt x="65663" y="11883"/>
                    </a:lnTo>
                    <a:lnTo>
                      <a:pt x="66716" y="11356"/>
                    </a:lnTo>
                    <a:lnTo>
                      <a:pt x="67794" y="10805"/>
                    </a:lnTo>
                    <a:lnTo>
                      <a:pt x="68859" y="10216"/>
                    </a:lnTo>
                    <a:lnTo>
                      <a:pt x="69924" y="9614"/>
                    </a:lnTo>
                    <a:lnTo>
                      <a:pt x="70977" y="8987"/>
                    </a:lnTo>
                    <a:lnTo>
                      <a:pt x="71491" y="8662"/>
                    </a:lnTo>
                    <a:lnTo>
                      <a:pt x="72005" y="8336"/>
                    </a:lnTo>
                    <a:lnTo>
                      <a:pt x="72519" y="8010"/>
                    </a:lnTo>
                    <a:lnTo>
                      <a:pt x="73008" y="7671"/>
                    </a:lnTo>
                    <a:lnTo>
                      <a:pt x="73497" y="7320"/>
                    </a:lnTo>
                    <a:lnTo>
                      <a:pt x="73985" y="6982"/>
                    </a:lnTo>
                    <a:lnTo>
                      <a:pt x="74449" y="6631"/>
                    </a:lnTo>
                    <a:lnTo>
                      <a:pt x="74913" y="6268"/>
                    </a:lnTo>
                    <a:lnTo>
                      <a:pt x="75351" y="5904"/>
                    </a:lnTo>
                    <a:lnTo>
                      <a:pt x="75790" y="5541"/>
                    </a:lnTo>
                    <a:lnTo>
                      <a:pt x="76204" y="5165"/>
                    </a:lnTo>
                    <a:lnTo>
                      <a:pt x="76605" y="4789"/>
                    </a:lnTo>
                    <a:lnTo>
                      <a:pt x="76993" y="4413"/>
                    </a:lnTo>
                    <a:lnTo>
                      <a:pt x="77357" y="4024"/>
                    </a:lnTo>
                    <a:lnTo>
                      <a:pt x="77708" y="3648"/>
                    </a:lnTo>
                    <a:lnTo>
                      <a:pt x="78046" y="3247"/>
                    </a:lnTo>
                    <a:lnTo>
                      <a:pt x="78359" y="2859"/>
                    </a:lnTo>
                    <a:lnTo>
                      <a:pt x="78648" y="2458"/>
                    </a:lnTo>
                    <a:lnTo>
                      <a:pt x="78923" y="2056"/>
                    </a:lnTo>
                    <a:lnTo>
                      <a:pt x="79174" y="1655"/>
                    </a:lnTo>
                    <a:lnTo>
                      <a:pt x="79400" y="1242"/>
                    </a:lnTo>
                    <a:lnTo>
                      <a:pt x="79600" y="828"/>
                    </a:lnTo>
                    <a:lnTo>
                      <a:pt x="79776" y="415"/>
                    </a:lnTo>
                    <a:lnTo>
                      <a:pt x="799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8;p16">
                <a:extLst>
                  <a:ext uri="{FF2B5EF4-FFF2-40B4-BE49-F238E27FC236}">
                    <a16:creationId xmlns:a16="http://schemas.microsoft.com/office/drawing/2014/main" id="{524B32B8-A09F-449F-AD8C-93C5DEBE80A7}"/>
                  </a:ext>
                </a:extLst>
              </p:cNvPr>
              <p:cNvSpPr/>
              <p:nvPr/>
            </p:nvSpPr>
            <p:spPr>
              <a:xfrm>
                <a:off x="4501975" y="4419519"/>
                <a:ext cx="211311" cy="208771"/>
              </a:xfrm>
              <a:custGeom>
                <a:avLst/>
                <a:gdLst/>
                <a:ahLst/>
                <a:cxnLst/>
                <a:rect l="l" t="t" r="r" b="b"/>
                <a:pathLst>
                  <a:path w="9401" h="9288" extrusionOk="0">
                    <a:moveTo>
                      <a:pt x="4187" y="1"/>
                    </a:moveTo>
                    <a:lnTo>
                      <a:pt x="4086" y="189"/>
                    </a:lnTo>
                    <a:lnTo>
                      <a:pt x="3786" y="702"/>
                    </a:lnTo>
                    <a:lnTo>
                      <a:pt x="3334" y="1442"/>
                    </a:lnTo>
                    <a:lnTo>
                      <a:pt x="3071" y="1868"/>
                    </a:lnTo>
                    <a:lnTo>
                      <a:pt x="2770" y="2307"/>
                    </a:lnTo>
                    <a:lnTo>
                      <a:pt x="2457" y="2758"/>
                    </a:lnTo>
                    <a:lnTo>
                      <a:pt x="2119" y="3209"/>
                    </a:lnTo>
                    <a:lnTo>
                      <a:pt x="1768" y="3648"/>
                    </a:lnTo>
                    <a:lnTo>
                      <a:pt x="1417" y="4061"/>
                    </a:lnTo>
                    <a:lnTo>
                      <a:pt x="1241" y="4262"/>
                    </a:lnTo>
                    <a:lnTo>
                      <a:pt x="1053" y="4437"/>
                    </a:lnTo>
                    <a:lnTo>
                      <a:pt x="878" y="4613"/>
                    </a:lnTo>
                    <a:lnTo>
                      <a:pt x="702" y="4763"/>
                    </a:lnTo>
                    <a:lnTo>
                      <a:pt x="527" y="4901"/>
                    </a:lnTo>
                    <a:lnTo>
                      <a:pt x="339" y="5026"/>
                    </a:lnTo>
                    <a:lnTo>
                      <a:pt x="176" y="5127"/>
                    </a:lnTo>
                    <a:lnTo>
                      <a:pt x="0" y="5214"/>
                    </a:lnTo>
                    <a:lnTo>
                      <a:pt x="13" y="5377"/>
                    </a:lnTo>
                    <a:lnTo>
                      <a:pt x="38" y="5553"/>
                    </a:lnTo>
                    <a:lnTo>
                      <a:pt x="63" y="5778"/>
                    </a:lnTo>
                    <a:lnTo>
                      <a:pt x="113" y="6054"/>
                    </a:lnTo>
                    <a:lnTo>
                      <a:pt x="188" y="6367"/>
                    </a:lnTo>
                    <a:lnTo>
                      <a:pt x="289" y="6693"/>
                    </a:lnTo>
                    <a:lnTo>
                      <a:pt x="427" y="7044"/>
                    </a:lnTo>
                    <a:lnTo>
                      <a:pt x="502" y="7220"/>
                    </a:lnTo>
                    <a:lnTo>
                      <a:pt x="577" y="7395"/>
                    </a:lnTo>
                    <a:lnTo>
                      <a:pt x="677" y="7571"/>
                    </a:lnTo>
                    <a:lnTo>
                      <a:pt x="778" y="7746"/>
                    </a:lnTo>
                    <a:lnTo>
                      <a:pt x="890" y="7922"/>
                    </a:lnTo>
                    <a:lnTo>
                      <a:pt x="1016" y="8085"/>
                    </a:lnTo>
                    <a:lnTo>
                      <a:pt x="1154" y="8235"/>
                    </a:lnTo>
                    <a:lnTo>
                      <a:pt x="1291" y="8398"/>
                    </a:lnTo>
                    <a:lnTo>
                      <a:pt x="1454" y="8536"/>
                    </a:lnTo>
                    <a:lnTo>
                      <a:pt x="1617" y="8661"/>
                    </a:lnTo>
                    <a:lnTo>
                      <a:pt x="1805" y="8786"/>
                    </a:lnTo>
                    <a:lnTo>
                      <a:pt x="1993" y="8899"/>
                    </a:lnTo>
                    <a:lnTo>
                      <a:pt x="2206" y="8999"/>
                    </a:lnTo>
                    <a:lnTo>
                      <a:pt x="2419" y="9075"/>
                    </a:lnTo>
                    <a:lnTo>
                      <a:pt x="2658" y="9137"/>
                    </a:lnTo>
                    <a:lnTo>
                      <a:pt x="2908" y="9187"/>
                    </a:lnTo>
                    <a:lnTo>
                      <a:pt x="3410" y="9250"/>
                    </a:lnTo>
                    <a:lnTo>
                      <a:pt x="3873" y="9275"/>
                    </a:lnTo>
                    <a:lnTo>
                      <a:pt x="4287" y="9288"/>
                    </a:lnTo>
                    <a:lnTo>
                      <a:pt x="4663" y="9263"/>
                    </a:lnTo>
                    <a:lnTo>
                      <a:pt x="5001" y="9225"/>
                    </a:lnTo>
                    <a:lnTo>
                      <a:pt x="5315" y="9162"/>
                    </a:lnTo>
                    <a:lnTo>
                      <a:pt x="5578" y="9100"/>
                    </a:lnTo>
                    <a:lnTo>
                      <a:pt x="5816" y="9025"/>
                    </a:lnTo>
                    <a:lnTo>
                      <a:pt x="6017" y="8937"/>
                    </a:lnTo>
                    <a:lnTo>
                      <a:pt x="6192" y="8849"/>
                    </a:lnTo>
                    <a:lnTo>
                      <a:pt x="6342" y="8774"/>
                    </a:lnTo>
                    <a:lnTo>
                      <a:pt x="6455" y="8699"/>
                    </a:lnTo>
                    <a:lnTo>
                      <a:pt x="6606" y="8586"/>
                    </a:lnTo>
                    <a:lnTo>
                      <a:pt x="6643" y="8536"/>
                    </a:lnTo>
                    <a:lnTo>
                      <a:pt x="9401" y="2307"/>
                    </a:lnTo>
                    <a:lnTo>
                      <a:pt x="4187"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9;p16">
                <a:extLst>
                  <a:ext uri="{FF2B5EF4-FFF2-40B4-BE49-F238E27FC236}">
                    <a16:creationId xmlns:a16="http://schemas.microsoft.com/office/drawing/2014/main" id="{51537ECE-ECD6-4471-8F8D-56D392D2F5BB}"/>
                  </a:ext>
                </a:extLst>
              </p:cNvPr>
              <p:cNvSpPr/>
              <p:nvPr/>
            </p:nvSpPr>
            <p:spPr>
              <a:xfrm>
                <a:off x="4232358" y="4461777"/>
                <a:ext cx="422060" cy="263706"/>
              </a:xfrm>
              <a:custGeom>
                <a:avLst/>
                <a:gdLst/>
                <a:ahLst/>
                <a:cxnLst/>
                <a:rect l="l" t="t" r="r" b="b"/>
                <a:pathLst>
                  <a:path w="18777" h="11732" extrusionOk="0">
                    <a:moveTo>
                      <a:pt x="2119" y="1"/>
                    </a:moveTo>
                    <a:lnTo>
                      <a:pt x="2069" y="13"/>
                    </a:lnTo>
                    <a:lnTo>
                      <a:pt x="1944" y="38"/>
                    </a:lnTo>
                    <a:lnTo>
                      <a:pt x="1793" y="101"/>
                    </a:lnTo>
                    <a:lnTo>
                      <a:pt x="1643" y="176"/>
                    </a:lnTo>
                    <a:lnTo>
                      <a:pt x="1467" y="264"/>
                    </a:lnTo>
                    <a:lnTo>
                      <a:pt x="1292" y="364"/>
                    </a:lnTo>
                    <a:lnTo>
                      <a:pt x="1116" y="477"/>
                    </a:lnTo>
                    <a:lnTo>
                      <a:pt x="941" y="602"/>
                    </a:lnTo>
                    <a:lnTo>
                      <a:pt x="765" y="727"/>
                    </a:lnTo>
                    <a:lnTo>
                      <a:pt x="603" y="853"/>
                    </a:lnTo>
                    <a:lnTo>
                      <a:pt x="452" y="991"/>
                    </a:lnTo>
                    <a:lnTo>
                      <a:pt x="314" y="1129"/>
                    </a:lnTo>
                    <a:lnTo>
                      <a:pt x="201" y="1254"/>
                    </a:lnTo>
                    <a:lnTo>
                      <a:pt x="114" y="1379"/>
                    </a:lnTo>
                    <a:lnTo>
                      <a:pt x="39" y="1505"/>
                    </a:lnTo>
                    <a:lnTo>
                      <a:pt x="13" y="1617"/>
                    </a:lnTo>
                    <a:lnTo>
                      <a:pt x="1" y="1667"/>
                    </a:lnTo>
                    <a:lnTo>
                      <a:pt x="1" y="1718"/>
                    </a:lnTo>
                    <a:lnTo>
                      <a:pt x="39" y="1830"/>
                    </a:lnTo>
                    <a:lnTo>
                      <a:pt x="89" y="1993"/>
                    </a:lnTo>
                    <a:lnTo>
                      <a:pt x="164" y="2181"/>
                    </a:lnTo>
                    <a:lnTo>
                      <a:pt x="264" y="2407"/>
                    </a:lnTo>
                    <a:lnTo>
                      <a:pt x="377" y="2645"/>
                    </a:lnTo>
                    <a:lnTo>
                      <a:pt x="515" y="2921"/>
                    </a:lnTo>
                    <a:lnTo>
                      <a:pt x="665" y="3184"/>
                    </a:lnTo>
                    <a:lnTo>
                      <a:pt x="841" y="3472"/>
                    </a:lnTo>
                    <a:lnTo>
                      <a:pt x="1016" y="3761"/>
                    </a:lnTo>
                    <a:lnTo>
                      <a:pt x="1217" y="4036"/>
                    </a:lnTo>
                    <a:lnTo>
                      <a:pt x="1417" y="4299"/>
                    </a:lnTo>
                    <a:lnTo>
                      <a:pt x="1630" y="4550"/>
                    </a:lnTo>
                    <a:lnTo>
                      <a:pt x="1856" y="4776"/>
                    </a:lnTo>
                    <a:lnTo>
                      <a:pt x="2081" y="4976"/>
                    </a:lnTo>
                    <a:lnTo>
                      <a:pt x="2194" y="5064"/>
                    </a:lnTo>
                    <a:lnTo>
                      <a:pt x="2307" y="5139"/>
                    </a:lnTo>
                    <a:lnTo>
                      <a:pt x="2420" y="5202"/>
                    </a:lnTo>
                    <a:lnTo>
                      <a:pt x="2545" y="5265"/>
                    </a:lnTo>
                    <a:lnTo>
                      <a:pt x="17209" y="11732"/>
                    </a:lnTo>
                    <a:lnTo>
                      <a:pt x="17410" y="11581"/>
                    </a:lnTo>
                    <a:lnTo>
                      <a:pt x="17598" y="11406"/>
                    </a:lnTo>
                    <a:lnTo>
                      <a:pt x="17761" y="11230"/>
                    </a:lnTo>
                    <a:lnTo>
                      <a:pt x="17911" y="11042"/>
                    </a:lnTo>
                    <a:lnTo>
                      <a:pt x="18049" y="10842"/>
                    </a:lnTo>
                    <a:lnTo>
                      <a:pt x="18162" y="10654"/>
                    </a:lnTo>
                    <a:lnTo>
                      <a:pt x="18275" y="10441"/>
                    </a:lnTo>
                    <a:lnTo>
                      <a:pt x="18375" y="10240"/>
                    </a:lnTo>
                    <a:lnTo>
                      <a:pt x="18450" y="10027"/>
                    </a:lnTo>
                    <a:lnTo>
                      <a:pt x="18525" y="9827"/>
                    </a:lnTo>
                    <a:lnTo>
                      <a:pt x="18588" y="9614"/>
                    </a:lnTo>
                    <a:lnTo>
                      <a:pt x="18638" y="9401"/>
                    </a:lnTo>
                    <a:lnTo>
                      <a:pt x="18688" y="9187"/>
                    </a:lnTo>
                    <a:lnTo>
                      <a:pt x="18713" y="8974"/>
                    </a:lnTo>
                    <a:lnTo>
                      <a:pt x="18764" y="8573"/>
                    </a:lnTo>
                    <a:lnTo>
                      <a:pt x="18776" y="8185"/>
                    </a:lnTo>
                    <a:lnTo>
                      <a:pt x="18776" y="7821"/>
                    </a:lnTo>
                    <a:lnTo>
                      <a:pt x="18764" y="7495"/>
                    </a:lnTo>
                    <a:lnTo>
                      <a:pt x="18726" y="7220"/>
                    </a:lnTo>
                    <a:lnTo>
                      <a:pt x="18701" y="6982"/>
                    </a:lnTo>
                    <a:lnTo>
                      <a:pt x="18676" y="6806"/>
                    </a:lnTo>
                    <a:lnTo>
                      <a:pt x="18638" y="6656"/>
                    </a:lnTo>
                    <a:lnTo>
                      <a:pt x="18488" y="6718"/>
                    </a:lnTo>
                    <a:lnTo>
                      <a:pt x="18312" y="6781"/>
                    </a:lnTo>
                    <a:lnTo>
                      <a:pt x="18137" y="6831"/>
                    </a:lnTo>
                    <a:lnTo>
                      <a:pt x="17961" y="6869"/>
                    </a:lnTo>
                    <a:lnTo>
                      <a:pt x="17773" y="6906"/>
                    </a:lnTo>
                    <a:lnTo>
                      <a:pt x="17573" y="6931"/>
                    </a:lnTo>
                    <a:lnTo>
                      <a:pt x="17172" y="6957"/>
                    </a:lnTo>
                    <a:lnTo>
                      <a:pt x="16758" y="6969"/>
                    </a:lnTo>
                    <a:lnTo>
                      <a:pt x="16345" y="6957"/>
                    </a:lnTo>
                    <a:lnTo>
                      <a:pt x="15931" y="6919"/>
                    </a:lnTo>
                    <a:lnTo>
                      <a:pt x="15542" y="6881"/>
                    </a:lnTo>
                    <a:lnTo>
                      <a:pt x="15154" y="6831"/>
                    </a:lnTo>
                    <a:lnTo>
                      <a:pt x="14803" y="6769"/>
                    </a:lnTo>
                    <a:lnTo>
                      <a:pt x="14214" y="6656"/>
                    </a:lnTo>
                    <a:lnTo>
                      <a:pt x="13813" y="6568"/>
                    </a:lnTo>
                    <a:lnTo>
                      <a:pt x="13662" y="6530"/>
                    </a:lnTo>
                    <a:lnTo>
                      <a:pt x="13825" y="6455"/>
                    </a:lnTo>
                    <a:lnTo>
                      <a:pt x="14001" y="6355"/>
                    </a:lnTo>
                    <a:lnTo>
                      <a:pt x="14164" y="6255"/>
                    </a:lnTo>
                    <a:lnTo>
                      <a:pt x="14339" y="6142"/>
                    </a:lnTo>
                    <a:lnTo>
                      <a:pt x="14678" y="5879"/>
                    </a:lnTo>
                    <a:lnTo>
                      <a:pt x="14991" y="5615"/>
                    </a:lnTo>
                    <a:lnTo>
                      <a:pt x="15267" y="5365"/>
                    </a:lnTo>
                    <a:lnTo>
                      <a:pt x="15467" y="5139"/>
                    </a:lnTo>
                    <a:lnTo>
                      <a:pt x="15555" y="5039"/>
                    </a:lnTo>
                    <a:lnTo>
                      <a:pt x="15605" y="4964"/>
                    </a:lnTo>
                    <a:lnTo>
                      <a:pt x="15630" y="4889"/>
                    </a:lnTo>
                    <a:lnTo>
                      <a:pt x="15643" y="4851"/>
                    </a:lnTo>
                    <a:lnTo>
                      <a:pt x="15605" y="4776"/>
                    </a:lnTo>
                    <a:lnTo>
                      <a:pt x="15517" y="4650"/>
                    </a:lnTo>
                    <a:lnTo>
                      <a:pt x="15254" y="4262"/>
                    </a:lnTo>
                    <a:lnTo>
                      <a:pt x="15066" y="4024"/>
                    </a:lnTo>
                    <a:lnTo>
                      <a:pt x="14853" y="3748"/>
                    </a:lnTo>
                    <a:lnTo>
                      <a:pt x="14627" y="3472"/>
                    </a:lnTo>
                    <a:lnTo>
                      <a:pt x="14389" y="3197"/>
                    </a:lnTo>
                    <a:lnTo>
                      <a:pt x="14139" y="2933"/>
                    </a:lnTo>
                    <a:lnTo>
                      <a:pt x="13875" y="2683"/>
                    </a:lnTo>
                    <a:lnTo>
                      <a:pt x="13625" y="2470"/>
                    </a:lnTo>
                    <a:lnTo>
                      <a:pt x="13499" y="2369"/>
                    </a:lnTo>
                    <a:lnTo>
                      <a:pt x="13374" y="2282"/>
                    </a:lnTo>
                    <a:lnTo>
                      <a:pt x="13261" y="2219"/>
                    </a:lnTo>
                    <a:lnTo>
                      <a:pt x="13136" y="2156"/>
                    </a:lnTo>
                    <a:lnTo>
                      <a:pt x="13036" y="2106"/>
                    </a:lnTo>
                    <a:lnTo>
                      <a:pt x="12923" y="2081"/>
                    </a:lnTo>
                    <a:lnTo>
                      <a:pt x="12823" y="2069"/>
                    </a:lnTo>
                    <a:lnTo>
                      <a:pt x="12722" y="2081"/>
                    </a:lnTo>
                    <a:lnTo>
                      <a:pt x="12635" y="2106"/>
                    </a:lnTo>
                    <a:lnTo>
                      <a:pt x="12547" y="2156"/>
                    </a:lnTo>
                    <a:lnTo>
                      <a:pt x="12459" y="2206"/>
                    </a:lnTo>
                    <a:lnTo>
                      <a:pt x="12334" y="2257"/>
                    </a:lnTo>
                    <a:lnTo>
                      <a:pt x="12171" y="2294"/>
                    </a:lnTo>
                    <a:lnTo>
                      <a:pt x="11995" y="2332"/>
                    </a:lnTo>
                    <a:lnTo>
                      <a:pt x="11782" y="2357"/>
                    </a:lnTo>
                    <a:lnTo>
                      <a:pt x="11544" y="2382"/>
                    </a:lnTo>
                    <a:lnTo>
                      <a:pt x="11030" y="2407"/>
                    </a:lnTo>
                    <a:lnTo>
                      <a:pt x="10429" y="2419"/>
                    </a:lnTo>
                    <a:lnTo>
                      <a:pt x="9790" y="2394"/>
                    </a:lnTo>
                    <a:lnTo>
                      <a:pt x="9113" y="2369"/>
                    </a:lnTo>
                    <a:lnTo>
                      <a:pt x="8423" y="2332"/>
                    </a:lnTo>
                    <a:lnTo>
                      <a:pt x="7734" y="2269"/>
                    </a:lnTo>
                    <a:lnTo>
                      <a:pt x="7057" y="2206"/>
                    </a:lnTo>
                    <a:lnTo>
                      <a:pt x="6431" y="2131"/>
                    </a:lnTo>
                    <a:lnTo>
                      <a:pt x="5842" y="2043"/>
                    </a:lnTo>
                    <a:lnTo>
                      <a:pt x="5328" y="1968"/>
                    </a:lnTo>
                    <a:lnTo>
                      <a:pt x="4889" y="1881"/>
                    </a:lnTo>
                    <a:lnTo>
                      <a:pt x="4563" y="1793"/>
                    </a:lnTo>
                    <a:lnTo>
                      <a:pt x="4450" y="1755"/>
                    </a:lnTo>
                    <a:lnTo>
                      <a:pt x="4363" y="1705"/>
                    </a:lnTo>
                    <a:lnTo>
                      <a:pt x="4162" y="1592"/>
                    </a:lnTo>
                    <a:lnTo>
                      <a:pt x="3974" y="1454"/>
                    </a:lnTo>
                    <a:lnTo>
                      <a:pt x="3799" y="1317"/>
                    </a:lnTo>
                    <a:lnTo>
                      <a:pt x="3623" y="1166"/>
                    </a:lnTo>
                    <a:lnTo>
                      <a:pt x="3322" y="865"/>
                    </a:lnTo>
                    <a:lnTo>
                      <a:pt x="3034" y="577"/>
                    </a:lnTo>
                    <a:lnTo>
                      <a:pt x="2771" y="326"/>
                    </a:lnTo>
                    <a:lnTo>
                      <a:pt x="2658" y="214"/>
                    </a:lnTo>
                    <a:lnTo>
                      <a:pt x="2533" y="126"/>
                    </a:lnTo>
                    <a:lnTo>
                      <a:pt x="2420" y="63"/>
                    </a:lnTo>
                    <a:lnTo>
                      <a:pt x="2295" y="13"/>
                    </a:lnTo>
                    <a:lnTo>
                      <a:pt x="21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10;p16">
                <a:extLst>
                  <a:ext uri="{FF2B5EF4-FFF2-40B4-BE49-F238E27FC236}">
                    <a16:creationId xmlns:a16="http://schemas.microsoft.com/office/drawing/2014/main" id="{F1F80A75-AC6A-4911-A421-4E11ECDD3EA9}"/>
                  </a:ext>
                </a:extLst>
              </p:cNvPr>
              <p:cNvSpPr/>
              <p:nvPr/>
            </p:nvSpPr>
            <p:spPr>
              <a:xfrm>
                <a:off x="5715063" y="4447121"/>
                <a:ext cx="167075" cy="210749"/>
              </a:xfrm>
              <a:custGeom>
                <a:avLst/>
                <a:gdLst/>
                <a:ahLst/>
                <a:cxnLst/>
                <a:rect l="l" t="t" r="r" b="b"/>
                <a:pathLst>
                  <a:path w="7433" h="9376" extrusionOk="0">
                    <a:moveTo>
                      <a:pt x="627" y="1"/>
                    </a:moveTo>
                    <a:lnTo>
                      <a:pt x="665" y="226"/>
                    </a:lnTo>
                    <a:lnTo>
                      <a:pt x="715" y="853"/>
                    </a:lnTo>
                    <a:lnTo>
                      <a:pt x="752" y="1279"/>
                    </a:lnTo>
                    <a:lnTo>
                      <a:pt x="778" y="1768"/>
                    </a:lnTo>
                    <a:lnTo>
                      <a:pt x="803" y="2294"/>
                    </a:lnTo>
                    <a:lnTo>
                      <a:pt x="815" y="2858"/>
                    </a:lnTo>
                    <a:lnTo>
                      <a:pt x="815" y="3435"/>
                    </a:lnTo>
                    <a:lnTo>
                      <a:pt x="790" y="4011"/>
                    </a:lnTo>
                    <a:lnTo>
                      <a:pt x="740" y="4588"/>
                    </a:lnTo>
                    <a:lnTo>
                      <a:pt x="702" y="4864"/>
                    </a:lnTo>
                    <a:lnTo>
                      <a:pt x="665" y="5127"/>
                    </a:lnTo>
                    <a:lnTo>
                      <a:pt x="615" y="5390"/>
                    </a:lnTo>
                    <a:lnTo>
                      <a:pt x="552" y="5641"/>
                    </a:lnTo>
                    <a:lnTo>
                      <a:pt x="489" y="5879"/>
                    </a:lnTo>
                    <a:lnTo>
                      <a:pt x="414" y="6092"/>
                    </a:lnTo>
                    <a:lnTo>
                      <a:pt x="326" y="6305"/>
                    </a:lnTo>
                    <a:lnTo>
                      <a:pt x="226" y="6493"/>
                    </a:lnTo>
                    <a:lnTo>
                      <a:pt x="126" y="6669"/>
                    </a:lnTo>
                    <a:lnTo>
                      <a:pt x="0" y="6806"/>
                    </a:lnTo>
                    <a:lnTo>
                      <a:pt x="76" y="6944"/>
                    </a:lnTo>
                    <a:lnTo>
                      <a:pt x="163" y="7107"/>
                    </a:lnTo>
                    <a:lnTo>
                      <a:pt x="289" y="7295"/>
                    </a:lnTo>
                    <a:lnTo>
                      <a:pt x="452" y="7533"/>
                    </a:lnTo>
                    <a:lnTo>
                      <a:pt x="640" y="7784"/>
                    </a:lnTo>
                    <a:lnTo>
                      <a:pt x="865" y="8047"/>
                    </a:lnTo>
                    <a:lnTo>
                      <a:pt x="1128" y="8310"/>
                    </a:lnTo>
                    <a:lnTo>
                      <a:pt x="1266" y="8448"/>
                    </a:lnTo>
                    <a:lnTo>
                      <a:pt x="1417" y="8574"/>
                    </a:lnTo>
                    <a:lnTo>
                      <a:pt x="1567" y="8699"/>
                    </a:lnTo>
                    <a:lnTo>
                      <a:pt x="1743" y="8812"/>
                    </a:lnTo>
                    <a:lnTo>
                      <a:pt x="1906" y="8925"/>
                    </a:lnTo>
                    <a:lnTo>
                      <a:pt x="2094" y="9025"/>
                    </a:lnTo>
                    <a:lnTo>
                      <a:pt x="2269" y="9113"/>
                    </a:lnTo>
                    <a:lnTo>
                      <a:pt x="2470" y="9188"/>
                    </a:lnTo>
                    <a:lnTo>
                      <a:pt x="2670" y="9263"/>
                    </a:lnTo>
                    <a:lnTo>
                      <a:pt x="2883" y="9313"/>
                    </a:lnTo>
                    <a:lnTo>
                      <a:pt x="3096" y="9351"/>
                    </a:lnTo>
                    <a:lnTo>
                      <a:pt x="3309" y="9376"/>
                    </a:lnTo>
                    <a:lnTo>
                      <a:pt x="3547" y="9376"/>
                    </a:lnTo>
                    <a:lnTo>
                      <a:pt x="3786" y="9363"/>
                    </a:lnTo>
                    <a:lnTo>
                      <a:pt x="4024" y="9326"/>
                    </a:lnTo>
                    <a:lnTo>
                      <a:pt x="4274" y="9263"/>
                    </a:lnTo>
                    <a:lnTo>
                      <a:pt x="4751" y="9125"/>
                    </a:lnTo>
                    <a:lnTo>
                      <a:pt x="5177" y="8962"/>
                    </a:lnTo>
                    <a:lnTo>
                      <a:pt x="5565" y="8799"/>
                    </a:lnTo>
                    <a:lnTo>
                      <a:pt x="5904" y="8624"/>
                    </a:lnTo>
                    <a:lnTo>
                      <a:pt x="6205" y="8448"/>
                    </a:lnTo>
                    <a:lnTo>
                      <a:pt x="6455" y="8285"/>
                    </a:lnTo>
                    <a:lnTo>
                      <a:pt x="6681" y="8110"/>
                    </a:lnTo>
                    <a:lnTo>
                      <a:pt x="6856" y="7934"/>
                    </a:lnTo>
                    <a:lnTo>
                      <a:pt x="7019" y="7784"/>
                    </a:lnTo>
                    <a:lnTo>
                      <a:pt x="7145" y="7634"/>
                    </a:lnTo>
                    <a:lnTo>
                      <a:pt x="7232" y="7508"/>
                    </a:lnTo>
                    <a:lnTo>
                      <a:pt x="7307" y="7395"/>
                    </a:lnTo>
                    <a:lnTo>
                      <a:pt x="7408" y="7220"/>
                    </a:lnTo>
                    <a:lnTo>
                      <a:pt x="7433" y="7170"/>
                    </a:lnTo>
                    <a:lnTo>
                      <a:pt x="6330"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11;p16">
                <a:extLst>
                  <a:ext uri="{FF2B5EF4-FFF2-40B4-BE49-F238E27FC236}">
                    <a16:creationId xmlns:a16="http://schemas.microsoft.com/office/drawing/2014/main" id="{392F15DB-CB64-459B-BBDA-9C965C032CF1}"/>
                  </a:ext>
                </a:extLst>
              </p:cNvPr>
              <p:cNvSpPr/>
              <p:nvPr/>
            </p:nvSpPr>
            <p:spPr>
              <a:xfrm>
                <a:off x="5452774" y="4565443"/>
                <a:ext cx="456136" cy="160332"/>
              </a:xfrm>
              <a:custGeom>
                <a:avLst/>
                <a:gdLst/>
                <a:ahLst/>
                <a:cxnLst/>
                <a:rect l="l" t="t" r="r" b="b"/>
                <a:pathLst>
                  <a:path w="20293" h="7133" extrusionOk="0">
                    <a:moveTo>
                      <a:pt x="12246" y="1"/>
                    </a:moveTo>
                    <a:lnTo>
                      <a:pt x="12121" y="13"/>
                    </a:lnTo>
                    <a:lnTo>
                      <a:pt x="12020" y="26"/>
                    </a:lnTo>
                    <a:lnTo>
                      <a:pt x="11920" y="51"/>
                    </a:lnTo>
                    <a:lnTo>
                      <a:pt x="11832" y="101"/>
                    </a:lnTo>
                    <a:lnTo>
                      <a:pt x="11757" y="164"/>
                    </a:lnTo>
                    <a:lnTo>
                      <a:pt x="11707" y="239"/>
                    </a:lnTo>
                    <a:lnTo>
                      <a:pt x="11644" y="327"/>
                    </a:lnTo>
                    <a:lnTo>
                      <a:pt x="11544" y="427"/>
                    </a:lnTo>
                    <a:lnTo>
                      <a:pt x="11419" y="527"/>
                    </a:lnTo>
                    <a:lnTo>
                      <a:pt x="11268" y="627"/>
                    </a:lnTo>
                    <a:lnTo>
                      <a:pt x="11080" y="740"/>
                    </a:lnTo>
                    <a:lnTo>
                      <a:pt x="10880" y="853"/>
                    </a:lnTo>
                    <a:lnTo>
                      <a:pt x="10416" y="1091"/>
                    </a:lnTo>
                    <a:lnTo>
                      <a:pt x="9877" y="1329"/>
                    </a:lnTo>
                    <a:lnTo>
                      <a:pt x="9276" y="1580"/>
                    </a:lnTo>
                    <a:lnTo>
                      <a:pt x="8649" y="1818"/>
                    </a:lnTo>
                    <a:lnTo>
                      <a:pt x="7997" y="2056"/>
                    </a:lnTo>
                    <a:lnTo>
                      <a:pt x="7345" y="2294"/>
                    </a:lnTo>
                    <a:lnTo>
                      <a:pt x="6706" y="2495"/>
                    </a:lnTo>
                    <a:lnTo>
                      <a:pt x="6092" y="2683"/>
                    </a:lnTo>
                    <a:lnTo>
                      <a:pt x="5516" y="2846"/>
                    </a:lnTo>
                    <a:lnTo>
                      <a:pt x="5014" y="2984"/>
                    </a:lnTo>
                    <a:lnTo>
                      <a:pt x="4588" y="3071"/>
                    </a:lnTo>
                    <a:lnTo>
                      <a:pt x="4250" y="3134"/>
                    </a:lnTo>
                    <a:lnTo>
                      <a:pt x="4124" y="3147"/>
                    </a:lnTo>
                    <a:lnTo>
                      <a:pt x="4024" y="3134"/>
                    </a:lnTo>
                    <a:lnTo>
                      <a:pt x="3798" y="3109"/>
                    </a:lnTo>
                    <a:lnTo>
                      <a:pt x="3573" y="3059"/>
                    </a:lnTo>
                    <a:lnTo>
                      <a:pt x="3347" y="3009"/>
                    </a:lnTo>
                    <a:lnTo>
                      <a:pt x="3134" y="2934"/>
                    </a:lnTo>
                    <a:lnTo>
                      <a:pt x="2733" y="2783"/>
                    </a:lnTo>
                    <a:lnTo>
                      <a:pt x="2357" y="2633"/>
                    </a:lnTo>
                    <a:lnTo>
                      <a:pt x="2019" y="2507"/>
                    </a:lnTo>
                    <a:lnTo>
                      <a:pt x="1868" y="2457"/>
                    </a:lnTo>
                    <a:lnTo>
                      <a:pt x="1718" y="2432"/>
                    </a:lnTo>
                    <a:lnTo>
                      <a:pt x="1580" y="2420"/>
                    </a:lnTo>
                    <a:lnTo>
                      <a:pt x="1455" y="2420"/>
                    </a:lnTo>
                    <a:lnTo>
                      <a:pt x="1342" y="2457"/>
                    </a:lnTo>
                    <a:lnTo>
                      <a:pt x="1292" y="2470"/>
                    </a:lnTo>
                    <a:lnTo>
                      <a:pt x="1242" y="2507"/>
                    </a:lnTo>
                    <a:lnTo>
                      <a:pt x="1141" y="2595"/>
                    </a:lnTo>
                    <a:lnTo>
                      <a:pt x="1029" y="2708"/>
                    </a:lnTo>
                    <a:lnTo>
                      <a:pt x="916" y="2833"/>
                    </a:lnTo>
                    <a:lnTo>
                      <a:pt x="803" y="2984"/>
                    </a:lnTo>
                    <a:lnTo>
                      <a:pt x="678" y="3147"/>
                    </a:lnTo>
                    <a:lnTo>
                      <a:pt x="565" y="3322"/>
                    </a:lnTo>
                    <a:lnTo>
                      <a:pt x="452" y="3498"/>
                    </a:lnTo>
                    <a:lnTo>
                      <a:pt x="352" y="3686"/>
                    </a:lnTo>
                    <a:lnTo>
                      <a:pt x="251" y="3874"/>
                    </a:lnTo>
                    <a:lnTo>
                      <a:pt x="164" y="4062"/>
                    </a:lnTo>
                    <a:lnTo>
                      <a:pt x="101" y="4237"/>
                    </a:lnTo>
                    <a:lnTo>
                      <a:pt x="51" y="4400"/>
                    </a:lnTo>
                    <a:lnTo>
                      <a:pt x="13" y="4550"/>
                    </a:lnTo>
                    <a:lnTo>
                      <a:pt x="1" y="4688"/>
                    </a:lnTo>
                    <a:lnTo>
                      <a:pt x="13" y="4814"/>
                    </a:lnTo>
                    <a:lnTo>
                      <a:pt x="26" y="4864"/>
                    </a:lnTo>
                    <a:lnTo>
                      <a:pt x="51" y="4901"/>
                    </a:lnTo>
                    <a:lnTo>
                      <a:pt x="126" y="5002"/>
                    </a:lnTo>
                    <a:lnTo>
                      <a:pt x="239" y="5114"/>
                    </a:lnTo>
                    <a:lnTo>
                      <a:pt x="389" y="5265"/>
                    </a:lnTo>
                    <a:lnTo>
                      <a:pt x="565" y="5428"/>
                    </a:lnTo>
                    <a:lnTo>
                      <a:pt x="778" y="5603"/>
                    </a:lnTo>
                    <a:lnTo>
                      <a:pt x="1003" y="5791"/>
                    </a:lnTo>
                    <a:lnTo>
                      <a:pt x="1254" y="5979"/>
                    </a:lnTo>
                    <a:lnTo>
                      <a:pt x="1517" y="6167"/>
                    </a:lnTo>
                    <a:lnTo>
                      <a:pt x="1806" y="6355"/>
                    </a:lnTo>
                    <a:lnTo>
                      <a:pt x="2094" y="6531"/>
                    </a:lnTo>
                    <a:lnTo>
                      <a:pt x="2382" y="6694"/>
                    </a:lnTo>
                    <a:lnTo>
                      <a:pt x="2683" y="6831"/>
                    </a:lnTo>
                    <a:lnTo>
                      <a:pt x="2971" y="6957"/>
                    </a:lnTo>
                    <a:lnTo>
                      <a:pt x="3260" y="7045"/>
                    </a:lnTo>
                    <a:lnTo>
                      <a:pt x="3397" y="7082"/>
                    </a:lnTo>
                    <a:lnTo>
                      <a:pt x="3535" y="7107"/>
                    </a:lnTo>
                    <a:lnTo>
                      <a:pt x="3673" y="7120"/>
                    </a:lnTo>
                    <a:lnTo>
                      <a:pt x="3798" y="7120"/>
                    </a:lnTo>
                    <a:lnTo>
                      <a:pt x="19829" y="7132"/>
                    </a:lnTo>
                    <a:lnTo>
                      <a:pt x="19954" y="6894"/>
                    </a:lnTo>
                    <a:lnTo>
                      <a:pt x="20054" y="6669"/>
                    </a:lnTo>
                    <a:lnTo>
                      <a:pt x="20130" y="6443"/>
                    </a:lnTo>
                    <a:lnTo>
                      <a:pt x="20192" y="6205"/>
                    </a:lnTo>
                    <a:lnTo>
                      <a:pt x="20242" y="5979"/>
                    </a:lnTo>
                    <a:lnTo>
                      <a:pt x="20267" y="5741"/>
                    </a:lnTo>
                    <a:lnTo>
                      <a:pt x="20292" y="5515"/>
                    </a:lnTo>
                    <a:lnTo>
                      <a:pt x="20292" y="5290"/>
                    </a:lnTo>
                    <a:lnTo>
                      <a:pt x="20292" y="5064"/>
                    </a:lnTo>
                    <a:lnTo>
                      <a:pt x="20267" y="4839"/>
                    </a:lnTo>
                    <a:lnTo>
                      <a:pt x="20242" y="4626"/>
                    </a:lnTo>
                    <a:lnTo>
                      <a:pt x="20205" y="4413"/>
                    </a:lnTo>
                    <a:lnTo>
                      <a:pt x="20155" y="4199"/>
                    </a:lnTo>
                    <a:lnTo>
                      <a:pt x="20104" y="3999"/>
                    </a:lnTo>
                    <a:lnTo>
                      <a:pt x="19979" y="3610"/>
                    </a:lnTo>
                    <a:lnTo>
                      <a:pt x="19841" y="3247"/>
                    </a:lnTo>
                    <a:lnTo>
                      <a:pt x="19691" y="2921"/>
                    </a:lnTo>
                    <a:lnTo>
                      <a:pt x="19540" y="2620"/>
                    </a:lnTo>
                    <a:lnTo>
                      <a:pt x="19403" y="2382"/>
                    </a:lnTo>
                    <a:lnTo>
                      <a:pt x="19277" y="2169"/>
                    </a:lnTo>
                    <a:lnTo>
                      <a:pt x="19177" y="2031"/>
                    </a:lnTo>
                    <a:lnTo>
                      <a:pt x="19102" y="1906"/>
                    </a:lnTo>
                    <a:lnTo>
                      <a:pt x="18976" y="2019"/>
                    </a:lnTo>
                    <a:lnTo>
                      <a:pt x="18851" y="2144"/>
                    </a:lnTo>
                    <a:lnTo>
                      <a:pt x="18701" y="2257"/>
                    </a:lnTo>
                    <a:lnTo>
                      <a:pt x="18550" y="2370"/>
                    </a:lnTo>
                    <a:lnTo>
                      <a:pt x="18400" y="2482"/>
                    </a:lnTo>
                    <a:lnTo>
                      <a:pt x="18224" y="2583"/>
                    </a:lnTo>
                    <a:lnTo>
                      <a:pt x="17874" y="2771"/>
                    </a:lnTo>
                    <a:lnTo>
                      <a:pt x="17498" y="2946"/>
                    </a:lnTo>
                    <a:lnTo>
                      <a:pt x="17109" y="3097"/>
                    </a:lnTo>
                    <a:lnTo>
                      <a:pt x="16720" y="3234"/>
                    </a:lnTo>
                    <a:lnTo>
                      <a:pt x="16344" y="3360"/>
                    </a:lnTo>
                    <a:lnTo>
                      <a:pt x="15981" y="3460"/>
                    </a:lnTo>
                    <a:lnTo>
                      <a:pt x="15630" y="3548"/>
                    </a:lnTo>
                    <a:lnTo>
                      <a:pt x="15041" y="3686"/>
                    </a:lnTo>
                    <a:lnTo>
                      <a:pt x="14640" y="3773"/>
                    </a:lnTo>
                    <a:lnTo>
                      <a:pt x="14489" y="3798"/>
                    </a:lnTo>
                    <a:lnTo>
                      <a:pt x="14602" y="3661"/>
                    </a:lnTo>
                    <a:lnTo>
                      <a:pt x="14728" y="3510"/>
                    </a:lnTo>
                    <a:lnTo>
                      <a:pt x="14840" y="3335"/>
                    </a:lnTo>
                    <a:lnTo>
                      <a:pt x="14953" y="3159"/>
                    </a:lnTo>
                    <a:lnTo>
                      <a:pt x="15154" y="2796"/>
                    </a:lnTo>
                    <a:lnTo>
                      <a:pt x="15329" y="2420"/>
                    </a:lnTo>
                    <a:lnTo>
                      <a:pt x="15480" y="2081"/>
                    </a:lnTo>
                    <a:lnTo>
                      <a:pt x="15580" y="1793"/>
                    </a:lnTo>
                    <a:lnTo>
                      <a:pt x="15617" y="1668"/>
                    </a:lnTo>
                    <a:lnTo>
                      <a:pt x="15630" y="1567"/>
                    </a:lnTo>
                    <a:lnTo>
                      <a:pt x="15630" y="1505"/>
                    </a:lnTo>
                    <a:lnTo>
                      <a:pt x="15617" y="1455"/>
                    </a:lnTo>
                    <a:lnTo>
                      <a:pt x="15555" y="1417"/>
                    </a:lnTo>
                    <a:lnTo>
                      <a:pt x="15429" y="1329"/>
                    </a:lnTo>
                    <a:lnTo>
                      <a:pt x="15028" y="1079"/>
                    </a:lnTo>
                    <a:lnTo>
                      <a:pt x="14753" y="928"/>
                    </a:lnTo>
                    <a:lnTo>
                      <a:pt x="14464" y="765"/>
                    </a:lnTo>
                    <a:lnTo>
                      <a:pt x="14139" y="615"/>
                    </a:lnTo>
                    <a:lnTo>
                      <a:pt x="13800" y="452"/>
                    </a:lnTo>
                    <a:lnTo>
                      <a:pt x="13462" y="314"/>
                    </a:lnTo>
                    <a:lnTo>
                      <a:pt x="13136" y="189"/>
                    </a:lnTo>
                    <a:lnTo>
                      <a:pt x="12810" y="89"/>
                    </a:lnTo>
                    <a:lnTo>
                      <a:pt x="12660" y="51"/>
                    </a:lnTo>
                    <a:lnTo>
                      <a:pt x="12509" y="26"/>
                    </a:lnTo>
                    <a:lnTo>
                      <a:pt x="12371" y="13"/>
                    </a:lnTo>
                    <a:lnTo>
                      <a:pt x="12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12;p16">
                <a:extLst>
                  <a:ext uri="{FF2B5EF4-FFF2-40B4-BE49-F238E27FC236}">
                    <a16:creationId xmlns:a16="http://schemas.microsoft.com/office/drawing/2014/main" id="{14FA4135-B4B0-4766-A98A-930851C63F68}"/>
                  </a:ext>
                </a:extLst>
              </p:cNvPr>
              <p:cNvSpPr/>
              <p:nvPr/>
            </p:nvSpPr>
            <p:spPr>
              <a:xfrm>
                <a:off x="5302062" y="2641032"/>
                <a:ext cx="446538" cy="555014"/>
              </a:xfrm>
              <a:custGeom>
                <a:avLst/>
                <a:gdLst/>
                <a:ahLst/>
                <a:cxnLst/>
                <a:rect l="l" t="t" r="r" b="b"/>
                <a:pathLst>
                  <a:path w="19866" h="24692" extrusionOk="0">
                    <a:moveTo>
                      <a:pt x="3196" y="0"/>
                    </a:moveTo>
                    <a:lnTo>
                      <a:pt x="0" y="1530"/>
                    </a:lnTo>
                    <a:lnTo>
                      <a:pt x="401" y="2532"/>
                    </a:lnTo>
                    <a:lnTo>
                      <a:pt x="878" y="3685"/>
                    </a:lnTo>
                    <a:lnTo>
                      <a:pt x="1492" y="5189"/>
                    </a:lnTo>
                    <a:lnTo>
                      <a:pt x="2244" y="6956"/>
                    </a:lnTo>
                    <a:lnTo>
                      <a:pt x="3096" y="8937"/>
                    </a:lnTo>
                    <a:lnTo>
                      <a:pt x="4024" y="11042"/>
                    </a:lnTo>
                    <a:lnTo>
                      <a:pt x="4512" y="12120"/>
                    </a:lnTo>
                    <a:lnTo>
                      <a:pt x="5014" y="13223"/>
                    </a:lnTo>
                    <a:lnTo>
                      <a:pt x="5528" y="14314"/>
                    </a:lnTo>
                    <a:lnTo>
                      <a:pt x="6042" y="15391"/>
                    </a:lnTo>
                    <a:lnTo>
                      <a:pt x="6555" y="16457"/>
                    </a:lnTo>
                    <a:lnTo>
                      <a:pt x="7082" y="17484"/>
                    </a:lnTo>
                    <a:lnTo>
                      <a:pt x="7596" y="18487"/>
                    </a:lnTo>
                    <a:lnTo>
                      <a:pt x="8110" y="19440"/>
                    </a:lnTo>
                    <a:lnTo>
                      <a:pt x="8623" y="20355"/>
                    </a:lnTo>
                    <a:lnTo>
                      <a:pt x="9112" y="21194"/>
                    </a:lnTo>
                    <a:lnTo>
                      <a:pt x="9601" y="21959"/>
                    </a:lnTo>
                    <a:lnTo>
                      <a:pt x="9839" y="22322"/>
                    </a:lnTo>
                    <a:lnTo>
                      <a:pt x="10065" y="22661"/>
                    </a:lnTo>
                    <a:lnTo>
                      <a:pt x="10290" y="22974"/>
                    </a:lnTo>
                    <a:lnTo>
                      <a:pt x="10516" y="23262"/>
                    </a:lnTo>
                    <a:lnTo>
                      <a:pt x="10729" y="23538"/>
                    </a:lnTo>
                    <a:lnTo>
                      <a:pt x="10930" y="23776"/>
                    </a:lnTo>
                    <a:lnTo>
                      <a:pt x="11143" y="23989"/>
                    </a:lnTo>
                    <a:lnTo>
                      <a:pt x="11331" y="24177"/>
                    </a:lnTo>
                    <a:lnTo>
                      <a:pt x="11531" y="24340"/>
                    </a:lnTo>
                    <a:lnTo>
                      <a:pt x="11707" y="24478"/>
                    </a:lnTo>
                    <a:lnTo>
                      <a:pt x="11882" y="24578"/>
                    </a:lnTo>
                    <a:lnTo>
                      <a:pt x="12045" y="24641"/>
                    </a:lnTo>
                    <a:lnTo>
                      <a:pt x="12133" y="24666"/>
                    </a:lnTo>
                    <a:lnTo>
                      <a:pt x="12208" y="24679"/>
                    </a:lnTo>
                    <a:lnTo>
                      <a:pt x="12283" y="24691"/>
                    </a:lnTo>
                    <a:lnTo>
                      <a:pt x="12358" y="24691"/>
                    </a:lnTo>
                    <a:lnTo>
                      <a:pt x="12584" y="24654"/>
                    </a:lnTo>
                    <a:lnTo>
                      <a:pt x="12797" y="24616"/>
                    </a:lnTo>
                    <a:lnTo>
                      <a:pt x="13010" y="24553"/>
                    </a:lnTo>
                    <a:lnTo>
                      <a:pt x="13223" y="24491"/>
                    </a:lnTo>
                    <a:lnTo>
                      <a:pt x="13436" y="24403"/>
                    </a:lnTo>
                    <a:lnTo>
                      <a:pt x="13637" y="24303"/>
                    </a:lnTo>
                    <a:lnTo>
                      <a:pt x="13837" y="24202"/>
                    </a:lnTo>
                    <a:lnTo>
                      <a:pt x="14038" y="24077"/>
                    </a:lnTo>
                    <a:lnTo>
                      <a:pt x="14238" y="23952"/>
                    </a:lnTo>
                    <a:lnTo>
                      <a:pt x="14426" y="23801"/>
                    </a:lnTo>
                    <a:lnTo>
                      <a:pt x="14614" y="23651"/>
                    </a:lnTo>
                    <a:lnTo>
                      <a:pt x="14802" y="23488"/>
                    </a:lnTo>
                    <a:lnTo>
                      <a:pt x="14990" y="23325"/>
                    </a:lnTo>
                    <a:lnTo>
                      <a:pt x="15166" y="23137"/>
                    </a:lnTo>
                    <a:lnTo>
                      <a:pt x="15354" y="22949"/>
                    </a:lnTo>
                    <a:lnTo>
                      <a:pt x="15529" y="22761"/>
                    </a:lnTo>
                    <a:lnTo>
                      <a:pt x="15868" y="22347"/>
                    </a:lnTo>
                    <a:lnTo>
                      <a:pt x="16194" y="21909"/>
                    </a:lnTo>
                    <a:lnTo>
                      <a:pt x="16507" y="21445"/>
                    </a:lnTo>
                    <a:lnTo>
                      <a:pt x="16808" y="20969"/>
                    </a:lnTo>
                    <a:lnTo>
                      <a:pt x="17096" y="20480"/>
                    </a:lnTo>
                    <a:lnTo>
                      <a:pt x="17372" y="19979"/>
                    </a:lnTo>
                    <a:lnTo>
                      <a:pt x="17635" y="19477"/>
                    </a:lnTo>
                    <a:lnTo>
                      <a:pt x="17886" y="18963"/>
                    </a:lnTo>
                    <a:lnTo>
                      <a:pt x="18124" y="18450"/>
                    </a:lnTo>
                    <a:lnTo>
                      <a:pt x="18337" y="17948"/>
                    </a:lnTo>
                    <a:lnTo>
                      <a:pt x="18550" y="17459"/>
                    </a:lnTo>
                    <a:lnTo>
                      <a:pt x="18738" y="16971"/>
                    </a:lnTo>
                    <a:lnTo>
                      <a:pt x="19076" y="16068"/>
                    </a:lnTo>
                    <a:lnTo>
                      <a:pt x="19365" y="15254"/>
                    </a:lnTo>
                    <a:lnTo>
                      <a:pt x="19578" y="14564"/>
                    </a:lnTo>
                    <a:lnTo>
                      <a:pt x="19741" y="14038"/>
                    </a:lnTo>
                    <a:lnTo>
                      <a:pt x="19866" y="13587"/>
                    </a:lnTo>
                    <a:lnTo>
                      <a:pt x="11920" y="13587"/>
                    </a:lnTo>
                    <a:lnTo>
                      <a:pt x="3196"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3;p16">
                <a:extLst>
                  <a:ext uri="{FF2B5EF4-FFF2-40B4-BE49-F238E27FC236}">
                    <a16:creationId xmlns:a16="http://schemas.microsoft.com/office/drawing/2014/main" id="{6F84CA7D-172B-414B-BD02-FBCA645D8436}"/>
                  </a:ext>
                </a:extLst>
              </p:cNvPr>
              <p:cNvSpPr/>
              <p:nvPr/>
            </p:nvSpPr>
            <p:spPr>
              <a:xfrm>
                <a:off x="5182886" y="2500727"/>
                <a:ext cx="194700" cy="174695"/>
              </a:xfrm>
              <a:custGeom>
                <a:avLst/>
                <a:gdLst/>
                <a:ahLst/>
                <a:cxnLst/>
                <a:rect l="l" t="t" r="r" b="b"/>
                <a:pathLst>
                  <a:path w="8662" h="7772" extrusionOk="0">
                    <a:moveTo>
                      <a:pt x="1818" y="1"/>
                    </a:moveTo>
                    <a:lnTo>
                      <a:pt x="1781" y="13"/>
                    </a:lnTo>
                    <a:lnTo>
                      <a:pt x="1755" y="38"/>
                    </a:lnTo>
                    <a:lnTo>
                      <a:pt x="1743" y="64"/>
                    </a:lnTo>
                    <a:lnTo>
                      <a:pt x="1743" y="114"/>
                    </a:lnTo>
                    <a:lnTo>
                      <a:pt x="1743" y="164"/>
                    </a:lnTo>
                    <a:lnTo>
                      <a:pt x="1768" y="277"/>
                    </a:lnTo>
                    <a:lnTo>
                      <a:pt x="1831" y="414"/>
                    </a:lnTo>
                    <a:lnTo>
                      <a:pt x="1918" y="577"/>
                    </a:lnTo>
                    <a:lnTo>
                      <a:pt x="2031" y="753"/>
                    </a:lnTo>
                    <a:lnTo>
                      <a:pt x="2269" y="1116"/>
                    </a:lnTo>
                    <a:lnTo>
                      <a:pt x="2533" y="1467"/>
                    </a:lnTo>
                    <a:lnTo>
                      <a:pt x="2783" y="1781"/>
                    </a:lnTo>
                    <a:lnTo>
                      <a:pt x="3021" y="2069"/>
                    </a:lnTo>
                    <a:lnTo>
                      <a:pt x="2658" y="1718"/>
                    </a:lnTo>
                    <a:lnTo>
                      <a:pt x="2282" y="1380"/>
                    </a:lnTo>
                    <a:lnTo>
                      <a:pt x="1856" y="978"/>
                    </a:lnTo>
                    <a:lnTo>
                      <a:pt x="1405" y="602"/>
                    </a:lnTo>
                    <a:lnTo>
                      <a:pt x="1191" y="427"/>
                    </a:lnTo>
                    <a:lnTo>
                      <a:pt x="991" y="289"/>
                    </a:lnTo>
                    <a:lnTo>
                      <a:pt x="815" y="176"/>
                    </a:lnTo>
                    <a:lnTo>
                      <a:pt x="678" y="89"/>
                    </a:lnTo>
                    <a:lnTo>
                      <a:pt x="615" y="76"/>
                    </a:lnTo>
                    <a:lnTo>
                      <a:pt x="565" y="64"/>
                    </a:lnTo>
                    <a:lnTo>
                      <a:pt x="527" y="64"/>
                    </a:lnTo>
                    <a:lnTo>
                      <a:pt x="490" y="76"/>
                    </a:lnTo>
                    <a:lnTo>
                      <a:pt x="465" y="126"/>
                    </a:lnTo>
                    <a:lnTo>
                      <a:pt x="439" y="176"/>
                    </a:lnTo>
                    <a:lnTo>
                      <a:pt x="439" y="239"/>
                    </a:lnTo>
                    <a:lnTo>
                      <a:pt x="439" y="302"/>
                    </a:lnTo>
                    <a:lnTo>
                      <a:pt x="452" y="377"/>
                    </a:lnTo>
                    <a:lnTo>
                      <a:pt x="490" y="452"/>
                    </a:lnTo>
                    <a:lnTo>
                      <a:pt x="565" y="615"/>
                    </a:lnTo>
                    <a:lnTo>
                      <a:pt x="690" y="790"/>
                    </a:lnTo>
                    <a:lnTo>
                      <a:pt x="828" y="978"/>
                    </a:lnTo>
                    <a:lnTo>
                      <a:pt x="991" y="1166"/>
                    </a:lnTo>
                    <a:lnTo>
                      <a:pt x="1166" y="1354"/>
                    </a:lnTo>
                    <a:lnTo>
                      <a:pt x="1517" y="1705"/>
                    </a:lnTo>
                    <a:lnTo>
                      <a:pt x="1843" y="2006"/>
                    </a:lnTo>
                    <a:lnTo>
                      <a:pt x="2169" y="2294"/>
                    </a:lnTo>
                    <a:lnTo>
                      <a:pt x="1868" y="2094"/>
                    </a:lnTo>
                    <a:lnTo>
                      <a:pt x="1555" y="1893"/>
                    </a:lnTo>
                    <a:lnTo>
                      <a:pt x="1191" y="1668"/>
                    </a:lnTo>
                    <a:lnTo>
                      <a:pt x="815" y="1455"/>
                    </a:lnTo>
                    <a:lnTo>
                      <a:pt x="477" y="1279"/>
                    </a:lnTo>
                    <a:lnTo>
                      <a:pt x="339" y="1217"/>
                    </a:lnTo>
                    <a:lnTo>
                      <a:pt x="214" y="1179"/>
                    </a:lnTo>
                    <a:lnTo>
                      <a:pt x="126" y="1166"/>
                    </a:lnTo>
                    <a:lnTo>
                      <a:pt x="101" y="1179"/>
                    </a:lnTo>
                    <a:lnTo>
                      <a:pt x="76" y="1192"/>
                    </a:lnTo>
                    <a:lnTo>
                      <a:pt x="38" y="1242"/>
                    </a:lnTo>
                    <a:lnTo>
                      <a:pt x="13" y="1304"/>
                    </a:lnTo>
                    <a:lnTo>
                      <a:pt x="1" y="1367"/>
                    </a:lnTo>
                    <a:lnTo>
                      <a:pt x="13" y="1442"/>
                    </a:lnTo>
                    <a:lnTo>
                      <a:pt x="26" y="1530"/>
                    </a:lnTo>
                    <a:lnTo>
                      <a:pt x="51" y="1618"/>
                    </a:lnTo>
                    <a:lnTo>
                      <a:pt x="139" y="1806"/>
                    </a:lnTo>
                    <a:lnTo>
                      <a:pt x="251" y="2019"/>
                    </a:lnTo>
                    <a:lnTo>
                      <a:pt x="402" y="2244"/>
                    </a:lnTo>
                    <a:lnTo>
                      <a:pt x="565" y="2470"/>
                    </a:lnTo>
                    <a:lnTo>
                      <a:pt x="740" y="2696"/>
                    </a:lnTo>
                    <a:lnTo>
                      <a:pt x="1104" y="3109"/>
                    </a:lnTo>
                    <a:lnTo>
                      <a:pt x="1430" y="3473"/>
                    </a:lnTo>
                    <a:lnTo>
                      <a:pt x="1755" y="3811"/>
                    </a:lnTo>
                    <a:lnTo>
                      <a:pt x="1517" y="3636"/>
                    </a:lnTo>
                    <a:lnTo>
                      <a:pt x="1267" y="3460"/>
                    </a:lnTo>
                    <a:lnTo>
                      <a:pt x="966" y="3260"/>
                    </a:lnTo>
                    <a:lnTo>
                      <a:pt x="665" y="3072"/>
                    </a:lnTo>
                    <a:lnTo>
                      <a:pt x="515" y="2996"/>
                    </a:lnTo>
                    <a:lnTo>
                      <a:pt x="377" y="2921"/>
                    </a:lnTo>
                    <a:lnTo>
                      <a:pt x="251" y="2871"/>
                    </a:lnTo>
                    <a:lnTo>
                      <a:pt x="151" y="2846"/>
                    </a:lnTo>
                    <a:lnTo>
                      <a:pt x="76" y="2833"/>
                    </a:lnTo>
                    <a:lnTo>
                      <a:pt x="38" y="2846"/>
                    </a:lnTo>
                    <a:lnTo>
                      <a:pt x="13" y="2858"/>
                    </a:lnTo>
                    <a:lnTo>
                      <a:pt x="1" y="2884"/>
                    </a:lnTo>
                    <a:lnTo>
                      <a:pt x="1" y="2921"/>
                    </a:lnTo>
                    <a:lnTo>
                      <a:pt x="13" y="3021"/>
                    </a:lnTo>
                    <a:lnTo>
                      <a:pt x="76" y="3159"/>
                    </a:lnTo>
                    <a:lnTo>
                      <a:pt x="164" y="3322"/>
                    </a:lnTo>
                    <a:lnTo>
                      <a:pt x="277" y="3523"/>
                    </a:lnTo>
                    <a:lnTo>
                      <a:pt x="414" y="3723"/>
                    </a:lnTo>
                    <a:lnTo>
                      <a:pt x="740" y="4174"/>
                    </a:lnTo>
                    <a:lnTo>
                      <a:pt x="1079" y="4626"/>
                    </a:lnTo>
                    <a:lnTo>
                      <a:pt x="1405" y="5039"/>
                    </a:lnTo>
                    <a:lnTo>
                      <a:pt x="1668" y="5353"/>
                    </a:lnTo>
                    <a:lnTo>
                      <a:pt x="1843" y="5541"/>
                    </a:lnTo>
                    <a:lnTo>
                      <a:pt x="2056" y="5691"/>
                    </a:lnTo>
                    <a:lnTo>
                      <a:pt x="2482" y="5979"/>
                    </a:lnTo>
                    <a:lnTo>
                      <a:pt x="3661" y="6731"/>
                    </a:lnTo>
                    <a:lnTo>
                      <a:pt x="5302" y="7772"/>
                    </a:lnTo>
                    <a:lnTo>
                      <a:pt x="8498" y="6242"/>
                    </a:lnTo>
                    <a:lnTo>
                      <a:pt x="8536" y="6029"/>
                    </a:lnTo>
                    <a:lnTo>
                      <a:pt x="8586" y="5804"/>
                    </a:lnTo>
                    <a:lnTo>
                      <a:pt x="8624" y="5528"/>
                    </a:lnTo>
                    <a:lnTo>
                      <a:pt x="8649" y="5240"/>
                    </a:lnTo>
                    <a:lnTo>
                      <a:pt x="8661" y="4977"/>
                    </a:lnTo>
                    <a:lnTo>
                      <a:pt x="8661" y="4851"/>
                    </a:lnTo>
                    <a:lnTo>
                      <a:pt x="8649" y="4751"/>
                    </a:lnTo>
                    <a:lnTo>
                      <a:pt x="8624" y="4663"/>
                    </a:lnTo>
                    <a:lnTo>
                      <a:pt x="8599" y="4588"/>
                    </a:lnTo>
                    <a:lnTo>
                      <a:pt x="8398" y="4312"/>
                    </a:lnTo>
                    <a:lnTo>
                      <a:pt x="8060" y="3874"/>
                    </a:lnTo>
                    <a:lnTo>
                      <a:pt x="7646" y="3347"/>
                    </a:lnTo>
                    <a:lnTo>
                      <a:pt x="7182" y="2783"/>
                    </a:lnTo>
                    <a:lnTo>
                      <a:pt x="6719" y="2244"/>
                    </a:lnTo>
                    <a:lnTo>
                      <a:pt x="6493" y="2006"/>
                    </a:lnTo>
                    <a:lnTo>
                      <a:pt x="6293" y="1806"/>
                    </a:lnTo>
                    <a:lnTo>
                      <a:pt x="6117" y="1630"/>
                    </a:lnTo>
                    <a:lnTo>
                      <a:pt x="5967" y="1505"/>
                    </a:lnTo>
                    <a:lnTo>
                      <a:pt x="5841" y="1430"/>
                    </a:lnTo>
                    <a:lnTo>
                      <a:pt x="5791" y="1417"/>
                    </a:lnTo>
                    <a:lnTo>
                      <a:pt x="5766" y="1417"/>
                    </a:lnTo>
                    <a:lnTo>
                      <a:pt x="5703" y="1442"/>
                    </a:lnTo>
                    <a:lnTo>
                      <a:pt x="5653" y="1480"/>
                    </a:lnTo>
                    <a:lnTo>
                      <a:pt x="5616" y="1517"/>
                    </a:lnTo>
                    <a:lnTo>
                      <a:pt x="5578" y="1580"/>
                    </a:lnTo>
                    <a:lnTo>
                      <a:pt x="5566" y="1630"/>
                    </a:lnTo>
                    <a:lnTo>
                      <a:pt x="5553" y="1705"/>
                    </a:lnTo>
                    <a:lnTo>
                      <a:pt x="5553" y="1781"/>
                    </a:lnTo>
                    <a:lnTo>
                      <a:pt x="5553" y="1856"/>
                    </a:lnTo>
                    <a:lnTo>
                      <a:pt x="5591" y="2019"/>
                    </a:lnTo>
                    <a:lnTo>
                      <a:pt x="5641" y="2207"/>
                    </a:lnTo>
                    <a:lnTo>
                      <a:pt x="5716" y="2395"/>
                    </a:lnTo>
                    <a:lnTo>
                      <a:pt x="5804" y="2583"/>
                    </a:lnTo>
                    <a:lnTo>
                      <a:pt x="6004" y="2959"/>
                    </a:lnTo>
                    <a:lnTo>
                      <a:pt x="6192" y="3285"/>
                    </a:lnTo>
                    <a:lnTo>
                      <a:pt x="6393" y="3585"/>
                    </a:lnTo>
                    <a:lnTo>
                      <a:pt x="5779" y="3460"/>
                    </a:lnTo>
                    <a:lnTo>
                      <a:pt x="5315" y="3372"/>
                    </a:lnTo>
                    <a:lnTo>
                      <a:pt x="5014" y="3297"/>
                    </a:lnTo>
                    <a:lnTo>
                      <a:pt x="4951" y="3272"/>
                    </a:lnTo>
                    <a:lnTo>
                      <a:pt x="4889" y="3222"/>
                    </a:lnTo>
                    <a:lnTo>
                      <a:pt x="4726" y="3097"/>
                    </a:lnTo>
                    <a:lnTo>
                      <a:pt x="4538" y="2909"/>
                    </a:lnTo>
                    <a:lnTo>
                      <a:pt x="4325" y="2683"/>
                    </a:lnTo>
                    <a:lnTo>
                      <a:pt x="3836" y="2119"/>
                    </a:lnTo>
                    <a:lnTo>
                      <a:pt x="3322" y="1505"/>
                    </a:lnTo>
                    <a:lnTo>
                      <a:pt x="2808" y="916"/>
                    </a:lnTo>
                    <a:lnTo>
                      <a:pt x="2570" y="640"/>
                    </a:lnTo>
                    <a:lnTo>
                      <a:pt x="2357" y="414"/>
                    </a:lnTo>
                    <a:lnTo>
                      <a:pt x="2157" y="226"/>
                    </a:lnTo>
                    <a:lnTo>
                      <a:pt x="1994" y="89"/>
                    </a:lnTo>
                    <a:lnTo>
                      <a:pt x="1931" y="38"/>
                    </a:lnTo>
                    <a:lnTo>
                      <a:pt x="1868" y="13"/>
                    </a:lnTo>
                    <a:lnTo>
                      <a:pt x="1818"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4;p16">
                <a:extLst>
                  <a:ext uri="{FF2B5EF4-FFF2-40B4-BE49-F238E27FC236}">
                    <a16:creationId xmlns:a16="http://schemas.microsoft.com/office/drawing/2014/main" id="{DF8A82AC-41E5-47AC-A28D-70E7A04358F1}"/>
                  </a:ext>
                </a:extLst>
              </p:cNvPr>
              <p:cNvSpPr/>
              <p:nvPr/>
            </p:nvSpPr>
            <p:spPr>
              <a:xfrm>
                <a:off x="5761255" y="2012246"/>
                <a:ext cx="344018" cy="406820"/>
              </a:xfrm>
              <a:custGeom>
                <a:avLst/>
                <a:gdLst/>
                <a:ahLst/>
                <a:cxnLst/>
                <a:rect l="l" t="t" r="r" b="b"/>
                <a:pathLst>
                  <a:path w="15305" h="18099" extrusionOk="0">
                    <a:moveTo>
                      <a:pt x="4137" y="0"/>
                    </a:moveTo>
                    <a:lnTo>
                      <a:pt x="4074" y="13"/>
                    </a:lnTo>
                    <a:lnTo>
                      <a:pt x="4012" y="38"/>
                    </a:lnTo>
                    <a:lnTo>
                      <a:pt x="3936" y="75"/>
                    </a:lnTo>
                    <a:lnTo>
                      <a:pt x="3774" y="188"/>
                    </a:lnTo>
                    <a:lnTo>
                      <a:pt x="3611" y="326"/>
                    </a:lnTo>
                    <a:lnTo>
                      <a:pt x="3435" y="489"/>
                    </a:lnTo>
                    <a:lnTo>
                      <a:pt x="3260" y="677"/>
                    </a:lnTo>
                    <a:lnTo>
                      <a:pt x="3072" y="865"/>
                    </a:lnTo>
                    <a:lnTo>
                      <a:pt x="2896" y="1078"/>
                    </a:lnTo>
                    <a:lnTo>
                      <a:pt x="2570" y="1479"/>
                    </a:lnTo>
                    <a:lnTo>
                      <a:pt x="2295" y="1842"/>
                    </a:lnTo>
                    <a:lnTo>
                      <a:pt x="2044" y="2181"/>
                    </a:lnTo>
                    <a:lnTo>
                      <a:pt x="2019" y="2068"/>
                    </a:lnTo>
                    <a:lnTo>
                      <a:pt x="1981" y="1943"/>
                    </a:lnTo>
                    <a:lnTo>
                      <a:pt x="1919" y="1817"/>
                    </a:lnTo>
                    <a:lnTo>
                      <a:pt x="1881" y="1755"/>
                    </a:lnTo>
                    <a:lnTo>
                      <a:pt x="1831" y="1692"/>
                    </a:lnTo>
                    <a:lnTo>
                      <a:pt x="1768" y="1642"/>
                    </a:lnTo>
                    <a:lnTo>
                      <a:pt x="1705" y="1604"/>
                    </a:lnTo>
                    <a:lnTo>
                      <a:pt x="1630" y="1579"/>
                    </a:lnTo>
                    <a:lnTo>
                      <a:pt x="1543" y="1567"/>
                    </a:lnTo>
                    <a:lnTo>
                      <a:pt x="1442" y="1579"/>
                    </a:lnTo>
                    <a:lnTo>
                      <a:pt x="1342" y="1604"/>
                    </a:lnTo>
                    <a:lnTo>
                      <a:pt x="1279" y="1629"/>
                    </a:lnTo>
                    <a:lnTo>
                      <a:pt x="1217" y="1679"/>
                    </a:lnTo>
                    <a:lnTo>
                      <a:pt x="1154" y="1730"/>
                    </a:lnTo>
                    <a:lnTo>
                      <a:pt x="1104" y="1792"/>
                    </a:lnTo>
                    <a:lnTo>
                      <a:pt x="979" y="1955"/>
                    </a:lnTo>
                    <a:lnTo>
                      <a:pt x="866" y="2156"/>
                    </a:lnTo>
                    <a:lnTo>
                      <a:pt x="740" y="2394"/>
                    </a:lnTo>
                    <a:lnTo>
                      <a:pt x="628" y="2657"/>
                    </a:lnTo>
                    <a:lnTo>
                      <a:pt x="515" y="2945"/>
                    </a:lnTo>
                    <a:lnTo>
                      <a:pt x="415" y="3246"/>
                    </a:lnTo>
                    <a:lnTo>
                      <a:pt x="327" y="3559"/>
                    </a:lnTo>
                    <a:lnTo>
                      <a:pt x="239" y="3885"/>
                    </a:lnTo>
                    <a:lnTo>
                      <a:pt x="164" y="4224"/>
                    </a:lnTo>
                    <a:lnTo>
                      <a:pt x="101" y="4550"/>
                    </a:lnTo>
                    <a:lnTo>
                      <a:pt x="51" y="4863"/>
                    </a:lnTo>
                    <a:lnTo>
                      <a:pt x="13" y="5164"/>
                    </a:lnTo>
                    <a:lnTo>
                      <a:pt x="1" y="5452"/>
                    </a:lnTo>
                    <a:lnTo>
                      <a:pt x="1" y="5715"/>
                    </a:lnTo>
                    <a:lnTo>
                      <a:pt x="13" y="5841"/>
                    </a:lnTo>
                    <a:lnTo>
                      <a:pt x="39" y="5966"/>
                    </a:lnTo>
                    <a:lnTo>
                      <a:pt x="89" y="6091"/>
                    </a:lnTo>
                    <a:lnTo>
                      <a:pt x="139" y="6217"/>
                    </a:lnTo>
                    <a:lnTo>
                      <a:pt x="201" y="6342"/>
                    </a:lnTo>
                    <a:lnTo>
                      <a:pt x="277" y="6467"/>
                    </a:lnTo>
                    <a:lnTo>
                      <a:pt x="364" y="6580"/>
                    </a:lnTo>
                    <a:lnTo>
                      <a:pt x="465" y="6705"/>
                    </a:lnTo>
                    <a:lnTo>
                      <a:pt x="678" y="6931"/>
                    </a:lnTo>
                    <a:lnTo>
                      <a:pt x="903" y="7157"/>
                    </a:lnTo>
                    <a:lnTo>
                      <a:pt x="1154" y="7370"/>
                    </a:lnTo>
                    <a:lnTo>
                      <a:pt x="1417" y="7558"/>
                    </a:lnTo>
                    <a:lnTo>
                      <a:pt x="1680" y="7746"/>
                    </a:lnTo>
                    <a:lnTo>
                      <a:pt x="1919" y="7909"/>
                    </a:lnTo>
                    <a:lnTo>
                      <a:pt x="2357" y="8172"/>
                    </a:lnTo>
                    <a:lnTo>
                      <a:pt x="2671" y="8335"/>
                    </a:lnTo>
                    <a:lnTo>
                      <a:pt x="2796" y="8397"/>
                    </a:lnTo>
                    <a:lnTo>
                      <a:pt x="2721" y="8598"/>
                    </a:lnTo>
                    <a:lnTo>
                      <a:pt x="2658" y="8823"/>
                    </a:lnTo>
                    <a:lnTo>
                      <a:pt x="2608" y="9062"/>
                    </a:lnTo>
                    <a:lnTo>
                      <a:pt x="2583" y="9325"/>
                    </a:lnTo>
                    <a:lnTo>
                      <a:pt x="2558" y="9588"/>
                    </a:lnTo>
                    <a:lnTo>
                      <a:pt x="2533" y="9864"/>
                    </a:lnTo>
                    <a:lnTo>
                      <a:pt x="2520" y="10390"/>
                    </a:lnTo>
                    <a:lnTo>
                      <a:pt x="2533" y="10879"/>
                    </a:lnTo>
                    <a:lnTo>
                      <a:pt x="2545" y="11267"/>
                    </a:lnTo>
                    <a:lnTo>
                      <a:pt x="2583" y="11631"/>
                    </a:lnTo>
                    <a:lnTo>
                      <a:pt x="2834" y="11894"/>
                    </a:lnTo>
                    <a:lnTo>
                      <a:pt x="3548" y="12571"/>
                    </a:lnTo>
                    <a:lnTo>
                      <a:pt x="4037" y="13035"/>
                    </a:lnTo>
                    <a:lnTo>
                      <a:pt x="4601" y="13549"/>
                    </a:lnTo>
                    <a:lnTo>
                      <a:pt x="5227" y="14100"/>
                    </a:lnTo>
                    <a:lnTo>
                      <a:pt x="5892" y="14664"/>
                    </a:lnTo>
                    <a:lnTo>
                      <a:pt x="6606" y="15253"/>
                    </a:lnTo>
                    <a:lnTo>
                      <a:pt x="7333" y="15817"/>
                    </a:lnTo>
                    <a:lnTo>
                      <a:pt x="7696" y="16093"/>
                    </a:lnTo>
                    <a:lnTo>
                      <a:pt x="8072" y="16356"/>
                    </a:lnTo>
                    <a:lnTo>
                      <a:pt x="8436" y="16619"/>
                    </a:lnTo>
                    <a:lnTo>
                      <a:pt x="8812" y="16857"/>
                    </a:lnTo>
                    <a:lnTo>
                      <a:pt x="9175" y="17083"/>
                    </a:lnTo>
                    <a:lnTo>
                      <a:pt x="9526" y="17296"/>
                    </a:lnTo>
                    <a:lnTo>
                      <a:pt x="9877" y="17484"/>
                    </a:lnTo>
                    <a:lnTo>
                      <a:pt x="10216" y="17647"/>
                    </a:lnTo>
                    <a:lnTo>
                      <a:pt x="10542" y="17797"/>
                    </a:lnTo>
                    <a:lnTo>
                      <a:pt x="10867" y="17910"/>
                    </a:lnTo>
                    <a:lnTo>
                      <a:pt x="11168" y="18010"/>
                    </a:lnTo>
                    <a:lnTo>
                      <a:pt x="11457" y="18073"/>
                    </a:lnTo>
                    <a:lnTo>
                      <a:pt x="11720" y="18098"/>
                    </a:lnTo>
                    <a:lnTo>
                      <a:pt x="11983" y="18098"/>
                    </a:lnTo>
                    <a:lnTo>
                      <a:pt x="12221" y="18073"/>
                    </a:lnTo>
                    <a:lnTo>
                      <a:pt x="12447" y="18010"/>
                    </a:lnTo>
                    <a:lnTo>
                      <a:pt x="12660" y="17935"/>
                    </a:lnTo>
                    <a:lnTo>
                      <a:pt x="12860" y="17822"/>
                    </a:lnTo>
                    <a:lnTo>
                      <a:pt x="13048" y="17697"/>
                    </a:lnTo>
                    <a:lnTo>
                      <a:pt x="13211" y="17547"/>
                    </a:lnTo>
                    <a:lnTo>
                      <a:pt x="13374" y="17384"/>
                    </a:lnTo>
                    <a:lnTo>
                      <a:pt x="13525" y="17196"/>
                    </a:lnTo>
                    <a:lnTo>
                      <a:pt x="13662" y="17008"/>
                    </a:lnTo>
                    <a:lnTo>
                      <a:pt x="13788" y="16795"/>
                    </a:lnTo>
                    <a:lnTo>
                      <a:pt x="13901" y="16569"/>
                    </a:lnTo>
                    <a:lnTo>
                      <a:pt x="14013" y="16331"/>
                    </a:lnTo>
                    <a:lnTo>
                      <a:pt x="14114" y="16080"/>
                    </a:lnTo>
                    <a:lnTo>
                      <a:pt x="14189" y="15830"/>
                    </a:lnTo>
                    <a:lnTo>
                      <a:pt x="14277" y="15579"/>
                    </a:lnTo>
                    <a:lnTo>
                      <a:pt x="14339" y="15316"/>
                    </a:lnTo>
                    <a:lnTo>
                      <a:pt x="14465" y="14789"/>
                    </a:lnTo>
                    <a:lnTo>
                      <a:pt x="14565" y="14263"/>
                    </a:lnTo>
                    <a:lnTo>
                      <a:pt x="14627" y="13749"/>
                    </a:lnTo>
                    <a:lnTo>
                      <a:pt x="14678" y="13273"/>
                    </a:lnTo>
                    <a:lnTo>
                      <a:pt x="14728" y="12847"/>
                    </a:lnTo>
                    <a:lnTo>
                      <a:pt x="14765" y="12157"/>
                    </a:lnTo>
                    <a:lnTo>
                      <a:pt x="14891" y="11205"/>
                    </a:lnTo>
                    <a:lnTo>
                      <a:pt x="15016" y="10227"/>
                    </a:lnTo>
                    <a:lnTo>
                      <a:pt x="15129" y="9087"/>
                    </a:lnTo>
                    <a:lnTo>
                      <a:pt x="15242" y="7934"/>
                    </a:lnTo>
                    <a:lnTo>
                      <a:pt x="15279" y="7382"/>
                    </a:lnTo>
                    <a:lnTo>
                      <a:pt x="15304" y="6881"/>
                    </a:lnTo>
                    <a:lnTo>
                      <a:pt x="15304" y="6442"/>
                    </a:lnTo>
                    <a:lnTo>
                      <a:pt x="15292" y="6079"/>
                    </a:lnTo>
                    <a:lnTo>
                      <a:pt x="15279" y="5928"/>
                    </a:lnTo>
                    <a:lnTo>
                      <a:pt x="15254" y="5803"/>
                    </a:lnTo>
                    <a:lnTo>
                      <a:pt x="15229" y="5715"/>
                    </a:lnTo>
                    <a:lnTo>
                      <a:pt x="15191" y="5653"/>
                    </a:lnTo>
                    <a:lnTo>
                      <a:pt x="15116" y="5565"/>
                    </a:lnTo>
                    <a:lnTo>
                      <a:pt x="15016" y="5502"/>
                    </a:lnTo>
                    <a:lnTo>
                      <a:pt x="14903" y="5452"/>
                    </a:lnTo>
                    <a:lnTo>
                      <a:pt x="14790" y="5414"/>
                    </a:lnTo>
                    <a:lnTo>
                      <a:pt x="14665" y="5377"/>
                    </a:lnTo>
                    <a:lnTo>
                      <a:pt x="14540" y="5364"/>
                    </a:lnTo>
                    <a:lnTo>
                      <a:pt x="14414" y="5352"/>
                    </a:lnTo>
                    <a:lnTo>
                      <a:pt x="14277" y="5352"/>
                    </a:lnTo>
                    <a:lnTo>
                      <a:pt x="14038" y="5364"/>
                    </a:lnTo>
                    <a:lnTo>
                      <a:pt x="13850" y="5389"/>
                    </a:lnTo>
                    <a:lnTo>
                      <a:pt x="13662" y="5414"/>
                    </a:lnTo>
                    <a:lnTo>
                      <a:pt x="13525" y="5114"/>
                    </a:lnTo>
                    <a:lnTo>
                      <a:pt x="13374" y="4775"/>
                    </a:lnTo>
                    <a:lnTo>
                      <a:pt x="13174" y="4374"/>
                    </a:lnTo>
                    <a:lnTo>
                      <a:pt x="12923" y="3935"/>
                    </a:lnTo>
                    <a:lnTo>
                      <a:pt x="12798" y="3710"/>
                    </a:lnTo>
                    <a:lnTo>
                      <a:pt x="12660" y="3497"/>
                    </a:lnTo>
                    <a:lnTo>
                      <a:pt x="12509" y="3296"/>
                    </a:lnTo>
                    <a:lnTo>
                      <a:pt x="12359" y="3096"/>
                    </a:lnTo>
                    <a:lnTo>
                      <a:pt x="12209" y="2933"/>
                    </a:lnTo>
                    <a:lnTo>
                      <a:pt x="12058" y="2782"/>
                    </a:lnTo>
                    <a:lnTo>
                      <a:pt x="11970" y="2720"/>
                    </a:lnTo>
                    <a:lnTo>
                      <a:pt x="11858" y="2657"/>
                    </a:lnTo>
                    <a:lnTo>
                      <a:pt x="11720" y="2594"/>
                    </a:lnTo>
                    <a:lnTo>
                      <a:pt x="11569" y="2544"/>
                    </a:lnTo>
                    <a:lnTo>
                      <a:pt x="11406" y="2494"/>
                    </a:lnTo>
                    <a:lnTo>
                      <a:pt x="11218" y="2457"/>
                    </a:lnTo>
                    <a:lnTo>
                      <a:pt x="10792" y="2381"/>
                    </a:lnTo>
                    <a:lnTo>
                      <a:pt x="10329" y="2319"/>
                    </a:lnTo>
                    <a:lnTo>
                      <a:pt x="9815" y="2269"/>
                    </a:lnTo>
                    <a:lnTo>
                      <a:pt x="9288" y="2218"/>
                    </a:lnTo>
                    <a:lnTo>
                      <a:pt x="8749" y="2181"/>
                    </a:lnTo>
                    <a:lnTo>
                      <a:pt x="7684" y="2131"/>
                    </a:lnTo>
                    <a:lnTo>
                      <a:pt x="6719" y="2081"/>
                    </a:lnTo>
                    <a:lnTo>
                      <a:pt x="6305" y="2055"/>
                    </a:lnTo>
                    <a:lnTo>
                      <a:pt x="5954" y="2030"/>
                    </a:lnTo>
                    <a:lnTo>
                      <a:pt x="5679" y="1993"/>
                    </a:lnTo>
                    <a:lnTo>
                      <a:pt x="5478" y="1943"/>
                    </a:lnTo>
                    <a:lnTo>
                      <a:pt x="5415" y="1918"/>
                    </a:lnTo>
                    <a:lnTo>
                      <a:pt x="5353" y="1880"/>
                    </a:lnTo>
                    <a:lnTo>
                      <a:pt x="5290" y="1842"/>
                    </a:lnTo>
                    <a:lnTo>
                      <a:pt x="5240" y="1792"/>
                    </a:lnTo>
                    <a:lnTo>
                      <a:pt x="5140" y="1679"/>
                    </a:lnTo>
                    <a:lnTo>
                      <a:pt x="5052" y="1542"/>
                    </a:lnTo>
                    <a:lnTo>
                      <a:pt x="4964" y="1391"/>
                    </a:lnTo>
                    <a:lnTo>
                      <a:pt x="4902" y="1228"/>
                    </a:lnTo>
                    <a:lnTo>
                      <a:pt x="4776" y="890"/>
                    </a:lnTo>
                    <a:lnTo>
                      <a:pt x="4663" y="564"/>
                    </a:lnTo>
                    <a:lnTo>
                      <a:pt x="4601" y="414"/>
                    </a:lnTo>
                    <a:lnTo>
                      <a:pt x="4538" y="276"/>
                    </a:lnTo>
                    <a:lnTo>
                      <a:pt x="4475" y="163"/>
                    </a:lnTo>
                    <a:lnTo>
                      <a:pt x="4388" y="75"/>
                    </a:lnTo>
                    <a:lnTo>
                      <a:pt x="4350" y="50"/>
                    </a:lnTo>
                    <a:lnTo>
                      <a:pt x="4300" y="25"/>
                    </a:lnTo>
                    <a:lnTo>
                      <a:pt x="4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5;p16">
                <a:extLst>
                  <a:ext uri="{FF2B5EF4-FFF2-40B4-BE49-F238E27FC236}">
                    <a16:creationId xmlns:a16="http://schemas.microsoft.com/office/drawing/2014/main" id="{7D0076C4-CEFF-43AC-B6FE-43B49DA63E78}"/>
                  </a:ext>
                </a:extLst>
              </p:cNvPr>
              <p:cNvSpPr/>
              <p:nvPr/>
            </p:nvSpPr>
            <p:spPr>
              <a:xfrm>
                <a:off x="5569971" y="2545255"/>
                <a:ext cx="221471" cy="401178"/>
              </a:xfrm>
              <a:custGeom>
                <a:avLst/>
                <a:gdLst/>
                <a:ahLst/>
                <a:cxnLst/>
                <a:rect l="l" t="t" r="r" b="b"/>
                <a:pathLst>
                  <a:path w="9853" h="17848" extrusionOk="0">
                    <a:moveTo>
                      <a:pt x="9852" y="0"/>
                    </a:moveTo>
                    <a:lnTo>
                      <a:pt x="9100" y="389"/>
                    </a:lnTo>
                    <a:lnTo>
                      <a:pt x="8285" y="802"/>
                    </a:lnTo>
                    <a:lnTo>
                      <a:pt x="7308" y="1341"/>
                    </a:lnTo>
                    <a:lnTo>
                      <a:pt x="6794" y="1629"/>
                    </a:lnTo>
                    <a:lnTo>
                      <a:pt x="6267" y="1943"/>
                    </a:lnTo>
                    <a:lnTo>
                      <a:pt x="5754" y="2256"/>
                    </a:lnTo>
                    <a:lnTo>
                      <a:pt x="5252" y="2569"/>
                    </a:lnTo>
                    <a:lnTo>
                      <a:pt x="4776" y="2895"/>
                    </a:lnTo>
                    <a:lnTo>
                      <a:pt x="4350" y="3209"/>
                    </a:lnTo>
                    <a:lnTo>
                      <a:pt x="3961" y="3509"/>
                    </a:lnTo>
                    <a:lnTo>
                      <a:pt x="3798" y="3660"/>
                    </a:lnTo>
                    <a:lnTo>
                      <a:pt x="3648" y="3798"/>
                    </a:lnTo>
                    <a:lnTo>
                      <a:pt x="3573" y="3885"/>
                    </a:lnTo>
                    <a:lnTo>
                      <a:pt x="3485" y="3986"/>
                    </a:lnTo>
                    <a:lnTo>
                      <a:pt x="3410" y="4099"/>
                    </a:lnTo>
                    <a:lnTo>
                      <a:pt x="3322" y="4236"/>
                    </a:lnTo>
                    <a:lnTo>
                      <a:pt x="3172" y="4537"/>
                    </a:lnTo>
                    <a:lnTo>
                      <a:pt x="3009" y="4888"/>
                    </a:lnTo>
                    <a:lnTo>
                      <a:pt x="2846" y="5289"/>
                    </a:lnTo>
                    <a:lnTo>
                      <a:pt x="2683" y="5728"/>
                    </a:lnTo>
                    <a:lnTo>
                      <a:pt x="2520" y="6204"/>
                    </a:lnTo>
                    <a:lnTo>
                      <a:pt x="2357" y="6705"/>
                    </a:lnTo>
                    <a:lnTo>
                      <a:pt x="2207" y="7244"/>
                    </a:lnTo>
                    <a:lnTo>
                      <a:pt x="2044" y="7808"/>
                    </a:lnTo>
                    <a:lnTo>
                      <a:pt x="1743" y="8987"/>
                    </a:lnTo>
                    <a:lnTo>
                      <a:pt x="1455" y="10215"/>
                    </a:lnTo>
                    <a:lnTo>
                      <a:pt x="1191" y="11456"/>
                    </a:lnTo>
                    <a:lnTo>
                      <a:pt x="941" y="12684"/>
                    </a:lnTo>
                    <a:lnTo>
                      <a:pt x="703" y="13849"/>
                    </a:lnTo>
                    <a:lnTo>
                      <a:pt x="502" y="14927"/>
                    </a:lnTo>
                    <a:lnTo>
                      <a:pt x="327" y="15892"/>
                    </a:lnTo>
                    <a:lnTo>
                      <a:pt x="88" y="17309"/>
                    </a:lnTo>
                    <a:lnTo>
                      <a:pt x="1" y="17848"/>
                    </a:lnTo>
                    <a:lnTo>
                      <a:pt x="7496" y="17848"/>
                    </a:lnTo>
                    <a:lnTo>
                      <a:pt x="98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6;p16">
                <a:extLst>
                  <a:ext uri="{FF2B5EF4-FFF2-40B4-BE49-F238E27FC236}">
                    <a16:creationId xmlns:a16="http://schemas.microsoft.com/office/drawing/2014/main" id="{3A4803E7-E1A6-48D1-85D0-2FE8EDF654A4}"/>
                  </a:ext>
                </a:extLst>
              </p:cNvPr>
              <p:cNvSpPr/>
              <p:nvPr/>
            </p:nvSpPr>
            <p:spPr>
              <a:xfrm>
                <a:off x="5702386" y="2481576"/>
                <a:ext cx="633618" cy="995326"/>
              </a:xfrm>
              <a:custGeom>
                <a:avLst/>
                <a:gdLst/>
                <a:ahLst/>
                <a:cxnLst/>
                <a:rect l="l" t="t" r="r" b="b"/>
                <a:pathLst>
                  <a:path w="28189" h="44281" extrusionOk="0">
                    <a:moveTo>
                      <a:pt x="9200" y="1"/>
                    </a:moveTo>
                    <a:lnTo>
                      <a:pt x="8849" y="176"/>
                    </a:lnTo>
                    <a:lnTo>
                      <a:pt x="7922" y="627"/>
                    </a:lnTo>
                    <a:lnTo>
                      <a:pt x="7307" y="953"/>
                    </a:lnTo>
                    <a:lnTo>
                      <a:pt x="6606" y="1317"/>
                    </a:lnTo>
                    <a:lnTo>
                      <a:pt x="5866" y="1718"/>
                    </a:lnTo>
                    <a:lnTo>
                      <a:pt x="5102" y="2144"/>
                    </a:lnTo>
                    <a:lnTo>
                      <a:pt x="4337" y="2608"/>
                    </a:lnTo>
                    <a:lnTo>
                      <a:pt x="3585" y="3071"/>
                    </a:lnTo>
                    <a:lnTo>
                      <a:pt x="3234" y="3309"/>
                    </a:lnTo>
                    <a:lnTo>
                      <a:pt x="2883" y="3548"/>
                    </a:lnTo>
                    <a:lnTo>
                      <a:pt x="2557" y="3786"/>
                    </a:lnTo>
                    <a:lnTo>
                      <a:pt x="2256" y="4011"/>
                    </a:lnTo>
                    <a:lnTo>
                      <a:pt x="1968" y="4249"/>
                    </a:lnTo>
                    <a:lnTo>
                      <a:pt x="1718" y="4475"/>
                    </a:lnTo>
                    <a:lnTo>
                      <a:pt x="1492" y="4688"/>
                    </a:lnTo>
                    <a:lnTo>
                      <a:pt x="1291" y="4914"/>
                    </a:lnTo>
                    <a:lnTo>
                      <a:pt x="1128" y="5114"/>
                    </a:lnTo>
                    <a:lnTo>
                      <a:pt x="1003" y="5315"/>
                    </a:lnTo>
                    <a:lnTo>
                      <a:pt x="966" y="5415"/>
                    </a:lnTo>
                    <a:lnTo>
                      <a:pt x="928" y="5503"/>
                    </a:lnTo>
                    <a:lnTo>
                      <a:pt x="903" y="5603"/>
                    </a:lnTo>
                    <a:lnTo>
                      <a:pt x="890" y="5691"/>
                    </a:lnTo>
                    <a:lnTo>
                      <a:pt x="853" y="6418"/>
                    </a:lnTo>
                    <a:lnTo>
                      <a:pt x="803" y="7859"/>
                    </a:lnTo>
                    <a:lnTo>
                      <a:pt x="690" y="12446"/>
                    </a:lnTo>
                    <a:lnTo>
                      <a:pt x="539" y="18600"/>
                    </a:lnTo>
                    <a:lnTo>
                      <a:pt x="389" y="25506"/>
                    </a:lnTo>
                    <a:lnTo>
                      <a:pt x="126" y="38215"/>
                    </a:lnTo>
                    <a:lnTo>
                      <a:pt x="0" y="43930"/>
                    </a:lnTo>
                    <a:lnTo>
                      <a:pt x="28126" y="43930"/>
                    </a:lnTo>
                    <a:lnTo>
                      <a:pt x="28088" y="43579"/>
                    </a:lnTo>
                    <a:lnTo>
                      <a:pt x="27938" y="42000"/>
                    </a:lnTo>
                    <a:lnTo>
                      <a:pt x="27737" y="39669"/>
                    </a:lnTo>
                    <a:lnTo>
                      <a:pt x="27173" y="33314"/>
                    </a:lnTo>
                    <a:lnTo>
                      <a:pt x="26509" y="25606"/>
                    </a:lnTo>
                    <a:lnTo>
                      <a:pt x="26145" y="21596"/>
                    </a:lnTo>
                    <a:lnTo>
                      <a:pt x="25794" y="17648"/>
                    </a:lnTo>
                    <a:lnTo>
                      <a:pt x="25431" y="13900"/>
                    </a:lnTo>
                    <a:lnTo>
                      <a:pt x="25105" y="10504"/>
                    </a:lnTo>
                    <a:lnTo>
                      <a:pt x="24792" y="7596"/>
                    </a:lnTo>
                    <a:lnTo>
                      <a:pt x="24654" y="6355"/>
                    </a:lnTo>
                    <a:lnTo>
                      <a:pt x="24516" y="5302"/>
                    </a:lnTo>
                    <a:lnTo>
                      <a:pt x="24403" y="4425"/>
                    </a:lnTo>
                    <a:lnTo>
                      <a:pt x="24290" y="3761"/>
                    </a:lnTo>
                    <a:lnTo>
                      <a:pt x="24240" y="3510"/>
                    </a:lnTo>
                    <a:lnTo>
                      <a:pt x="24203" y="3309"/>
                    </a:lnTo>
                    <a:lnTo>
                      <a:pt x="24152" y="3184"/>
                    </a:lnTo>
                    <a:lnTo>
                      <a:pt x="24115" y="3109"/>
                    </a:lnTo>
                    <a:lnTo>
                      <a:pt x="24015" y="3009"/>
                    </a:lnTo>
                    <a:lnTo>
                      <a:pt x="23864" y="2908"/>
                    </a:lnTo>
                    <a:lnTo>
                      <a:pt x="23676" y="2796"/>
                    </a:lnTo>
                    <a:lnTo>
                      <a:pt x="23463" y="2683"/>
                    </a:lnTo>
                    <a:lnTo>
                      <a:pt x="23225" y="2570"/>
                    </a:lnTo>
                    <a:lnTo>
                      <a:pt x="22949" y="2445"/>
                    </a:lnTo>
                    <a:lnTo>
                      <a:pt x="22348" y="2206"/>
                    </a:lnTo>
                    <a:lnTo>
                      <a:pt x="21658" y="1956"/>
                    </a:lnTo>
                    <a:lnTo>
                      <a:pt x="20919" y="1705"/>
                    </a:lnTo>
                    <a:lnTo>
                      <a:pt x="20154" y="1454"/>
                    </a:lnTo>
                    <a:lnTo>
                      <a:pt x="19365" y="1216"/>
                    </a:lnTo>
                    <a:lnTo>
                      <a:pt x="17861" y="790"/>
                    </a:lnTo>
                    <a:lnTo>
                      <a:pt x="16570" y="427"/>
                    </a:lnTo>
                    <a:lnTo>
                      <a:pt x="15329" y="113"/>
                    </a:lnTo>
                    <a:lnTo>
                      <a:pt x="9200" y="1"/>
                    </a:lnTo>
                    <a:close/>
                    <a:moveTo>
                      <a:pt x="28126" y="43930"/>
                    </a:moveTo>
                    <a:lnTo>
                      <a:pt x="28138" y="44043"/>
                    </a:lnTo>
                    <a:lnTo>
                      <a:pt x="28176" y="44268"/>
                    </a:lnTo>
                    <a:lnTo>
                      <a:pt x="28188" y="44281"/>
                    </a:lnTo>
                    <a:lnTo>
                      <a:pt x="28188" y="44231"/>
                    </a:lnTo>
                    <a:lnTo>
                      <a:pt x="28188" y="4393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7;p16">
                <a:extLst>
                  <a:ext uri="{FF2B5EF4-FFF2-40B4-BE49-F238E27FC236}">
                    <a16:creationId xmlns:a16="http://schemas.microsoft.com/office/drawing/2014/main" id="{9AD623C6-D9D9-4506-A7BA-CE5E497A4E22}"/>
                  </a:ext>
                </a:extLst>
              </p:cNvPr>
              <p:cNvSpPr/>
              <p:nvPr/>
            </p:nvSpPr>
            <p:spPr>
              <a:xfrm>
                <a:off x="5805783" y="2994018"/>
                <a:ext cx="318079" cy="302322"/>
              </a:xfrm>
              <a:custGeom>
                <a:avLst/>
                <a:gdLst/>
                <a:ahLst/>
                <a:cxnLst/>
                <a:rect l="l" t="t" r="r" b="b"/>
                <a:pathLst>
                  <a:path w="14151" h="13450" extrusionOk="0">
                    <a:moveTo>
                      <a:pt x="13962" y="1"/>
                    </a:moveTo>
                    <a:lnTo>
                      <a:pt x="0" y="13248"/>
                    </a:lnTo>
                    <a:lnTo>
                      <a:pt x="201" y="13449"/>
                    </a:lnTo>
                    <a:lnTo>
                      <a:pt x="14150" y="214"/>
                    </a:lnTo>
                    <a:lnTo>
                      <a:pt x="139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18;p16">
                <a:extLst>
                  <a:ext uri="{FF2B5EF4-FFF2-40B4-BE49-F238E27FC236}">
                    <a16:creationId xmlns:a16="http://schemas.microsoft.com/office/drawing/2014/main" id="{A7DBA9FA-3C03-4BE9-8C3E-5B93511EA48B}"/>
                  </a:ext>
                </a:extLst>
              </p:cNvPr>
              <p:cNvSpPr/>
              <p:nvPr/>
            </p:nvSpPr>
            <p:spPr>
              <a:xfrm>
                <a:off x="6041572" y="3143336"/>
                <a:ext cx="82852" cy="114680"/>
              </a:xfrm>
              <a:custGeom>
                <a:avLst/>
                <a:gdLst/>
                <a:ahLst/>
                <a:cxnLst/>
                <a:rect l="l" t="t" r="r" b="b"/>
                <a:pathLst>
                  <a:path w="3686" h="5102" extrusionOk="0">
                    <a:moveTo>
                      <a:pt x="3447" y="0"/>
                    </a:moveTo>
                    <a:lnTo>
                      <a:pt x="1" y="4939"/>
                    </a:lnTo>
                    <a:lnTo>
                      <a:pt x="226" y="5101"/>
                    </a:lnTo>
                    <a:lnTo>
                      <a:pt x="3686" y="163"/>
                    </a:lnTo>
                    <a:lnTo>
                      <a:pt x="34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19;p16">
                <a:extLst>
                  <a:ext uri="{FF2B5EF4-FFF2-40B4-BE49-F238E27FC236}">
                    <a16:creationId xmlns:a16="http://schemas.microsoft.com/office/drawing/2014/main" id="{8DFBF980-C5FC-4E9F-B76A-9957839302CC}"/>
                  </a:ext>
                </a:extLst>
              </p:cNvPr>
              <p:cNvSpPr/>
              <p:nvPr/>
            </p:nvSpPr>
            <p:spPr>
              <a:xfrm>
                <a:off x="5865213" y="2464404"/>
                <a:ext cx="107645" cy="125379"/>
              </a:xfrm>
              <a:custGeom>
                <a:avLst/>
                <a:gdLst/>
                <a:ahLst/>
                <a:cxnLst/>
                <a:rect l="l" t="t" r="r" b="b"/>
                <a:pathLst>
                  <a:path w="4789" h="5578" extrusionOk="0">
                    <a:moveTo>
                      <a:pt x="1956" y="0"/>
                    </a:moveTo>
                    <a:lnTo>
                      <a:pt x="1154" y="564"/>
                    </a:lnTo>
                    <a:lnTo>
                      <a:pt x="527" y="1003"/>
                    </a:lnTo>
                    <a:lnTo>
                      <a:pt x="89" y="1304"/>
                    </a:lnTo>
                    <a:lnTo>
                      <a:pt x="63" y="1341"/>
                    </a:lnTo>
                    <a:lnTo>
                      <a:pt x="38" y="1391"/>
                    </a:lnTo>
                    <a:lnTo>
                      <a:pt x="13" y="1466"/>
                    </a:lnTo>
                    <a:lnTo>
                      <a:pt x="1" y="1554"/>
                    </a:lnTo>
                    <a:lnTo>
                      <a:pt x="1" y="1780"/>
                    </a:lnTo>
                    <a:lnTo>
                      <a:pt x="1" y="2068"/>
                    </a:lnTo>
                    <a:lnTo>
                      <a:pt x="26" y="2394"/>
                    </a:lnTo>
                    <a:lnTo>
                      <a:pt x="63" y="2757"/>
                    </a:lnTo>
                    <a:lnTo>
                      <a:pt x="151" y="3522"/>
                    </a:lnTo>
                    <a:lnTo>
                      <a:pt x="264" y="4286"/>
                    </a:lnTo>
                    <a:lnTo>
                      <a:pt x="377" y="4951"/>
                    </a:lnTo>
                    <a:lnTo>
                      <a:pt x="477" y="5577"/>
                    </a:lnTo>
                    <a:lnTo>
                      <a:pt x="1480" y="4926"/>
                    </a:lnTo>
                    <a:lnTo>
                      <a:pt x="2169" y="4500"/>
                    </a:lnTo>
                    <a:lnTo>
                      <a:pt x="2395" y="4362"/>
                    </a:lnTo>
                    <a:lnTo>
                      <a:pt x="2457" y="4337"/>
                    </a:lnTo>
                    <a:lnTo>
                      <a:pt x="2482" y="4337"/>
                    </a:lnTo>
                    <a:lnTo>
                      <a:pt x="2507" y="4362"/>
                    </a:lnTo>
                    <a:lnTo>
                      <a:pt x="2583" y="4399"/>
                    </a:lnTo>
                    <a:lnTo>
                      <a:pt x="2846" y="4500"/>
                    </a:lnTo>
                    <a:lnTo>
                      <a:pt x="3635" y="4775"/>
                    </a:lnTo>
                    <a:lnTo>
                      <a:pt x="4789" y="5151"/>
                    </a:lnTo>
                    <a:lnTo>
                      <a:pt x="4789" y="176"/>
                    </a:lnTo>
                    <a:lnTo>
                      <a:pt x="19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0;p16">
                <a:extLst>
                  <a:ext uri="{FF2B5EF4-FFF2-40B4-BE49-F238E27FC236}">
                    <a16:creationId xmlns:a16="http://schemas.microsoft.com/office/drawing/2014/main" id="{05B22BCF-D0F0-4D16-BE81-51D56420C915}"/>
                  </a:ext>
                </a:extLst>
              </p:cNvPr>
              <p:cNvSpPr/>
              <p:nvPr/>
            </p:nvSpPr>
            <p:spPr>
              <a:xfrm>
                <a:off x="5972835" y="2456784"/>
                <a:ext cx="114410" cy="141721"/>
              </a:xfrm>
              <a:custGeom>
                <a:avLst/>
                <a:gdLst/>
                <a:ahLst/>
                <a:cxnLst/>
                <a:rect l="l" t="t" r="r" b="b"/>
                <a:pathLst>
                  <a:path w="5090" h="6305" extrusionOk="0">
                    <a:moveTo>
                      <a:pt x="3334" y="1"/>
                    </a:moveTo>
                    <a:lnTo>
                      <a:pt x="1" y="63"/>
                    </a:lnTo>
                    <a:lnTo>
                      <a:pt x="1" y="5490"/>
                    </a:lnTo>
                    <a:lnTo>
                      <a:pt x="2570" y="4976"/>
                    </a:lnTo>
                    <a:lnTo>
                      <a:pt x="4061" y="6305"/>
                    </a:lnTo>
                    <a:lnTo>
                      <a:pt x="4249" y="5565"/>
                    </a:lnTo>
                    <a:lnTo>
                      <a:pt x="4437" y="4801"/>
                    </a:lnTo>
                    <a:lnTo>
                      <a:pt x="4650" y="3899"/>
                    </a:lnTo>
                    <a:lnTo>
                      <a:pt x="4851" y="2984"/>
                    </a:lnTo>
                    <a:lnTo>
                      <a:pt x="4939" y="2545"/>
                    </a:lnTo>
                    <a:lnTo>
                      <a:pt x="5014" y="2144"/>
                    </a:lnTo>
                    <a:lnTo>
                      <a:pt x="5064" y="1780"/>
                    </a:lnTo>
                    <a:lnTo>
                      <a:pt x="5089" y="1480"/>
                    </a:lnTo>
                    <a:lnTo>
                      <a:pt x="5089" y="1354"/>
                    </a:lnTo>
                    <a:lnTo>
                      <a:pt x="5089" y="1254"/>
                    </a:lnTo>
                    <a:lnTo>
                      <a:pt x="5077" y="1166"/>
                    </a:lnTo>
                    <a:lnTo>
                      <a:pt x="5052" y="1104"/>
                    </a:lnTo>
                    <a:lnTo>
                      <a:pt x="5001" y="1016"/>
                    </a:lnTo>
                    <a:lnTo>
                      <a:pt x="4914" y="928"/>
                    </a:lnTo>
                    <a:lnTo>
                      <a:pt x="4813" y="840"/>
                    </a:lnTo>
                    <a:lnTo>
                      <a:pt x="4688" y="740"/>
                    </a:lnTo>
                    <a:lnTo>
                      <a:pt x="4412" y="565"/>
                    </a:lnTo>
                    <a:lnTo>
                      <a:pt x="4112" y="389"/>
                    </a:lnTo>
                    <a:lnTo>
                      <a:pt x="3811" y="226"/>
                    </a:lnTo>
                    <a:lnTo>
                      <a:pt x="3573" y="101"/>
                    </a:lnTo>
                    <a:lnTo>
                      <a:pt x="3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1;p16">
                <a:extLst>
                  <a:ext uri="{FF2B5EF4-FFF2-40B4-BE49-F238E27FC236}">
                    <a16:creationId xmlns:a16="http://schemas.microsoft.com/office/drawing/2014/main" id="{9BEFE089-28AE-43BD-A1D0-D2BC307C64EF}"/>
                  </a:ext>
                </a:extLst>
              </p:cNvPr>
              <p:cNvSpPr/>
              <p:nvPr/>
            </p:nvSpPr>
            <p:spPr>
              <a:xfrm>
                <a:off x="5957348" y="2570610"/>
                <a:ext cx="26771" cy="92989"/>
              </a:xfrm>
              <a:custGeom>
                <a:avLst/>
                <a:gdLst/>
                <a:ahLst/>
                <a:cxnLst/>
                <a:rect l="l" t="t" r="r" b="b"/>
                <a:pathLst>
                  <a:path w="1191" h="4137" extrusionOk="0">
                    <a:moveTo>
                      <a:pt x="0" y="0"/>
                    </a:moveTo>
                    <a:lnTo>
                      <a:pt x="0" y="4136"/>
                    </a:lnTo>
                    <a:lnTo>
                      <a:pt x="1191" y="4136"/>
                    </a:lnTo>
                    <a:lnTo>
                      <a:pt x="11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2;p16">
                <a:extLst>
                  <a:ext uri="{FF2B5EF4-FFF2-40B4-BE49-F238E27FC236}">
                    <a16:creationId xmlns:a16="http://schemas.microsoft.com/office/drawing/2014/main" id="{557EBA10-A41F-4D06-B94A-E9E9FF4370C2}"/>
                  </a:ext>
                </a:extLst>
              </p:cNvPr>
              <p:cNvSpPr/>
              <p:nvPr/>
            </p:nvSpPr>
            <p:spPr>
              <a:xfrm>
                <a:off x="6215682" y="2544401"/>
                <a:ext cx="202859" cy="423161"/>
              </a:xfrm>
              <a:custGeom>
                <a:avLst/>
                <a:gdLst/>
                <a:ahLst/>
                <a:cxnLst/>
                <a:rect l="l" t="t" r="r" b="b"/>
                <a:pathLst>
                  <a:path w="9025" h="18826" extrusionOk="0">
                    <a:moveTo>
                      <a:pt x="690" y="1"/>
                    </a:moveTo>
                    <a:lnTo>
                      <a:pt x="589" y="26"/>
                    </a:lnTo>
                    <a:lnTo>
                      <a:pt x="502" y="76"/>
                    </a:lnTo>
                    <a:lnTo>
                      <a:pt x="427" y="151"/>
                    </a:lnTo>
                    <a:lnTo>
                      <a:pt x="351" y="264"/>
                    </a:lnTo>
                    <a:lnTo>
                      <a:pt x="289" y="389"/>
                    </a:lnTo>
                    <a:lnTo>
                      <a:pt x="239" y="539"/>
                    </a:lnTo>
                    <a:lnTo>
                      <a:pt x="176" y="727"/>
                    </a:lnTo>
                    <a:lnTo>
                      <a:pt x="138" y="928"/>
                    </a:lnTo>
                    <a:lnTo>
                      <a:pt x="101" y="1141"/>
                    </a:lnTo>
                    <a:lnTo>
                      <a:pt x="63" y="1379"/>
                    </a:lnTo>
                    <a:lnTo>
                      <a:pt x="25" y="1918"/>
                    </a:lnTo>
                    <a:lnTo>
                      <a:pt x="0" y="2532"/>
                    </a:lnTo>
                    <a:lnTo>
                      <a:pt x="0" y="3209"/>
                    </a:lnTo>
                    <a:lnTo>
                      <a:pt x="13" y="3936"/>
                    </a:lnTo>
                    <a:lnTo>
                      <a:pt x="38" y="4713"/>
                    </a:lnTo>
                    <a:lnTo>
                      <a:pt x="88" y="5528"/>
                    </a:lnTo>
                    <a:lnTo>
                      <a:pt x="151" y="6367"/>
                    </a:lnTo>
                    <a:lnTo>
                      <a:pt x="226" y="7245"/>
                    </a:lnTo>
                    <a:lnTo>
                      <a:pt x="314" y="8135"/>
                    </a:lnTo>
                    <a:lnTo>
                      <a:pt x="414" y="9037"/>
                    </a:lnTo>
                    <a:lnTo>
                      <a:pt x="615" y="10842"/>
                    </a:lnTo>
                    <a:lnTo>
                      <a:pt x="840" y="12609"/>
                    </a:lnTo>
                    <a:lnTo>
                      <a:pt x="1066" y="14251"/>
                    </a:lnTo>
                    <a:lnTo>
                      <a:pt x="1291" y="15742"/>
                    </a:lnTo>
                    <a:lnTo>
                      <a:pt x="1630" y="17973"/>
                    </a:lnTo>
                    <a:lnTo>
                      <a:pt x="1768" y="18826"/>
                    </a:lnTo>
                    <a:lnTo>
                      <a:pt x="9024" y="18826"/>
                    </a:lnTo>
                    <a:lnTo>
                      <a:pt x="8924" y="16720"/>
                    </a:lnTo>
                    <a:lnTo>
                      <a:pt x="8799" y="14527"/>
                    </a:lnTo>
                    <a:lnTo>
                      <a:pt x="8648" y="11982"/>
                    </a:lnTo>
                    <a:lnTo>
                      <a:pt x="8473" y="9363"/>
                    </a:lnTo>
                    <a:lnTo>
                      <a:pt x="8385" y="8135"/>
                    </a:lnTo>
                    <a:lnTo>
                      <a:pt x="8285" y="6994"/>
                    </a:lnTo>
                    <a:lnTo>
                      <a:pt x="8197" y="5991"/>
                    </a:lnTo>
                    <a:lnTo>
                      <a:pt x="8097" y="5152"/>
                    </a:lnTo>
                    <a:lnTo>
                      <a:pt x="8059" y="4813"/>
                    </a:lnTo>
                    <a:lnTo>
                      <a:pt x="8009" y="4525"/>
                    </a:lnTo>
                    <a:lnTo>
                      <a:pt x="7959" y="4312"/>
                    </a:lnTo>
                    <a:lnTo>
                      <a:pt x="7922" y="4149"/>
                    </a:lnTo>
                    <a:lnTo>
                      <a:pt x="7859" y="4024"/>
                    </a:lnTo>
                    <a:lnTo>
                      <a:pt x="7784" y="3898"/>
                    </a:lnTo>
                    <a:lnTo>
                      <a:pt x="7696" y="3773"/>
                    </a:lnTo>
                    <a:lnTo>
                      <a:pt x="7583" y="3648"/>
                    </a:lnTo>
                    <a:lnTo>
                      <a:pt x="7458" y="3510"/>
                    </a:lnTo>
                    <a:lnTo>
                      <a:pt x="7307" y="3372"/>
                    </a:lnTo>
                    <a:lnTo>
                      <a:pt x="7144" y="3247"/>
                    </a:lnTo>
                    <a:lnTo>
                      <a:pt x="6982" y="3109"/>
                    </a:lnTo>
                    <a:lnTo>
                      <a:pt x="6593" y="2833"/>
                    </a:lnTo>
                    <a:lnTo>
                      <a:pt x="6154" y="2557"/>
                    </a:lnTo>
                    <a:lnTo>
                      <a:pt x="5678" y="2282"/>
                    </a:lnTo>
                    <a:lnTo>
                      <a:pt x="5177" y="2006"/>
                    </a:lnTo>
                    <a:lnTo>
                      <a:pt x="4650" y="1730"/>
                    </a:lnTo>
                    <a:lnTo>
                      <a:pt x="4099" y="1467"/>
                    </a:lnTo>
                    <a:lnTo>
                      <a:pt x="3547" y="1204"/>
                    </a:lnTo>
                    <a:lnTo>
                      <a:pt x="2996" y="941"/>
                    </a:lnTo>
                    <a:lnTo>
                      <a:pt x="1905" y="464"/>
                    </a:lnTo>
                    <a:lnTo>
                      <a:pt x="903" y="38"/>
                    </a:lnTo>
                    <a:lnTo>
                      <a:pt x="7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3;p16">
                <a:extLst>
                  <a:ext uri="{FF2B5EF4-FFF2-40B4-BE49-F238E27FC236}">
                    <a16:creationId xmlns:a16="http://schemas.microsoft.com/office/drawing/2014/main" id="{B87A4C40-AA32-4DA1-9D66-7BAA780C88A1}"/>
                  </a:ext>
                </a:extLst>
              </p:cNvPr>
              <p:cNvSpPr/>
              <p:nvPr/>
            </p:nvSpPr>
            <p:spPr>
              <a:xfrm>
                <a:off x="5909179" y="2359883"/>
                <a:ext cx="139743" cy="220594"/>
              </a:xfrm>
              <a:custGeom>
                <a:avLst/>
                <a:gdLst/>
                <a:ahLst/>
                <a:cxnLst/>
                <a:rect l="l" t="t" r="r" b="b"/>
                <a:pathLst>
                  <a:path w="6217" h="9814" extrusionOk="0">
                    <a:moveTo>
                      <a:pt x="6217" y="0"/>
                    </a:moveTo>
                    <a:lnTo>
                      <a:pt x="0" y="639"/>
                    </a:lnTo>
                    <a:lnTo>
                      <a:pt x="0" y="6217"/>
                    </a:lnTo>
                    <a:lnTo>
                      <a:pt x="0" y="6380"/>
                    </a:lnTo>
                    <a:lnTo>
                      <a:pt x="13" y="6543"/>
                    </a:lnTo>
                    <a:lnTo>
                      <a:pt x="38" y="6706"/>
                    </a:lnTo>
                    <a:lnTo>
                      <a:pt x="75" y="6868"/>
                    </a:lnTo>
                    <a:lnTo>
                      <a:pt x="113" y="7031"/>
                    </a:lnTo>
                    <a:lnTo>
                      <a:pt x="163" y="7194"/>
                    </a:lnTo>
                    <a:lnTo>
                      <a:pt x="288" y="7520"/>
                    </a:lnTo>
                    <a:lnTo>
                      <a:pt x="439" y="7834"/>
                    </a:lnTo>
                    <a:lnTo>
                      <a:pt x="614" y="8134"/>
                    </a:lnTo>
                    <a:lnTo>
                      <a:pt x="802" y="8435"/>
                    </a:lnTo>
                    <a:lnTo>
                      <a:pt x="1015" y="8698"/>
                    </a:lnTo>
                    <a:lnTo>
                      <a:pt x="1241" y="8949"/>
                    </a:lnTo>
                    <a:lnTo>
                      <a:pt x="1466" y="9187"/>
                    </a:lnTo>
                    <a:lnTo>
                      <a:pt x="1705" y="9375"/>
                    </a:lnTo>
                    <a:lnTo>
                      <a:pt x="1943" y="9538"/>
                    </a:lnTo>
                    <a:lnTo>
                      <a:pt x="2055" y="9613"/>
                    </a:lnTo>
                    <a:lnTo>
                      <a:pt x="2168" y="9676"/>
                    </a:lnTo>
                    <a:lnTo>
                      <a:pt x="2294" y="9726"/>
                    </a:lnTo>
                    <a:lnTo>
                      <a:pt x="2406" y="9764"/>
                    </a:lnTo>
                    <a:lnTo>
                      <a:pt x="2519" y="9789"/>
                    </a:lnTo>
                    <a:lnTo>
                      <a:pt x="2619" y="9814"/>
                    </a:lnTo>
                    <a:lnTo>
                      <a:pt x="2732" y="9814"/>
                    </a:lnTo>
                    <a:lnTo>
                      <a:pt x="2833" y="9801"/>
                    </a:lnTo>
                    <a:lnTo>
                      <a:pt x="2945" y="9801"/>
                    </a:lnTo>
                    <a:lnTo>
                      <a:pt x="3071" y="9789"/>
                    </a:lnTo>
                    <a:lnTo>
                      <a:pt x="3196" y="9764"/>
                    </a:lnTo>
                    <a:lnTo>
                      <a:pt x="3321" y="9726"/>
                    </a:lnTo>
                    <a:lnTo>
                      <a:pt x="3459" y="9676"/>
                    </a:lnTo>
                    <a:lnTo>
                      <a:pt x="3597" y="9626"/>
                    </a:lnTo>
                    <a:lnTo>
                      <a:pt x="3860" y="9500"/>
                    </a:lnTo>
                    <a:lnTo>
                      <a:pt x="4136" y="9338"/>
                    </a:lnTo>
                    <a:lnTo>
                      <a:pt x="4412" y="9137"/>
                    </a:lnTo>
                    <a:lnTo>
                      <a:pt x="4675" y="8924"/>
                    </a:lnTo>
                    <a:lnTo>
                      <a:pt x="4926" y="8686"/>
                    </a:lnTo>
                    <a:lnTo>
                      <a:pt x="5164" y="8423"/>
                    </a:lnTo>
                    <a:lnTo>
                      <a:pt x="5389" y="8159"/>
                    </a:lnTo>
                    <a:lnTo>
                      <a:pt x="5590" y="7871"/>
                    </a:lnTo>
                    <a:lnTo>
                      <a:pt x="5765" y="7570"/>
                    </a:lnTo>
                    <a:lnTo>
                      <a:pt x="5841" y="7420"/>
                    </a:lnTo>
                    <a:lnTo>
                      <a:pt x="5916" y="7257"/>
                    </a:lnTo>
                    <a:lnTo>
                      <a:pt x="5978" y="7107"/>
                    </a:lnTo>
                    <a:lnTo>
                      <a:pt x="6029" y="6944"/>
                    </a:lnTo>
                    <a:lnTo>
                      <a:pt x="6066" y="6793"/>
                    </a:lnTo>
                    <a:lnTo>
                      <a:pt x="6104" y="6630"/>
                    </a:lnTo>
                    <a:lnTo>
                      <a:pt x="6129" y="6480"/>
                    </a:lnTo>
                    <a:lnTo>
                      <a:pt x="6129" y="6330"/>
                    </a:lnTo>
                    <a:lnTo>
                      <a:pt x="6217"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4;p16">
                <a:extLst>
                  <a:ext uri="{FF2B5EF4-FFF2-40B4-BE49-F238E27FC236}">
                    <a16:creationId xmlns:a16="http://schemas.microsoft.com/office/drawing/2014/main" id="{BA2AB1A5-84D8-4434-A4EB-D468F7062D79}"/>
                  </a:ext>
                </a:extLst>
              </p:cNvPr>
              <p:cNvSpPr/>
              <p:nvPr/>
            </p:nvSpPr>
            <p:spPr>
              <a:xfrm>
                <a:off x="5909179" y="2374246"/>
                <a:ext cx="128751" cy="129043"/>
              </a:xfrm>
              <a:custGeom>
                <a:avLst/>
                <a:gdLst/>
                <a:ahLst/>
                <a:cxnLst/>
                <a:rect l="l" t="t" r="r" b="b"/>
                <a:pathLst>
                  <a:path w="5728" h="5741" extrusionOk="0">
                    <a:moveTo>
                      <a:pt x="0" y="0"/>
                    </a:moveTo>
                    <a:lnTo>
                      <a:pt x="0" y="5578"/>
                    </a:lnTo>
                    <a:lnTo>
                      <a:pt x="213" y="5640"/>
                    </a:lnTo>
                    <a:lnTo>
                      <a:pt x="464" y="5678"/>
                    </a:lnTo>
                    <a:lnTo>
                      <a:pt x="802" y="5716"/>
                    </a:lnTo>
                    <a:lnTo>
                      <a:pt x="990" y="5728"/>
                    </a:lnTo>
                    <a:lnTo>
                      <a:pt x="1191" y="5741"/>
                    </a:lnTo>
                    <a:lnTo>
                      <a:pt x="1404" y="5741"/>
                    </a:lnTo>
                    <a:lnTo>
                      <a:pt x="1629" y="5728"/>
                    </a:lnTo>
                    <a:lnTo>
                      <a:pt x="1867" y="5703"/>
                    </a:lnTo>
                    <a:lnTo>
                      <a:pt x="2118" y="5665"/>
                    </a:lnTo>
                    <a:lnTo>
                      <a:pt x="2369" y="5615"/>
                    </a:lnTo>
                    <a:lnTo>
                      <a:pt x="2619" y="5553"/>
                    </a:lnTo>
                    <a:lnTo>
                      <a:pt x="2870" y="5465"/>
                    </a:lnTo>
                    <a:lnTo>
                      <a:pt x="3121" y="5352"/>
                    </a:lnTo>
                    <a:lnTo>
                      <a:pt x="3371" y="5227"/>
                    </a:lnTo>
                    <a:lnTo>
                      <a:pt x="3622" y="5076"/>
                    </a:lnTo>
                    <a:lnTo>
                      <a:pt x="3873" y="4901"/>
                    </a:lnTo>
                    <a:lnTo>
                      <a:pt x="4111" y="4700"/>
                    </a:lnTo>
                    <a:lnTo>
                      <a:pt x="4337" y="4462"/>
                    </a:lnTo>
                    <a:lnTo>
                      <a:pt x="4550" y="4199"/>
                    </a:lnTo>
                    <a:lnTo>
                      <a:pt x="4763" y="3911"/>
                    </a:lnTo>
                    <a:lnTo>
                      <a:pt x="4863" y="3748"/>
                    </a:lnTo>
                    <a:lnTo>
                      <a:pt x="4951" y="3585"/>
                    </a:lnTo>
                    <a:lnTo>
                      <a:pt x="5051" y="3409"/>
                    </a:lnTo>
                    <a:lnTo>
                      <a:pt x="5139" y="3221"/>
                    </a:lnTo>
                    <a:lnTo>
                      <a:pt x="5214" y="3021"/>
                    </a:lnTo>
                    <a:lnTo>
                      <a:pt x="5302" y="2820"/>
                    </a:lnTo>
                    <a:lnTo>
                      <a:pt x="5364" y="2607"/>
                    </a:lnTo>
                    <a:lnTo>
                      <a:pt x="5440" y="2382"/>
                    </a:lnTo>
                    <a:lnTo>
                      <a:pt x="5502" y="2144"/>
                    </a:lnTo>
                    <a:lnTo>
                      <a:pt x="5565" y="1905"/>
                    </a:lnTo>
                    <a:lnTo>
                      <a:pt x="5615" y="1642"/>
                    </a:lnTo>
                    <a:lnTo>
                      <a:pt x="5653" y="1379"/>
                    </a:lnTo>
                    <a:lnTo>
                      <a:pt x="5703" y="1103"/>
                    </a:lnTo>
                    <a:lnTo>
                      <a:pt x="5728" y="815"/>
                    </a:lnTo>
                    <a:lnTo>
                      <a:pt x="0" y="0"/>
                    </a:lnTo>
                    <a:close/>
                  </a:path>
                </a:pathLst>
              </a:custGeom>
              <a:solidFill>
                <a:srgbClr val="07001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5;p16">
                <a:extLst>
                  <a:ext uri="{FF2B5EF4-FFF2-40B4-BE49-F238E27FC236}">
                    <a16:creationId xmlns:a16="http://schemas.microsoft.com/office/drawing/2014/main" id="{7DD0BD72-E69C-4AD0-8569-6E217EEE4D60}"/>
                  </a:ext>
                </a:extLst>
              </p:cNvPr>
              <p:cNvSpPr/>
              <p:nvPr/>
            </p:nvSpPr>
            <p:spPr>
              <a:xfrm>
                <a:off x="5809154" y="2260420"/>
                <a:ext cx="58059" cy="63701"/>
              </a:xfrm>
              <a:custGeom>
                <a:avLst/>
                <a:gdLst/>
                <a:ahLst/>
                <a:cxnLst/>
                <a:rect l="l" t="t" r="r" b="b"/>
                <a:pathLst>
                  <a:path w="2583" h="2834" extrusionOk="0">
                    <a:moveTo>
                      <a:pt x="1016" y="1"/>
                    </a:moveTo>
                    <a:lnTo>
                      <a:pt x="803" y="13"/>
                    </a:lnTo>
                    <a:lnTo>
                      <a:pt x="703" y="38"/>
                    </a:lnTo>
                    <a:lnTo>
                      <a:pt x="602" y="51"/>
                    </a:lnTo>
                    <a:lnTo>
                      <a:pt x="515" y="89"/>
                    </a:lnTo>
                    <a:lnTo>
                      <a:pt x="427" y="126"/>
                    </a:lnTo>
                    <a:lnTo>
                      <a:pt x="352" y="176"/>
                    </a:lnTo>
                    <a:lnTo>
                      <a:pt x="276" y="239"/>
                    </a:lnTo>
                    <a:lnTo>
                      <a:pt x="214" y="302"/>
                    </a:lnTo>
                    <a:lnTo>
                      <a:pt x="151" y="377"/>
                    </a:lnTo>
                    <a:lnTo>
                      <a:pt x="113" y="477"/>
                    </a:lnTo>
                    <a:lnTo>
                      <a:pt x="76" y="577"/>
                    </a:lnTo>
                    <a:lnTo>
                      <a:pt x="26" y="790"/>
                    </a:lnTo>
                    <a:lnTo>
                      <a:pt x="1" y="1004"/>
                    </a:lnTo>
                    <a:lnTo>
                      <a:pt x="1" y="1217"/>
                    </a:lnTo>
                    <a:lnTo>
                      <a:pt x="38" y="1430"/>
                    </a:lnTo>
                    <a:lnTo>
                      <a:pt x="101" y="1630"/>
                    </a:lnTo>
                    <a:lnTo>
                      <a:pt x="176" y="1831"/>
                    </a:lnTo>
                    <a:lnTo>
                      <a:pt x="289" y="2006"/>
                    </a:lnTo>
                    <a:lnTo>
                      <a:pt x="427" y="2182"/>
                    </a:lnTo>
                    <a:lnTo>
                      <a:pt x="590" y="2332"/>
                    </a:lnTo>
                    <a:lnTo>
                      <a:pt x="778" y="2470"/>
                    </a:lnTo>
                    <a:lnTo>
                      <a:pt x="878" y="2533"/>
                    </a:lnTo>
                    <a:lnTo>
                      <a:pt x="991" y="2595"/>
                    </a:lnTo>
                    <a:lnTo>
                      <a:pt x="1104" y="2645"/>
                    </a:lnTo>
                    <a:lnTo>
                      <a:pt x="1229" y="2696"/>
                    </a:lnTo>
                    <a:lnTo>
                      <a:pt x="1354" y="2733"/>
                    </a:lnTo>
                    <a:lnTo>
                      <a:pt x="1492" y="2758"/>
                    </a:lnTo>
                    <a:lnTo>
                      <a:pt x="1630" y="2796"/>
                    </a:lnTo>
                    <a:lnTo>
                      <a:pt x="1780" y="2808"/>
                    </a:lnTo>
                    <a:lnTo>
                      <a:pt x="1931" y="2821"/>
                    </a:lnTo>
                    <a:lnTo>
                      <a:pt x="2081" y="2833"/>
                    </a:lnTo>
                    <a:lnTo>
                      <a:pt x="2257" y="2833"/>
                    </a:lnTo>
                    <a:lnTo>
                      <a:pt x="2420" y="2821"/>
                    </a:lnTo>
                    <a:lnTo>
                      <a:pt x="2583" y="377"/>
                    </a:lnTo>
                    <a:lnTo>
                      <a:pt x="2482" y="339"/>
                    </a:lnTo>
                    <a:lnTo>
                      <a:pt x="2232" y="239"/>
                    </a:lnTo>
                    <a:lnTo>
                      <a:pt x="1881" y="126"/>
                    </a:lnTo>
                    <a:lnTo>
                      <a:pt x="1668" y="76"/>
                    </a:lnTo>
                    <a:lnTo>
                      <a:pt x="1455" y="38"/>
                    </a:lnTo>
                    <a:lnTo>
                      <a:pt x="1229" y="13"/>
                    </a:lnTo>
                    <a:lnTo>
                      <a:pt x="1016" y="1"/>
                    </a:lnTo>
                    <a:close/>
                  </a:path>
                </a:pathLst>
              </a:custGeom>
              <a:solidFill>
                <a:srgbClr val="E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6;p16">
                <a:extLst>
                  <a:ext uri="{FF2B5EF4-FFF2-40B4-BE49-F238E27FC236}">
                    <a16:creationId xmlns:a16="http://schemas.microsoft.com/office/drawing/2014/main" id="{56B72EAD-C374-4A1E-801B-710BCC9DB752}"/>
                  </a:ext>
                </a:extLst>
              </p:cNvPr>
              <p:cNvSpPr/>
              <p:nvPr/>
            </p:nvSpPr>
            <p:spPr>
              <a:xfrm>
                <a:off x="5836487" y="2128297"/>
                <a:ext cx="227652" cy="344288"/>
              </a:xfrm>
              <a:custGeom>
                <a:avLst/>
                <a:gdLst/>
                <a:ahLst/>
                <a:cxnLst/>
                <a:rect l="l" t="t" r="r" b="b"/>
                <a:pathLst>
                  <a:path w="10128" h="15317" extrusionOk="0">
                    <a:moveTo>
                      <a:pt x="4086" y="1"/>
                    </a:moveTo>
                    <a:lnTo>
                      <a:pt x="3698" y="26"/>
                    </a:lnTo>
                    <a:lnTo>
                      <a:pt x="3284" y="63"/>
                    </a:lnTo>
                    <a:lnTo>
                      <a:pt x="3071" y="101"/>
                    </a:lnTo>
                    <a:lnTo>
                      <a:pt x="2858" y="151"/>
                    </a:lnTo>
                    <a:lnTo>
                      <a:pt x="2645" y="201"/>
                    </a:lnTo>
                    <a:lnTo>
                      <a:pt x="2432" y="264"/>
                    </a:lnTo>
                    <a:lnTo>
                      <a:pt x="2231" y="339"/>
                    </a:lnTo>
                    <a:lnTo>
                      <a:pt x="2018" y="414"/>
                    </a:lnTo>
                    <a:lnTo>
                      <a:pt x="1830" y="515"/>
                    </a:lnTo>
                    <a:lnTo>
                      <a:pt x="1642" y="627"/>
                    </a:lnTo>
                    <a:lnTo>
                      <a:pt x="1454" y="753"/>
                    </a:lnTo>
                    <a:lnTo>
                      <a:pt x="1291" y="891"/>
                    </a:lnTo>
                    <a:lnTo>
                      <a:pt x="1128" y="1041"/>
                    </a:lnTo>
                    <a:lnTo>
                      <a:pt x="978" y="1204"/>
                    </a:lnTo>
                    <a:lnTo>
                      <a:pt x="853" y="1392"/>
                    </a:lnTo>
                    <a:lnTo>
                      <a:pt x="740" y="1592"/>
                    </a:lnTo>
                    <a:lnTo>
                      <a:pt x="640" y="1806"/>
                    </a:lnTo>
                    <a:lnTo>
                      <a:pt x="552" y="2044"/>
                    </a:lnTo>
                    <a:lnTo>
                      <a:pt x="489" y="2307"/>
                    </a:lnTo>
                    <a:lnTo>
                      <a:pt x="427" y="2570"/>
                    </a:lnTo>
                    <a:lnTo>
                      <a:pt x="314" y="3122"/>
                    </a:lnTo>
                    <a:lnTo>
                      <a:pt x="226" y="3698"/>
                    </a:lnTo>
                    <a:lnTo>
                      <a:pt x="151" y="4300"/>
                    </a:lnTo>
                    <a:lnTo>
                      <a:pt x="101" y="4914"/>
                    </a:lnTo>
                    <a:lnTo>
                      <a:pt x="51" y="5528"/>
                    </a:lnTo>
                    <a:lnTo>
                      <a:pt x="25" y="6142"/>
                    </a:lnTo>
                    <a:lnTo>
                      <a:pt x="13" y="6744"/>
                    </a:lnTo>
                    <a:lnTo>
                      <a:pt x="0" y="7872"/>
                    </a:lnTo>
                    <a:lnTo>
                      <a:pt x="0" y="8874"/>
                    </a:lnTo>
                    <a:lnTo>
                      <a:pt x="13" y="9664"/>
                    </a:lnTo>
                    <a:lnTo>
                      <a:pt x="25" y="10178"/>
                    </a:lnTo>
                    <a:lnTo>
                      <a:pt x="25" y="10403"/>
                    </a:lnTo>
                    <a:lnTo>
                      <a:pt x="63" y="10679"/>
                    </a:lnTo>
                    <a:lnTo>
                      <a:pt x="113" y="10992"/>
                    </a:lnTo>
                    <a:lnTo>
                      <a:pt x="201" y="11356"/>
                    </a:lnTo>
                    <a:lnTo>
                      <a:pt x="314" y="11757"/>
                    </a:lnTo>
                    <a:lnTo>
                      <a:pt x="477" y="12171"/>
                    </a:lnTo>
                    <a:lnTo>
                      <a:pt x="564" y="12384"/>
                    </a:lnTo>
                    <a:lnTo>
                      <a:pt x="665" y="12597"/>
                    </a:lnTo>
                    <a:lnTo>
                      <a:pt x="765" y="12810"/>
                    </a:lnTo>
                    <a:lnTo>
                      <a:pt x="890" y="13023"/>
                    </a:lnTo>
                    <a:lnTo>
                      <a:pt x="1016" y="13236"/>
                    </a:lnTo>
                    <a:lnTo>
                      <a:pt x="1153" y="13437"/>
                    </a:lnTo>
                    <a:lnTo>
                      <a:pt x="1304" y="13637"/>
                    </a:lnTo>
                    <a:lnTo>
                      <a:pt x="1467" y="13838"/>
                    </a:lnTo>
                    <a:lnTo>
                      <a:pt x="1642" y="14026"/>
                    </a:lnTo>
                    <a:lnTo>
                      <a:pt x="1830" y="14214"/>
                    </a:lnTo>
                    <a:lnTo>
                      <a:pt x="2031" y="14377"/>
                    </a:lnTo>
                    <a:lnTo>
                      <a:pt x="2244" y="14539"/>
                    </a:lnTo>
                    <a:lnTo>
                      <a:pt x="2457" y="14690"/>
                    </a:lnTo>
                    <a:lnTo>
                      <a:pt x="2695" y="14828"/>
                    </a:lnTo>
                    <a:lnTo>
                      <a:pt x="2958" y="14953"/>
                    </a:lnTo>
                    <a:lnTo>
                      <a:pt x="3221" y="15053"/>
                    </a:lnTo>
                    <a:lnTo>
                      <a:pt x="3497" y="15141"/>
                    </a:lnTo>
                    <a:lnTo>
                      <a:pt x="3798" y="15216"/>
                    </a:lnTo>
                    <a:lnTo>
                      <a:pt x="4111" y="15266"/>
                    </a:lnTo>
                    <a:lnTo>
                      <a:pt x="4437" y="15304"/>
                    </a:lnTo>
                    <a:lnTo>
                      <a:pt x="4763" y="15317"/>
                    </a:lnTo>
                    <a:lnTo>
                      <a:pt x="5076" y="15304"/>
                    </a:lnTo>
                    <a:lnTo>
                      <a:pt x="5377" y="15279"/>
                    </a:lnTo>
                    <a:lnTo>
                      <a:pt x="5665" y="15229"/>
                    </a:lnTo>
                    <a:lnTo>
                      <a:pt x="5941" y="15166"/>
                    </a:lnTo>
                    <a:lnTo>
                      <a:pt x="6204" y="15091"/>
                    </a:lnTo>
                    <a:lnTo>
                      <a:pt x="6455" y="15003"/>
                    </a:lnTo>
                    <a:lnTo>
                      <a:pt x="6706" y="14890"/>
                    </a:lnTo>
                    <a:lnTo>
                      <a:pt x="6931" y="14778"/>
                    </a:lnTo>
                    <a:lnTo>
                      <a:pt x="7157" y="14640"/>
                    </a:lnTo>
                    <a:lnTo>
                      <a:pt x="7358" y="14502"/>
                    </a:lnTo>
                    <a:lnTo>
                      <a:pt x="7558" y="14351"/>
                    </a:lnTo>
                    <a:lnTo>
                      <a:pt x="7746" y="14189"/>
                    </a:lnTo>
                    <a:lnTo>
                      <a:pt x="7922" y="14026"/>
                    </a:lnTo>
                    <a:lnTo>
                      <a:pt x="8084" y="13863"/>
                    </a:lnTo>
                    <a:lnTo>
                      <a:pt x="8235" y="13687"/>
                    </a:lnTo>
                    <a:lnTo>
                      <a:pt x="8385" y="13512"/>
                    </a:lnTo>
                    <a:lnTo>
                      <a:pt x="8523" y="13324"/>
                    </a:lnTo>
                    <a:lnTo>
                      <a:pt x="8648" y="13148"/>
                    </a:lnTo>
                    <a:lnTo>
                      <a:pt x="8761" y="12960"/>
                    </a:lnTo>
                    <a:lnTo>
                      <a:pt x="8962" y="12597"/>
                    </a:lnTo>
                    <a:lnTo>
                      <a:pt x="9125" y="12258"/>
                    </a:lnTo>
                    <a:lnTo>
                      <a:pt x="9263" y="11932"/>
                    </a:lnTo>
                    <a:lnTo>
                      <a:pt x="9363" y="11632"/>
                    </a:lnTo>
                    <a:lnTo>
                      <a:pt x="9426" y="11368"/>
                    </a:lnTo>
                    <a:lnTo>
                      <a:pt x="9463" y="11168"/>
                    </a:lnTo>
                    <a:lnTo>
                      <a:pt x="9538" y="10629"/>
                    </a:lnTo>
                    <a:lnTo>
                      <a:pt x="9651" y="9814"/>
                    </a:lnTo>
                    <a:lnTo>
                      <a:pt x="9789" y="8762"/>
                    </a:lnTo>
                    <a:lnTo>
                      <a:pt x="9927" y="7571"/>
                    </a:lnTo>
                    <a:lnTo>
                      <a:pt x="9990" y="6944"/>
                    </a:lnTo>
                    <a:lnTo>
                      <a:pt x="10052" y="6292"/>
                    </a:lnTo>
                    <a:lnTo>
                      <a:pt x="10090" y="5653"/>
                    </a:lnTo>
                    <a:lnTo>
                      <a:pt x="10115" y="5014"/>
                    </a:lnTo>
                    <a:lnTo>
                      <a:pt x="10127" y="4387"/>
                    </a:lnTo>
                    <a:lnTo>
                      <a:pt x="10115" y="3773"/>
                    </a:lnTo>
                    <a:lnTo>
                      <a:pt x="10077" y="3209"/>
                    </a:lnTo>
                    <a:lnTo>
                      <a:pt x="10052" y="2934"/>
                    </a:lnTo>
                    <a:lnTo>
                      <a:pt x="10015" y="2670"/>
                    </a:lnTo>
                    <a:lnTo>
                      <a:pt x="9964" y="2420"/>
                    </a:lnTo>
                    <a:lnTo>
                      <a:pt x="9889" y="2194"/>
                    </a:lnTo>
                    <a:lnTo>
                      <a:pt x="9802" y="1981"/>
                    </a:lnTo>
                    <a:lnTo>
                      <a:pt x="9701" y="1780"/>
                    </a:lnTo>
                    <a:lnTo>
                      <a:pt x="9576" y="1592"/>
                    </a:lnTo>
                    <a:lnTo>
                      <a:pt x="9438" y="1417"/>
                    </a:lnTo>
                    <a:lnTo>
                      <a:pt x="9288" y="1267"/>
                    </a:lnTo>
                    <a:lnTo>
                      <a:pt x="9125" y="1116"/>
                    </a:lnTo>
                    <a:lnTo>
                      <a:pt x="8949" y="991"/>
                    </a:lnTo>
                    <a:lnTo>
                      <a:pt x="8774" y="866"/>
                    </a:lnTo>
                    <a:lnTo>
                      <a:pt x="8586" y="753"/>
                    </a:lnTo>
                    <a:lnTo>
                      <a:pt x="8385" y="652"/>
                    </a:lnTo>
                    <a:lnTo>
                      <a:pt x="8185" y="565"/>
                    </a:lnTo>
                    <a:lnTo>
                      <a:pt x="7984" y="490"/>
                    </a:lnTo>
                    <a:lnTo>
                      <a:pt x="7771" y="414"/>
                    </a:lnTo>
                    <a:lnTo>
                      <a:pt x="7571" y="352"/>
                    </a:lnTo>
                    <a:lnTo>
                      <a:pt x="7170" y="251"/>
                    </a:lnTo>
                    <a:lnTo>
                      <a:pt x="6781" y="176"/>
                    </a:lnTo>
                    <a:lnTo>
                      <a:pt x="6417" y="126"/>
                    </a:lnTo>
                    <a:lnTo>
                      <a:pt x="6092" y="88"/>
                    </a:lnTo>
                    <a:lnTo>
                      <a:pt x="5816" y="76"/>
                    </a:lnTo>
                    <a:lnTo>
                      <a:pt x="5615" y="76"/>
                    </a:lnTo>
                    <a:lnTo>
                      <a:pt x="5440" y="63"/>
                    </a:lnTo>
                    <a:lnTo>
                      <a:pt x="5252" y="51"/>
                    </a:lnTo>
                    <a:lnTo>
                      <a:pt x="5051" y="26"/>
                    </a:lnTo>
                    <a:lnTo>
                      <a:pt x="4776" y="13"/>
                    </a:lnTo>
                    <a:lnTo>
                      <a:pt x="4462"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7;p16">
                <a:extLst>
                  <a:ext uri="{FF2B5EF4-FFF2-40B4-BE49-F238E27FC236}">
                    <a16:creationId xmlns:a16="http://schemas.microsoft.com/office/drawing/2014/main" id="{D29FDCAE-55BC-4139-89B6-B3BF1BBECF9A}"/>
                  </a:ext>
                </a:extLst>
              </p:cNvPr>
              <p:cNvSpPr/>
              <p:nvPr/>
            </p:nvSpPr>
            <p:spPr>
              <a:xfrm>
                <a:off x="5969172" y="2282403"/>
                <a:ext cx="17780" cy="32705"/>
              </a:xfrm>
              <a:custGeom>
                <a:avLst/>
                <a:gdLst/>
                <a:ahLst/>
                <a:cxnLst/>
                <a:rect l="l" t="t" r="r" b="b"/>
                <a:pathLst>
                  <a:path w="791" h="1455" extrusionOk="0">
                    <a:moveTo>
                      <a:pt x="364" y="0"/>
                    </a:moveTo>
                    <a:lnTo>
                      <a:pt x="289" y="38"/>
                    </a:lnTo>
                    <a:lnTo>
                      <a:pt x="214" y="101"/>
                    </a:lnTo>
                    <a:lnTo>
                      <a:pt x="151" y="188"/>
                    </a:lnTo>
                    <a:lnTo>
                      <a:pt x="88" y="289"/>
                    </a:lnTo>
                    <a:lnTo>
                      <a:pt x="51" y="414"/>
                    </a:lnTo>
                    <a:lnTo>
                      <a:pt x="13" y="552"/>
                    </a:lnTo>
                    <a:lnTo>
                      <a:pt x="1" y="690"/>
                    </a:lnTo>
                    <a:lnTo>
                      <a:pt x="1" y="840"/>
                    </a:lnTo>
                    <a:lnTo>
                      <a:pt x="13" y="978"/>
                    </a:lnTo>
                    <a:lnTo>
                      <a:pt x="38" y="1103"/>
                    </a:lnTo>
                    <a:lnTo>
                      <a:pt x="76" y="1216"/>
                    </a:lnTo>
                    <a:lnTo>
                      <a:pt x="138" y="1316"/>
                    </a:lnTo>
                    <a:lnTo>
                      <a:pt x="201" y="1379"/>
                    </a:lnTo>
                    <a:lnTo>
                      <a:pt x="264" y="1429"/>
                    </a:lnTo>
                    <a:lnTo>
                      <a:pt x="352" y="1454"/>
                    </a:lnTo>
                    <a:lnTo>
                      <a:pt x="427" y="1442"/>
                    </a:lnTo>
                    <a:lnTo>
                      <a:pt x="502" y="1404"/>
                    </a:lnTo>
                    <a:lnTo>
                      <a:pt x="577" y="1342"/>
                    </a:lnTo>
                    <a:lnTo>
                      <a:pt x="640" y="1254"/>
                    </a:lnTo>
                    <a:lnTo>
                      <a:pt x="702" y="1154"/>
                    </a:lnTo>
                    <a:lnTo>
                      <a:pt x="740" y="1028"/>
                    </a:lnTo>
                    <a:lnTo>
                      <a:pt x="778" y="890"/>
                    </a:lnTo>
                    <a:lnTo>
                      <a:pt x="790" y="752"/>
                    </a:lnTo>
                    <a:lnTo>
                      <a:pt x="790" y="602"/>
                    </a:lnTo>
                    <a:lnTo>
                      <a:pt x="778" y="464"/>
                    </a:lnTo>
                    <a:lnTo>
                      <a:pt x="753" y="339"/>
                    </a:lnTo>
                    <a:lnTo>
                      <a:pt x="715" y="226"/>
                    </a:lnTo>
                    <a:lnTo>
                      <a:pt x="665" y="138"/>
                    </a:lnTo>
                    <a:lnTo>
                      <a:pt x="602" y="63"/>
                    </a:lnTo>
                    <a:lnTo>
                      <a:pt x="527" y="13"/>
                    </a:lnTo>
                    <a:lnTo>
                      <a:pt x="4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8;p16">
                <a:extLst>
                  <a:ext uri="{FF2B5EF4-FFF2-40B4-BE49-F238E27FC236}">
                    <a16:creationId xmlns:a16="http://schemas.microsoft.com/office/drawing/2014/main" id="{EFC57076-6F35-4312-A60A-5BAB54680EB0}"/>
                  </a:ext>
                </a:extLst>
              </p:cNvPr>
              <p:cNvSpPr/>
              <p:nvPr/>
            </p:nvSpPr>
            <p:spPr>
              <a:xfrm>
                <a:off x="5958180" y="2243247"/>
                <a:ext cx="62285" cy="22567"/>
              </a:xfrm>
              <a:custGeom>
                <a:avLst/>
                <a:gdLst/>
                <a:ahLst/>
                <a:cxnLst/>
                <a:rect l="l" t="t" r="r" b="b"/>
                <a:pathLst>
                  <a:path w="2771" h="1004" extrusionOk="0">
                    <a:moveTo>
                      <a:pt x="1029" y="0"/>
                    </a:moveTo>
                    <a:lnTo>
                      <a:pt x="765" y="13"/>
                    </a:lnTo>
                    <a:lnTo>
                      <a:pt x="552" y="25"/>
                    </a:lnTo>
                    <a:lnTo>
                      <a:pt x="477" y="38"/>
                    </a:lnTo>
                    <a:lnTo>
                      <a:pt x="414" y="63"/>
                    </a:lnTo>
                    <a:lnTo>
                      <a:pt x="327" y="113"/>
                    </a:lnTo>
                    <a:lnTo>
                      <a:pt x="239" y="176"/>
                    </a:lnTo>
                    <a:lnTo>
                      <a:pt x="176" y="251"/>
                    </a:lnTo>
                    <a:lnTo>
                      <a:pt x="114" y="339"/>
                    </a:lnTo>
                    <a:lnTo>
                      <a:pt x="26" y="477"/>
                    </a:lnTo>
                    <a:lnTo>
                      <a:pt x="1" y="527"/>
                    </a:lnTo>
                    <a:lnTo>
                      <a:pt x="1" y="552"/>
                    </a:lnTo>
                    <a:lnTo>
                      <a:pt x="26" y="564"/>
                    </a:lnTo>
                    <a:lnTo>
                      <a:pt x="114" y="602"/>
                    </a:lnTo>
                    <a:lnTo>
                      <a:pt x="239" y="640"/>
                    </a:lnTo>
                    <a:lnTo>
                      <a:pt x="414" y="690"/>
                    </a:lnTo>
                    <a:lnTo>
                      <a:pt x="841" y="777"/>
                    </a:lnTo>
                    <a:lnTo>
                      <a:pt x="1342" y="865"/>
                    </a:lnTo>
                    <a:lnTo>
                      <a:pt x="1843" y="940"/>
                    </a:lnTo>
                    <a:lnTo>
                      <a:pt x="2294" y="990"/>
                    </a:lnTo>
                    <a:lnTo>
                      <a:pt x="2470" y="1003"/>
                    </a:lnTo>
                    <a:lnTo>
                      <a:pt x="2620" y="1003"/>
                    </a:lnTo>
                    <a:lnTo>
                      <a:pt x="2708" y="990"/>
                    </a:lnTo>
                    <a:lnTo>
                      <a:pt x="2746" y="978"/>
                    </a:lnTo>
                    <a:lnTo>
                      <a:pt x="2758" y="965"/>
                    </a:lnTo>
                    <a:lnTo>
                      <a:pt x="2771" y="903"/>
                    </a:lnTo>
                    <a:lnTo>
                      <a:pt x="2771" y="840"/>
                    </a:lnTo>
                    <a:lnTo>
                      <a:pt x="2758" y="777"/>
                    </a:lnTo>
                    <a:lnTo>
                      <a:pt x="2746" y="702"/>
                    </a:lnTo>
                    <a:lnTo>
                      <a:pt x="2670" y="564"/>
                    </a:lnTo>
                    <a:lnTo>
                      <a:pt x="2570" y="426"/>
                    </a:lnTo>
                    <a:lnTo>
                      <a:pt x="2457" y="301"/>
                    </a:lnTo>
                    <a:lnTo>
                      <a:pt x="2345" y="188"/>
                    </a:lnTo>
                    <a:lnTo>
                      <a:pt x="2232" y="101"/>
                    </a:lnTo>
                    <a:lnTo>
                      <a:pt x="2157" y="63"/>
                    </a:lnTo>
                    <a:lnTo>
                      <a:pt x="2031" y="38"/>
                    </a:lnTo>
                    <a:lnTo>
                      <a:pt x="1843" y="25"/>
                    </a:lnTo>
                    <a:lnTo>
                      <a:pt x="13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9;p16">
                <a:extLst>
                  <a:ext uri="{FF2B5EF4-FFF2-40B4-BE49-F238E27FC236}">
                    <a16:creationId xmlns:a16="http://schemas.microsoft.com/office/drawing/2014/main" id="{ACA4EE60-9EBD-47F9-9158-4195D7698210}"/>
                  </a:ext>
                </a:extLst>
              </p:cNvPr>
              <p:cNvSpPr/>
              <p:nvPr/>
            </p:nvSpPr>
            <p:spPr>
              <a:xfrm>
                <a:off x="5886342" y="2276761"/>
                <a:ext cx="18049" cy="32705"/>
              </a:xfrm>
              <a:custGeom>
                <a:avLst/>
                <a:gdLst/>
                <a:ahLst/>
                <a:cxnLst/>
                <a:rect l="l" t="t" r="r" b="b"/>
                <a:pathLst>
                  <a:path w="803" h="1455" extrusionOk="0">
                    <a:moveTo>
                      <a:pt x="452" y="1"/>
                    </a:moveTo>
                    <a:lnTo>
                      <a:pt x="364" y="13"/>
                    </a:lnTo>
                    <a:lnTo>
                      <a:pt x="289" y="51"/>
                    </a:lnTo>
                    <a:lnTo>
                      <a:pt x="214" y="114"/>
                    </a:lnTo>
                    <a:lnTo>
                      <a:pt x="151" y="201"/>
                    </a:lnTo>
                    <a:lnTo>
                      <a:pt x="101" y="302"/>
                    </a:lnTo>
                    <a:lnTo>
                      <a:pt x="51" y="427"/>
                    </a:lnTo>
                    <a:lnTo>
                      <a:pt x="26" y="565"/>
                    </a:lnTo>
                    <a:lnTo>
                      <a:pt x="1" y="703"/>
                    </a:lnTo>
                    <a:lnTo>
                      <a:pt x="1" y="853"/>
                    </a:lnTo>
                    <a:lnTo>
                      <a:pt x="13" y="991"/>
                    </a:lnTo>
                    <a:lnTo>
                      <a:pt x="51" y="1116"/>
                    </a:lnTo>
                    <a:lnTo>
                      <a:pt x="89" y="1229"/>
                    </a:lnTo>
                    <a:lnTo>
                      <a:pt x="139" y="1317"/>
                    </a:lnTo>
                    <a:lnTo>
                      <a:pt x="201" y="1392"/>
                    </a:lnTo>
                    <a:lnTo>
                      <a:pt x="277" y="1442"/>
                    </a:lnTo>
                    <a:lnTo>
                      <a:pt x="352" y="1455"/>
                    </a:lnTo>
                    <a:lnTo>
                      <a:pt x="439" y="1455"/>
                    </a:lnTo>
                    <a:lnTo>
                      <a:pt x="515" y="1417"/>
                    </a:lnTo>
                    <a:lnTo>
                      <a:pt x="590" y="1354"/>
                    </a:lnTo>
                    <a:lnTo>
                      <a:pt x="653" y="1267"/>
                    </a:lnTo>
                    <a:lnTo>
                      <a:pt x="703" y="1154"/>
                    </a:lnTo>
                    <a:lnTo>
                      <a:pt x="753" y="1041"/>
                    </a:lnTo>
                    <a:lnTo>
                      <a:pt x="778" y="903"/>
                    </a:lnTo>
                    <a:lnTo>
                      <a:pt x="803" y="753"/>
                    </a:lnTo>
                    <a:lnTo>
                      <a:pt x="803" y="615"/>
                    </a:lnTo>
                    <a:lnTo>
                      <a:pt x="790" y="477"/>
                    </a:lnTo>
                    <a:lnTo>
                      <a:pt x="753" y="339"/>
                    </a:lnTo>
                    <a:lnTo>
                      <a:pt x="715" y="239"/>
                    </a:lnTo>
                    <a:lnTo>
                      <a:pt x="665" y="139"/>
                    </a:lnTo>
                    <a:lnTo>
                      <a:pt x="602" y="76"/>
                    </a:lnTo>
                    <a:lnTo>
                      <a:pt x="527" y="26"/>
                    </a:lnTo>
                    <a:lnTo>
                      <a:pt x="4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0;p16">
                <a:extLst>
                  <a:ext uri="{FF2B5EF4-FFF2-40B4-BE49-F238E27FC236}">
                    <a16:creationId xmlns:a16="http://schemas.microsoft.com/office/drawing/2014/main" id="{50151EDA-8835-4205-A05A-A946F66CB145}"/>
                  </a:ext>
                </a:extLst>
              </p:cNvPr>
              <p:cNvSpPr/>
              <p:nvPr/>
            </p:nvSpPr>
            <p:spPr>
              <a:xfrm>
                <a:off x="5857885" y="2235920"/>
                <a:ext cx="62847" cy="20589"/>
              </a:xfrm>
              <a:custGeom>
                <a:avLst/>
                <a:gdLst/>
                <a:ahLst/>
                <a:cxnLst/>
                <a:rect l="l" t="t" r="r" b="b"/>
                <a:pathLst>
                  <a:path w="2796" h="916" extrusionOk="0">
                    <a:moveTo>
                      <a:pt x="728" y="0"/>
                    </a:moveTo>
                    <a:lnTo>
                      <a:pt x="640" y="38"/>
                    </a:lnTo>
                    <a:lnTo>
                      <a:pt x="527" y="101"/>
                    </a:lnTo>
                    <a:lnTo>
                      <a:pt x="389" y="188"/>
                    </a:lnTo>
                    <a:lnTo>
                      <a:pt x="264" y="301"/>
                    </a:lnTo>
                    <a:lnTo>
                      <a:pt x="151" y="427"/>
                    </a:lnTo>
                    <a:lnTo>
                      <a:pt x="64" y="564"/>
                    </a:lnTo>
                    <a:lnTo>
                      <a:pt x="26" y="627"/>
                    </a:lnTo>
                    <a:lnTo>
                      <a:pt x="13" y="690"/>
                    </a:lnTo>
                    <a:lnTo>
                      <a:pt x="1" y="752"/>
                    </a:lnTo>
                    <a:lnTo>
                      <a:pt x="13" y="815"/>
                    </a:lnTo>
                    <a:lnTo>
                      <a:pt x="26" y="828"/>
                    </a:lnTo>
                    <a:lnTo>
                      <a:pt x="51" y="840"/>
                    </a:lnTo>
                    <a:lnTo>
                      <a:pt x="151" y="865"/>
                    </a:lnTo>
                    <a:lnTo>
                      <a:pt x="289" y="890"/>
                    </a:lnTo>
                    <a:lnTo>
                      <a:pt x="465" y="903"/>
                    </a:lnTo>
                    <a:lnTo>
                      <a:pt x="916" y="915"/>
                    </a:lnTo>
                    <a:lnTo>
                      <a:pt x="1417" y="903"/>
                    </a:lnTo>
                    <a:lnTo>
                      <a:pt x="1931" y="890"/>
                    </a:lnTo>
                    <a:lnTo>
                      <a:pt x="2370" y="853"/>
                    </a:lnTo>
                    <a:lnTo>
                      <a:pt x="2545" y="828"/>
                    </a:lnTo>
                    <a:lnTo>
                      <a:pt x="2683" y="803"/>
                    </a:lnTo>
                    <a:lnTo>
                      <a:pt x="2771" y="778"/>
                    </a:lnTo>
                    <a:lnTo>
                      <a:pt x="2796" y="765"/>
                    </a:lnTo>
                    <a:lnTo>
                      <a:pt x="2796" y="752"/>
                    </a:lnTo>
                    <a:lnTo>
                      <a:pt x="2783" y="690"/>
                    </a:lnTo>
                    <a:lnTo>
                      <a:pt x="2708" y="539"/>
                    </a:lnTo>
                    <a:lnTo>
                      <a:pt x="2671" y="452"/>
                    </a:lnTo>
                    <a:lnTo>
                      <a:pt x="2608" y="364"/>
                    </a:lnTo>
                    <a:lnTo>
                      <a:pt x="2533" y="289"/>
                    </a:lnTo>
                    <a:lnTo>
                      <a:pt x="2445" y="226"/>
                    </a:lnTo>
                    <a:lnTo>
                      <a:pt x="2395" y="201"/>
                    </a:lnTo>
                    <a:lnTo>
                      <a:pt x="2320" y="176"/>
                    </a:lnTo>
                    <a:lnTo>
                      <a:pt x="2107" y="126"/>
                    </a:lnTo>
                    <a:lnTo>
                      <a:pt x="1856" y="88"/>
                    </a:lnTo>
                    <a:lnTo>
                      <a:pt x="1568" y="51"/>
                    </a:lnTo>
                    <a:lnTo>
                      <a:pt x="10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1;p16">
                <a:extLst>
                  <a:ext uri="{FF2B5EF4-FFF2-40B4-BE49-F238E27FC236}">
                    <a16:creationId xmlns:a16="http://schemas.microsoft.com/office/drawing/2014/main" id="{7CBDBCBC-EE32-4DFE-A446-0441C0EA2D28}"/>
                  </a:ext>
                </a:extLst>
              </p:cNvPr>
              <p:cNvSpPr/>
              <p:nvPr/>
            </p:nvSpPr>
            <p:spPr>
              <a:xfrm>
                <a:off x="5833947" y="2105775"/>
                <a:ext cx="222572" cy="98609"/>
              </a:xfrm>
              <a:custGeom>
                <a:avLst/>
                <a:gdLst/>
                <a:ahLst/>
                <a:cxnLst/>
                <a:rect l="l" t="t" r="r" b="b"/>
                <a:pathLst>
                  <a:path w="9902" h="4387" extrusionOk="0">
                    <a:moveTo>
                      <a:pt x="3873" y="0"/>
                    </a:moveTo>
                    <a:lnTo>
                      <a:pt x="3535" y="13"/>
                    </a:lnTo>
                    <a:lnTo>
                      <a:pt x="3209" y="38"/>
                    </a:lnTo>
                    <a:lnTo>
                      <a:pt x="2883" y="75"/>
                    </a:lnTo>
                    <a:lnTo>
                      <a:pt x="2582" y="125"/>
                    </a:lnTo>
                    <a:lnTo>
                      <a:pt x="2282" y="188"/>
                    </a:lnTo>
                    <a:lnTo>
                      <a:pt x="2006" y="263"/>
                    </a:lnTo>
                    <a:lnTo>
                      <a:pt x="1743" y="364"/>
                    </a:lnTo>
                    <a:lnTo>
                      <a:pt x="1505" y="464"/>
                    </a:lnTo>
                    <a:lnTo>
                      <a:pt x="1279" y="577"/>
                    </a:lnTo>
                    <a:lnTo>
                      <a:pt x="1078" y="714"/>
                    </a:lnTo>
                    <a:lnTo>
                      <a:pt x="890" y="852"/>
                    </a:lnTo>
                    <a:lnTo>
                      <a:pt x="740" y="1015"/>
                    </a:lnTo>
                    <a:lnTo>
                      <a:pt x="665" y="1103"/>
                    </a:lnTo>
                    <a:lnTo>
                      <a:pt x="615" y="1191"/>
                    </a:lnTo>
                    <a:lnTo>
                      <a:pt x="502" y="1366"/>
                    </a:lnTo>
                    <a:lnTo>
                      <a:pt x="402" y="1542"/>
                    </a:lnTo>
                    <a:lnTo>
                      <a:pt x="314" y="1717"/>
                    </a:lnTo>
                    <a:lnTo>
                      <a:pt x="251" y="1880"/>
                    </a:lnTo>
                    <a:lnTo>
                      <a:pt x="189" y="2043"/>
                    </a:lnTo>
                    <a:lnTo>
                      <a:pt x="138" y="2193"/>
                    </a:lnTo>
                    <a:lnTo>
                      <a:pt x="88" y="2344"/>
                    </a:lnTo>
                    <a:lnTo>
                      <a:pt x="63" y="2482"/>
                    </a:lnTo>
                    <a:lnTo>
                      <a:pt x="13" y="2757"/>
                    </a:lnTo>
                    <a:lnTo>
                      <a:pt x="1" y="3008"/>
                    </a:lnTo>
                    <a:lnTo>
                      <a:pt x="13" y="3234"/>
                    </a:lnTo>
                    <a:lnTo>
                      <a:pt x="51" y="3434"/>
                    </a:lnTo>
                    <a:lnTo>
                      <a:pt x="88" y="3622"/>
                    </a:lnTo>
                    <a:lnTo>
                      <a:pt x="151" y="3773"/>
                    </a:lnTo>
                    <a:lnTo>
                      <a:pt x="214" y="3910"/>
                    </a:lnTo>
                    <a:lnTo>
                      <a:pt x="264" y="4023"/>
                    </a:lnTo>
                    <a:lnTo>
                      <a:pt x="364" y="4174"/>
                    </a:lnTo>
                    <a:lnTo>
                      <a:pt x="414" y="4224"/>
                    </a:lnTo>
                    <a:lnTo>
                      <a:pt x="602" y="3986"/>
                    </a:lnTo>
                    <a:lnTo>
                      <a:pt x="790" y="3773"/>
                    </a:lnTo>
                    <a:lnTo>
                      <a:pt x="991" y="3597"/>
                    </a:lnTo>
                    <a:lnTo>
                      <a:pt x="1191" y="3434"/>
                    </a:lnTo>
                    <a:lnTo>
                      <a:pt x="1392" y="3309"/>
                    </a:lnTo>
                    <a:lnTo>
                      <a:pt x="1605" y="3209"/>
                    </a:lnTo>
                    <a:lnTo>
                      <a:pt x="1805" y="3121"/>
                    </a:lnTo>
                    <a:lnTo>
                      <a:pt x="2031" y="3058"/>
                    </a:lnTo>
                    <a:lnTo>
                      <a:pt x="2244" y="3021"/>
                    </a:lnTo>
                    <a:lnTo>
                      <a:pt x="2457" y="2996"/>
                    </a:lnTo>
                    <a:lnTo>
                      <a:pt x="2896" y="2996"/>
                    </a:lnTo>
                    <a:lnTo>
                      <a:pt x="3121" y="3021"/>
                    </a:lnTo>
                    <a:lnTo>
                      <a:pt x="3347" y="3058"/>
                    </a:lnTo>
                    <a:lnTo>
                      <a:pt x="3573" y="3108"/>
                    </a:lnTo>
                    <a:lnTo>
                      <a:pt x="3798" y="3171"/>
                    </a:lnTo>
                    <a:lnTo>
                      <a:pt x="4024" y="3246"/>
                    </a:lnTo>
                    <a:lnTo>
                      <a:pt x="4249" y="3321"/>
                    </a:lnTo>
                    <a:lnTo>
                      <a:pt x="4688" y="3484"/>
                    </a:lnTo>
                    <a:lnTo>
                      <a:pt x="5565" y="3848"/>
                    </a:lnTo>
                    <a:lnTo>
                      <a:pt x="5992" y="4023"/>
                    </a:lnTo>
                    <a:lnTo>
                      <a:pt x="6405" y="4174"/>
                    </a:lnTo>
                    <a:lnTo>
                      <a:pt x="6606" y="4236"/>
                    </a:lnTo>
                    <a:lnTo>
                      <a:pt x="6794" y="4299"/>
                    </a:lnTo>
                    <a:lnTo>
                      <a:pt x="6994" y="4337"/>
                    </a:lnTo>
                    <a:lnTo>
                      <a:pt x="7182" y="4374"/>
                    </a:lnTo>
                    <a:lnTo>
                      <a:pt x="7358" y="4387"/>
                    </a:lnTo>
                    <a:lnTo>
                      <a:pt x="7533" y="4387"/>
                    </a:lnTo>
                    <a:lnTo>
                      <a:pt x="7696" y="4374"/>
                    </a:lnTo>
                    <a:lnTo>
                      <a:pt x="7859" y="4337"/>
                    </a:lnTo>
                    <a:lnTo>
                      <a:pt x="8009" y="4299"/>
                    </a:lnTo>
                    <a:lnTo>
                      <a:pt x="8160" y="4236"/>
                    </a:lnTo>
                    <a:lnTo>
                      <a:pt x="8298" y="4161"/>
                    </a:lnTo>
                    <a:lnTo>
                      <a:pt x="8436" y="4086"/>
                    </a:lnTo>
                    <a:lnTo>
                      <a:pt x="8561" y="3998"/>
                    </a:lnTo>
                    <a:lnTo>
                      <a:pt x="8686" y="3898"/>
                    </a:lnTo>
                    <a:lnTo>
                      <a:pt x="8799" y="3785"/>
                    </a:lnTo>
                    <a:lnTo>
                      <a:pt x="8912" y="3685"/>
                    </a:lnTo>
                    <a:lnTo>
                      <a:pt x="9112" y="3434"/>
                    </a:lnTo>
                    <a:lnTo>
                      <a:pt x="9275" y="3184"/>
                    </a:lnTo>
                    <a:lnTo>
                      <a:pt x="9438" y="2933"/>
                    </a:lnTo>
                    <a:lnTo>
                      <a:pt x="9564" y="2682"/>
                    </a:lnTo>
                    <a:lnTo>
                      <a:pt x="9676" y="2457"/>
                    </a:lnTo>
                    <a:lnTo>
                      <a:pt x="9752" y="2244"/>
                    </a:lnTo>
                    <a:lnTo>
                      <a:pt x="9864" y="1930"/>
                    </a:lnTo>
                    <a:lnTo>
                      <a:pt x="9902" y="1805"/>
                    </a:lnTo>
                    <a:lnTo>
                      <a:pt x="9701" y="1629"/>
                    </a:lnTo>
                    <a:lnTo>
                      <a:pt x="9463" y="1454"/>
                    </a:lnTo>
                    <a:lnTo>
                      <a:pt x="9225" y="1291"/>
                    </a:lnTo>
                    <a:lnTo>
                      <a:pt x="8949" y="1141"/>
                    </a:lnTo>
                    <a:lnTo>
                      <a:pt x="8674" y="990"/>
                    </a:lnTo>
                    <a:lnTo>
                      <a:pt x="8373" y="852"/>
                    </a:lnTo>
                    <a:lnTo>
                      <a:pt x="8060" y="727"/>
                    </a:lnTo>
                    <a:lnTo>
                      <a:pt x="7746" y="614"/>
                    </a:lnTo>
                    <a:lnTo>
                      <a:pt x="7408" y="501"/>
                    </a:lnTo>
                    <a:lnTo>
                      <a:pt x="7069" y="401"/>
                    </a:lnTo>
                    <a:lnTo>
                      <a:pt x="6718" y="313"/>
                    </a:lnTo>
                    <a:lnTo>
                      <a:pt x="6368" y="238"/>
                    </a:lnTo>
                    <a:lnTo>
                      <a:pt x="6004" y="176"/>
                    </a:lnTo>
                    <a:lnTo>
                      <a:pt x="5653" y="113"/>
                    </a:lnTo>
                    <a:lnTo>
                      <a:pt x="5290" y="75"/>
                    </a:lnTo>
                    <a:lnTo>
                      <a:pt x="4926" y="38"/>
                    </a:lnTo>
                    <a:lnTo>
                      <a:pt x="4575" y="13"/>
                    </a:lnTo>
                    <a:lnTo>
                      <a:pt x="4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2;p16">
                <a:extLst>
                  <a:ext uri="{FF2B5EF4-FFF2-40B4-BE49-F238E27FC236}">
                    <a16:creationId xmlns:a16="http://schemas.microsoft.com/office/drawing/2014/main" id="{171BF611-B7F6-45A0-8805-186190A05BD1}"/>
                  </a:ext>
                </a:extLst>
              </p:cNvPr>
              <p:cNvSpPr/>
              <p:nvPr/>
            </p:nvSpPr>
            <p:spPr>
              <a:xfrm>
                <a:off x="6029456" y="2139019"/>
                <a:ext cx="57228" cy="138888"/>
              </a:xfrm>
              <a:custGeom>
                <a:avLst/>
                <a:gdLst/>
                <a:ahLst/>
                <a:cxnLst/>
                <a:rect l="l" t="t" r="r" b="b"/>
                <a:pathLst>
                  <a:path w="2546" h="6179" extrusionOk="0">
                    <a:moveTo>
                      <a:pt x="803" y="0"/>
                    </a:moveTo>
                    <a:lnTo>
                      <a:pt x="640" y="564"/>
                    </a:lnTo>
                    <a:lnTo>
                      <a:pt x="490" y="1166"/>
                    </a:lnTo>
                    <a:lnTo>
                      <a:pt x="314" y="1880"/>
                    </a:lnTo>
                    <a:lnTo>
                      <a:pt x="239" y="2256"/>
                    </a:lnTo>
                    <a:lnTo>
                      <a:pt x="164" y="2632"/>
                    </a:lnTo>
                    <a:lnTo>
                      <a:pt x="101" y="3008"/>
                    </a:lnTo>
                    <a:lnTo>
                      <a:pt x="38" y="3371"/>
                    </a:lnTo>
                    <a:lnTo>
                      <a:pt x="13" y="3710"/>
                    </a:lnTo>
                    <a:lnTo>
                      <a:pt x="1" y="4011"/>
                    </a:lnTo>
                    <a:lnTo>
                      <a:pt x="1" y="4274"/>
                    </a:lnTo>
                    <a:lnTo>
                      <a:pt x="26" y="4387"/>
                    </a:lnTo>
                    <a:lnTo>
                      <a:pt x="38" y="4487"/>
                    </a:lnTo>
                    <a:lnTo>
                      <a:pt x="101" y="4675"/>
                    </a:lnTo>
                    <a:lnTo>
                      <a:pt x="189" y="4850"/>
                    </a:lnTo>
                    <a:lnTo>
                      <a:pt x="277" y="5013"/>
                    </a:lnTo>
                    <a:lnTo>
                      <a:pt x="377" y="5164"/>
                    </a:lnTo>
                    <a:lnTo>
                      <a:pt x="490" y="5314"/>
                    </a:lnTo>
                    <a:lnTo>
                      <a:pt x="602" y="5452"/>
                    </a:lnTo>
                    <a:lnTo>
                      <a:pt x="728" y="5577"/>
                    </a:lnTo>
                    <a:lnTo>
                      <a:pt x="841" y="5703"/>
                    </a:lnTo>
                    <a:lnTo>
                      <a:pt x="1066" y="5903"/>
                    </a:lnTo>
                    <a:lnTo>
                      <a:pt x="1254" y="6054"/>
                    </a:lnTo>
                    <a:lnTo>
                      <a:pt x="1430" y="6179"/>
                    </a:lnTo>
                    <a:lnTo>
                      <a:pt x="1593" y="6016"/>
                    </a:lnTo>
                    <a:lnTo>
                      <a:pt x="1755" y="5841"/>
                    </a:lnTo>
                    <a:lnTo>
                      <a:pt x="1931" y="5602"/>
                    </a:lnTo>
                    <a:lnTo>
                      <a:pt x="2131" y="5327"/>
                    </a:lnTo>
                    <a:lnTo>
                      <a:pt x="2219" y="5176"/>
                    </a:lnTo>
                    <a:lnTo>
                      <a:pt x="2307" y="5013"/>
                    </a:lnTo>
                    <a:lnTo>
                      <a:pt x="2382" y="4838"/>
                    </a:lnTo>
                    <a:lnTo>
                      <a:pt x="2445" y="4675"/>
                    </a:lnTo>
                    <a:lnTo>
                      <a:pt x="2495" y="4499"/>
                    </a:lnTo>
                    <a:lnTo>
                      <a:pt x="2520" y="4311"/>
                    </a:lnTo>
                    <a:lnTo>
                      <a:pt x="2533" y="4111"/>
                    </a:lnTo>
                    <a:lnTo>
                      <a:pt x="2545" y="3873"/>
                    </a:lnTo>
                    <a:lnTo>
                      <a:pt x="2545" y="3585"/>
                    </a:lnTo>
                    <a:lnTo>
                      <a:pt x="2520" y="3284"/>
                    </a:lnTo>
                    <a:lnTo>
                      <a:pt x="2495" y="2958"/>
                    </a:lnTo>
                    <a:lnTo>
                      <a:pt x="2445" y="2619"/>
                    </a:lnTo>
                    <a:lnTo>
                      <a:pt x="2382" y="2269"/>
                    </a:lnTo>
                    <a:lnTo>
                      <a:pt x="2307" y="1930"/>
                    </a:lnTo>
                    <a:lnTo>
                      <a:pt x="2194" y="1592"/>
                    </a:lnTo>
                    <a:lnTo>
                      <a:pt x="2081" y="1266"/>
                    </a:lnTo>
                    <a:lnTo>
                      <a:pt x="2006" y="1103"/>
                    </a:lnTo>
                    <a:lnTo>
                      <a:pt x="1931" y="953"/>
                    </a:lnTo>
                    <a:lnTo>
                      <a:pt x="1843" y="815"/>
                    </a:lnTo>
                    <a:lnTo>
                      <a:pt x="1755" y="677"/>
                    </a:lnTo>
                    <a:lnTo>
                      <a:pt x="1668" y="551"/>
                    </a:lnTo>
                    <a:lnTo>
                      <a:pt x="1567" y="439"/>
                    </a:lnTo>
                    <a:lnTo>
                      <a:pt x="1455" y="338"/>
                    </a:lnTo>
                    <a:lnTo>
                      <a:pt x="1342" y="238"/>
                    </a:lnTo>
                    <a:lnTo>
                      <a:pt x="1217" y="163"/>
                    </a:lnTo>
                    <a:lnTo>
                      <a:pt x="1091" y="88"/>
                    </a:lnTo>
                    <a:lnTo>
                      <a:pt x="953" y="38"/>
                    </a:ln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3;p16">
                <a:extLst>
                  <a:ext uri="{FF2B5EF4-FFF2-40B4-BE49-F238E27FC236}">
                    <a16:creationId xmlns:a16="http://schemas.microsoft.com/office/drawing/2014/main" id="{EA9510C5-B600-43F5-856B-871DD278A869}"/>
                  </a:ext>
                </a:extLst>
              </p:cNvPr>
              <p:cNvSpPr/>
              <p:nvPr/>
            </p:nvSpPr>
            <p:spPr>
              <a:xfrm>
                <a:off x="5897334" y="2967540"/>
                <a:ext cx="521208" cy="229068"/>
              </a:xfrm>
              <a:custGeom>
                <a:avLst/>
                <a:gdLst/>
                <a:ahLst/>
                <a:cxnLst/>
                <a:rect l="l" t="t" r="r" b="b"/>
                <a:pathLst>
                  <a:path w="23188" h="10191" extrusionOk="0">
                    <a:moveTo>
                      <a:pt x="17472" y="1"/>
                    </a:moveTo>
                    <a:lnTo>
                      <a:pt x="17836" y="3961"/>
                    </a:lnTo>
                    <a:lnTo>
                      <a:pt x="1" y="6267"/>
                    </a:lnTo>
                    <a:lnTo>
                      <a:pt x="76" y="9714"/>
                    </a:lnTo>
                    <a:lnTo>
                      <a:pt x="978" y="9764"/>
                    </a:lnTo>
                    <a:lnTo>
                      <a:pt x="3347" y="9877"/>
                    </a:lnTo>
                    <a:lnTo>
                      <a:pt x="6719" y="10015"/>
                    </a:lnTo>
                    <a:lnTo>
                      <a:pt x="8624" y="10077"/>
                    </a:lnTo>
                    <a:lnTo>
                      <a:pt x="10604" y="10128"/>
                    </a:lnTo>
                    <a:lnTo>
                      <a:pt x="12609" y="10165"/>
                    </a:lnTo>
                    <a:lnTo>
                      <a:pt x="14552" y="10190"/>
                    </a:lnTo>
                    <a:lnTo>
                      <a:pt x="16394" y="10190"/>
                    </a:lnTo>
                    <a:lnTo>
                      <a:pt x="17259" y="10178"/>
                    </a:lnTo>
                    <a:lnTo>
                      <a:pt x="18061" y="10153"/>
                    </a:lnTo>
                    <a:lnTo>
                      <a:pt x="18826" y="10128"/>
                    </a:lnTo>
                    <a:lnTo>
                      <a:pt x="19515" y="10090"/>
                    </a:lnTo>
                    <a:lnTo>
                      <a:pt x="20142" y="10040"/>
                    </a:lnTo>
                    <a:lnTo>
                      <a:pt x="20681" y="9977"/>
                    </a:lnTo>
                    <a:lnTo>
                      <a:pt x="21132" y="9914"/>
                    </a:lnTo>
                    <a:lnTo>
                      <a:pt x="21333" y="9877"/>
                    </a:lnTo>
                    <a:lnTo>
                      <a:pt x="21495" y="9827"/>
                    </a:lnTo>
                    <a:lnTo>
                      <a:pt x="21646" y="9789"/>
                    </a:lnTo>
                    <a:lnTo>
                      <a:pt x="21759" y="9739"/>
                    </a:lnTo>
                    <a:lnTo>
                      <a:pt x="21846" y="9689"/>
                    </a:lnTo>
                    <a:lnTo>
                      <a:pt x="21909" y="9626"/>
                    </a:lnTo>
                    <a:lnTo>
                      <a:pt x="22022" y="9488"/>
                    </a:lnTo>
                    <a:lnTo>
                      <a:pt x="22122" y="9300"/>
                    </a:lnTo>
                    <a:lnTo>
                      <a:pt x="22210" y="9075"/>
                    </a:lnTo>
                    <a:lnTo>
                      <a:pt x="22298" y="8824"/>
                    </a:lnTo>
                    <a:lnTo>
                      <a:pt x="22385" y="8536"/>
                    </a:lnTo>
                    <a:lnTo>
                      <a:pt x="22461" y="8235"/>
                    </a:lnTo>
                    <a:lnTo>
                      <a:pt x="22536" y="7897"/>
                    </a:lnTo>
                    <a:lnTo>
                      <a:pt x="22598" y="7546"/>
                    </a:lnTo>
                    <a:lnTo>
                      <a:pt x="22724" y="6794"/>
                    </a:lnTo>
                    <a:lnTo>
                      <a:pt x="22824" y="5979"/>
                    </a:lnTo>
                    <a:lnTo>
                      <a:pt x="22912" y="5139"/>
                    </a:lnTo>
                    <a:lnTo>
                      <a:pt x="22987" y="4300"/>
                    </a:lnTo>
                    <a:lnTo>
                      <a:pt x="23050" y="3472"/>
                    </a:lnTo>
                    <a:lnTo>
                      <a:pt x="23087" y="2683"/>
                    </a:lnTo>
                    <a:lnTo>
                      <a:pt x="23150" y="1317"/>
                    </a:lnTo>
                    <a:lnTo>
                      <a:pt x="23175" y="352"/>
                    </a:lnTo>
                    <a:lnTo>
                      <a:pt x="23187" y="1"/>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4;p16">
                <a:extLst>
                  <a:ext uri="{FF2B5EF4-FFF2-40B4-BE49-F238E27FC236}">
                    <a16:creationId xmlns:a16="http://schemas.microsoft.com/office/drawing/2014/main" id="{382B06CF-DD31-4646-865D-3C06B05E0EC2}"/>
                  </a:ext>
                </a:extLst>
              </p:cNvPr>
              <p:cNvSpPr/>
              <p:nvPr/>
            </p:nvSpPr>
            <p:spPr>
              <a:xfrm>
                <a:off x="5566869" y="2943601"/>
                <a:ext cx="65387" cy="72984"/>
              </a:xfrm>
              <a:custGeom>
                <a:avLst/>
                <a:gdLst/>
                <a:ahLst/>
                <a:cxnLst/>
                <a:rect l="l" t="t" r="r" b="b"/>
                <a:pathLst>
                  <a:path w="2909" h="3247" extrusionOk="0">
                    <a:moveTo>
                      <a:pt x="277" y="0"/>
                    </a:moveTo>
                    <a:lnTo>
                      <a:pt x="1" y="238"/>
                    </a:lnTo>
                    <a:lnTo>
                      <a:pt x="2620" y="3246"/>
                    </a:lnTo>
                    <a:lnTo>
                      <a:pt x="2909" y="2996"/>
                    </a:lnTo>
                    <a:lnTo>
                      <a:pt x="2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5;p16">
                <a:extLst>
                  <a:ext uri="{FF2B5EF4-FFF2-40B4-BE49-F238E27FC236}">
                    <a16:creationId xmlns:a16="http://schemas.microsoft.com/office/drawing/2014/main" id="{E91AAB6C-BF25-4810-A1F3-EB30C72D4C3B}"/>
                  </a:ext>
                </a:extLst>
              </p:cNvPr>
              <p:cNvSpPr/>
              <p:nvPr/>
            </p:nvSpPr>
            <p:spPr>
              <a:xfrm>
                <a:off x="5713378" y="3078264"/>
                <a:ext cx="185664" cy="117490"/>
              </a:xfrm>
              <a:custGeom>
                <a:avLst/>
                <a:gdLst/>
                <a:ahLst/>
                <a:cxnLst/>
                <a:rect l="l" t="t" r="r" b="b"/>
                <a:pathLst>
                  <a:path w="8260" h="5227" extrusionOk="0">
                    <a:moveTo>
                      <a:pt x="2908" y="0"/>
                    </a:moveTo>
                    <a:lnTo>
                      <a:pt x="2256" y="25"/>
                    </a:lnTo>
                    <a:lnTo>
                      <a:pt x="1667" y="50"/>
                    </a:lnTo>
                    <a:lnTo>
                      <a:pt x="890" y="88"/>
                    </a:lnTo>
                    <a:lnTo>
                      <a:pt x="802" y="100"/>
                    </a:lnTo>
                    <a:lnTo>
                      <a:pt x="727" y="126"/>
                    </a:lnTo>
                    <a:lnTo>
                      <a:pt x="677" y="163"/>
                    </a:lnTo>
                    <a:lnTo>
                      <a:pt x="639" y="213"/>
                    </a:lnTo>
                    <a:lnTo>
                      <a:pt x="627" y="263"/>
                    </a:lnTo>
                    <a:lnTo>
                      <a:pt x="627" y="339"/>
                    </a:lnTo>
                    <a:lnTo>
                      <a:pt x="639" y="401"/>
                    </a:lnTo>
                    <a:lnTo>
                      <a:pt x="690" y="489"/>
                    </a:lnTo>
                    <a:lnTo>
                      <a:pt x="752" y="564"/>
                    </a:lnTo>
                    <a:lnTo>
                      <a:pt x="840" y="652"/>
                    </a:lnTo>
                    <a:lnTo>
                      <a:pt x="953" y="727"/>
                    </a:lnTo>
                    <a:lnTo>
                      <a:pt x="1091" y="815"/>
                    </a:lnTo>
                    <a:lnTo>
                      <a:pt x="1254" y="903"/>
                    </a:lnTo>
                    <a:lnTo>
                      <a:pt x="1442" y="978"/>
                    </a:lnTo>
                    <a:lnTo>
                      <a:pt x="1667" y="1053"/>
                    </a:lnTo>
                    <a:lnTo>
                      <a:pt x="1905" y="1116"/>
                    </a:lnTo>
                    <a:lnTo>
                      <a:pt x="1592" y="1191"/>
                    </a:lnTo>
                    <a:lnTo>
                      <a:pt x="1279" y="1266"/>
                    </a:lnTo>
                    <a:lnTo>
                      <a:pt x="915" y="1366"/>
                    </a:lnTo>
                    <a:lnTo>
                      <a:pt x="564" y="1479"/>
                    </a:lnTo>
                    <a:lnTo>
                      <a:pt x="401" y="1554"/>
                    </a:lnTo>
                    <a:lnTo>
                      <a:pt x="251" y="1617"/>
                    </a:lnTo>
                    <a:lnTo>
                      <a:pt x="138" y="1692"/>
                    </a:lnTo>
                    <a:lnTo>
                      <a:pt x="50" y="1767"/>
                    </a:lnTo>
                    <a:lnTo>
                      <a:pt x="25" y="1805"/>
                    </a:lnTo>
                    <a:lnTo>
                      <a:pt x="0" y="1843"/>
                    </a:lnTo>
                    <a:lnTo>
                      <a:pt x="0" y="1880"/>
                    </a:lnTo>
                    <a:lnTo>
                      <a:pt x="0" y="1918"/>
                    </a:lnTo>
                    <a:lnTo>
                      <a:pt x="25" y="1993"/>
                    </a:lnTo>
                    <a:lnTo>
                      <a:pt x="63" y="2068"/>
                    </a:lnTo>
                    <a:lnTo>
                      <a:pt x="113" y="2131"/>
                    </a:lnTo>
                    <a:lnTo>
                      <a:pt x="176" y="2206"/>
                    </a:lnTo>
                    <a:lnTo>
                      <a:pt x="314" y="2319"/>
                    </a:lnTo>
                    <a:lnTo>
                      <a:pt x="464" y="2419"/>
                    </a:lnTo>
                    <a:lnTo>
                      <a:pt x="602" y="2507"/>
                    </a:lnTo>
                    <a:lnTo>
                      <a:pt x="727" y="2570"/>
                    </a:lnTo>
                    <a:lnTo>
                      <a:pt x="853" y="2620"/>
                    </a:lnTo>
                    <a:lnTo>
                      <a:pt x="840" y="2770"/>
                    </a:lnTo>
                    <a:lnTo>
                      <a:pt x="853" y="2933"/>
                    </a:lnTo>
                    <a:lnTo>
                      <a:pt x="865" y="3021"/>
                    </a:lnTo>
                    <a:lnTo>
                      <a:pt x="890" y="3121"/>
                    </a:lnTo>
                    <a:lnTo>
                      <a:pt x="915" y="3209"/>
                    </a:lnTo>
                    <a:lnTo>
                      <a:pt x="953" y="3309"/>
                    </a:lnTo>
                    <a:lnTo>
                      <a:pt x="1003" y="3384"/>
                    </a:lnTo>
                    <a:lnTo>
                      <a:pt x="1078" y="3472"/>
                    </a:lnTo>
                    <a:lnTo>
                      <a:pt x="1153" y="3535"/>
                    </a:lnTo>
                    <a:lnTo>
                      <a:pt x="1254" y="3585"/>
                    </a:lnTo>
                    <a:lnTo>
                      <a:pt x="1379" y="3622"/>
                    </a:lnTo>
                    <a:lnTo>
                      <a:pt x="1517" y="3647"/>
                    </a:lnTo>
                    <a:lnTo>
                      <a:pt x="1504" y="3735"/>
                    </a:lnTo>
                    <a:lnTo>
                      <a:pt x="1492" y="3936"/>
                    </a:lnTo>
                    <a:lnTo>
                      <a:pt x="1504" y="4048"/>
                    </a:lnTo>
                    <a:lnTo>
                      <a:pt x="1529" y="4174"/>
                    </a:lnTo>
                    <a:lnTo>
                      <a:pt x="1554" y="4274"/>
                    </a:lnTo>
                    <a:lnTo>
                      <a:pt x="1579" y="4324"/>
                    </a:lnTo>
                    <a:lnTo>
                      <a:pt x="1617" y="4362"/>
                    </a:lnTo>
                    <a:lnTo>
                      <a:pt x="1680" y="4412"/>
                    </a:lnTo>
                    <a:lnTo>
                      <a:pt x="1805" y="4487"/>
                    </a:lnTo>
                    <a:lnTo>
                      <a:pt x="1981" y="4562"/>
                    </a:lnTo>
                    <a:lnTo>
                      <a:pt x="2219" y="4663"/>
                    </a:lnTo>
                    <a:lnTo>
                      <a:pt x="2507" y="4775"/>
                    </a:lnTo>
                    <a:lnTo>
                      <a:pt x="2833" y="4876"/>
                    </a:lnTo>
                    <a:lnTo>
                      <a:pt x="3221" y="4976"/>
                    </a:lnTo>
                    <a:lnTo>
                      <a:pt x="3635" y="5076"/>
                    </a:lnTo>
                    <a:lnTo>
                      <a:pt x="4099" y="5151"/>
                    </a:lnTo>
                    <a:lnTo>
                      <a:pt x="4600" y="5202"/>
                    </a:lnTo>
                    <a:lnTo>
                      <a:pt x="4863" y="5214"/>
                    </a:lnTo>
                    <a:lnTo>
                      <a:pt x="5139" y="5227"/>
                    </a:lnTo>
                    <a:lnTo>
                      <a:pt x="5716" y="5227"/>
                    </a:lnTo>
                    <a:lnTo>
                      <a:pt x="6004" y="5214"/>
                    </a:lnTo>
                    <a:lnTo>
                      <a:pt x="6305" y="5189"/>
                    </a:lnTo>
                    <a:lnTo>
                      <a:pt x="6618" y="5151"/>
                    </a:lnTo>
                    <a:lnTo>
                      <a:pt x="6931" y="5101"/>
                    </a:lnTo>
                    <a:lnTo>
                      <a:pt x="7257" y="5051"/>
                    </a:lnTo>
                    <a:lnTo>
                      <a:pt x="7583" y="4976"/>
                    </a:lnTo>
                    <a:lnTo>
                      <a:pt x="7921" y="4888"/>
                    </a:lnTo>
                    <a:lnTo>
                      <a:pt x="8260" y="4788"/>
                    </a:lnTo>
                    <a:lnTo>
                      <a:pt x="8185" y="1341"/>
                    </a:lnTo>
                    <a:lnTo>
                      <a:pt x="7834" y="1191"/>
                    </a:lnTo>
                    <a:lnTo>
                      <a:pt x="6969" y="827"/>
                    </a:lnTo>
                    <a:lnTo>
                      <a:pt x="6455" y="614"/>
                    </a:lnTo>
                    <a:lnTo>
                      <a:pt x="5941" y="414"/>
                    </a:lnTo>
                    <a:lnTo>
                      <a:pt x="5465" y="238"/>
                    </a:lnTo>
                    <a:lnTo>
                      <a:pt x="5076" y="113"/>
                    </a:lnTo>
                    <a:lnTo>
                      <a:pt x="4913" y="75"/>
                    </a:lnTo>
                    <a:lnTo>
                      <a:pt x="4713" y="50"/>
                    </a:lnTo>
                    <a:lnTo>
                      <a:pt x="4462" y="25"/>
                    </a:lnTo>
                    <a:lnTo>
                      <a:pt x="4186" y="13"/>
                    </a:lnTo>
                    <a:lnTo>
                      <a:pt x="3572"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6;p16">
                <a:extLst>
                  <a:ext uri="{FF2B5EF4-FFF2-40B4-BE49-F238E27FC236}">
                    <a16:creationId xmlns:a16="http://schemas.microsoft.com/office/drawing/2014/main" id="{681D637F-3484-441C-958D-DFC58F3B2815}"/>
                  </a:ext>
                </a:extLst>
              </p:cNvPr>
              <p:cNvSpPr/>
              <p:nvPr/>
            </p:nvSpPr>
            <p:spPr>
              <a:xfrm>
                <a:off x="5710276" y="2675692"/>
                <a:ext cx="12970" cy="270741"/>
              </a:xfrm>
              <a:custGeom>
                <a:avLst/>
                <a:gdLst/>
                <a:ahLst/>
                <a:cxnLst/>
                <a:rect l="l" t="t" r="r" b="b"/>
                <a:pathLst>
                  <a:path w="577" h="12045" extrusionOk="0">
                    <a:moveTo>
                      <a:pt x="289" y="0"/>
                    </a:moveTo>
                    <a:lnTo>
                      <a:pt x="0" y="12032"/>
                    </a:lnTo>
                    <a:lnTo>
                      <a:pt x="289" y="12045"/>
                    </a:lnTo>
                    <a:lnTo>
                      <a:pt x="5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7;p16">
                <a:extLst>
                  <a:ext uri="{FF2B5EF4-FFF2-40B4-BE49-F238E27FC236}">
                    <a16:creationId xmlns:a16="http://schemas.microsoft.com/office/drawing/2014/main" id="{E4B838A3-9C3D-479C-B6CF-541B8931A853}"/>
                  </a:ext>
                </a:extLst>
              </p:cNvPr>
              <p:cNvSpPr/>
              <p:nvPr/>
            </p:nvSpPr>
            <p:spPr>
              <a:xfrm>
                <a:off x="6251467" y="2683559"/>
                <a:ext cx="41988" cy="284295"/>
              </a:xfrm>
              <a:custGeom>
                <a:avLst/>
                <a:gdLst/>
                <a:ahLst/>
                <a:cxnLst/>
                <a:rect l="l" t="t" r="r" b="b"/>
                <a:pathLst>
                  <a:path w="1868" h="12648" extrusionOk="0">
                    <a:moveTo>
                      <a:pt x="276" y="1"/>
                    </a:moveTo>
                    <a:lnTo>
                      <a:pt x="0" y="39"/>
                    </a:lnTo>
                    <a:lnTo>
                      <a:pt x="1579" y="12647"/>
                    </a:lnTo>
                    <a:lnTo>
                      <a:pt x="1868" y="12610"/>
                    </a:lnTo>
                    <a:lnTo>
                      <a:pt x="2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8;p16">
                <a:extLst>
                  <a:ext uri="{FF2B5EF4-FFF2-40B4-BE49-F238E27FC236}">
                    <a16:creationId xmlns:a16="http://schemas.microsoft.com/office/drawing/2014/main" id="{3FBD9235-349C-4C0E-AAB6-55696C02C909}"/>
                  </a:ext>
                </a:extLst>
              </p:cNvPr>
              <p:cNvSpPr/>
              <p:nvPr/>
            </p:nvSpPr>
            <p:spPr>
              <a:xfrm>
                <a:off x="5702386" y="3404210"/>
                <a:ext cx="633618" cy="64803"/>
              </a:xfrm>
              <a:custGeom>
                <a:avLst/>
                <a:gdLst/>
                <a:ahLst/>
                <a:cxnLst/>
                <a:rect l="l" t="t" r="r" b="b"/>
                <a:pathLst>
                  <a:path w="28189" h="2883" extrusionOk="0">
                    <a:moveTo>
                      <a:pt x="27875" y="0"/>
                    </a:moveTo>
                    <a:lnTo>
                      <a:pt x="63" y="238"/>
                    </a:lnTo>
                    <a:lnTo>
                      <a:pt x="0" y="2883"/>
                    </a:lnTo>
                    <a:lnTo>
                      <a:pt x="28188" y="2883"/>
                    </a:lnTo>
                    <a:lnTo>
                      <a:pt x="27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9;p16">
                <a:extLst>
                  <a:ext uri="{FF2B5EF4-FFF2-40B4-BE49-F238E27FC236}">
                    <a16:creationId xmlns:a16="http://schemas.microsoft.com/office/drawing/2014/main" id="{377E3A9B-35A2-41BF-86CA-3B12863AC00A}"/>
                  </a:ext>
                </a:extLst>
              </p:cNvPr>
              <p:cNvSpPr/>
              <p:nvPr/>
            </p:nvSpPr>
            <p:spPr>
              <a:xfrm>
                <a:off x="6297658" y="3051786"/>
                <a:ext cx="57205" cy="28187"/>
              </a:xfrm>
              <a:custGeom>
                <a:avLst/>
                <a:gdLst/>
                <a:ahLst/>
                <a:cxnLst/>
                <a:rect l="l" t="t" r="r" b="b"/>
                <a:pathLst>
                  <a:path w="2545" h="1254" extrusionOk="0">
                    <a:moveTo>
                      <a:pt x="314" y="0"/>
                    </a:moveTo>
                    <a:lnTo>
                      <a:pt x="88" y="13"/>
                    </a:lnTo>
                    <a:lnTo>
                      <a:pt x="1" y="25"/>
                    </a:lnTo>
                    <a:lnTo>
                      <a:pt x="51" y="401"/>
                    </a:lnTo>
                    <a:lnTo>
                      <a:pt x="126" y="389"/>
                    </a:lnTo>
                    <a:lnTo>
                      <a:pt x="326" y="376"/>
                    </a:lnTo>
                    <a:lnTo>
                      <a:pt x="615" y="389"/>
                    </a:lnTo>
                    <a:lnTo>
                      <a:pt x="778" y="401"/>
                    </a:lnTo>
                    <a:lnTo>
                      <a:pt x="953" y="426"/>
                    </a:lnTo>
                    <a:lnTo>
                      <a:pt x="1141" y="464"/>
                    </a:lnTo>
                    <a:lnTo>
                      <a:pt x="1317" y="514"/>
                    </a:lnTo>
                    <a:lnTo>
                      <a:pt x="1505" y="577"/>
                    </a:lnTo>
                    <a:lnTo>
                      <a:pt x="1668" y="664"/>
                    </a:lnTo>
                    <a:lnTo>
                      <a:pt x="1831" y="777"/>
                    </a:lnTo>
                    <a:lnTo>
                      <a:pt x="1906" y="840"/>
                    </a:lnTo>
                    <a:lnTo>
                      <a:pt x="1981" y="902"/>
                    </a:lnTo>
                    <a:lnTo>
                      <a:pt x="2044" y="978"/>
                    </a:lnTo>
                    <a:lnTo>
                      <a:pt x="2094" y="1065"/>
                    </a:lnTo>
                    <a:lnTo>
                      <a:pt x="2144" y="1153"/>
                    </a:lnTo>
                    <a:lnTo>
                      <a:pt x="2194" y="1253"/>
                    </a:lnTo>
                    <a:lnTo>
                      <a:pt x="2545" y="1103"/>
                    </a:lnTo>
                    <a:lnTo>
                      <a:pt x="2495" y="1003"/>
                    </a:lnTo>
                    <a:lnTo>
                      <a:pt x="2445" y="902"/>
                    </a:lnTo>
                    <a:lnTo>
                      <a:pt x="2382" y="815"/>
                    </a:lnTo>
                    <a:lnTo>
                      <a:pt x="2319" y="727"/>
                    </a:lnTo>
                    <a:lnTo>
                      <a:pt x="2244" y="639"/>
                    </a:lnTo>
                    <a:lnTo>
                      <a:pt x="2156" y="564"/>
                    </a:lnTo>
                    <a:lnTo>
                      <a:pt x="2069" y="489"/>
                    </a:lnTo>
                    <a:lnTo>
                      <a:pt x="1981" y="414"/>
                    </a:lnTo>
                    <a:lnTo>
                      <a:pt x="1780" y="288"/>
                    </a:lnTo>
                    <a:lnTo>
                      <a:pt x="1555" y="188"/>
                    </a:lnTo>
                    <a:lnTo>
                      <a:pt x="1304" y="113"/>
                    </a:lnTo>
                    <a:lnTo>
                      <a:pt x="1041" y="50"/>
                    </a:lnTo>
                    <a:lnTo>
                      <a:pt x="840" y="25"/>
                    </a:lnTo>
                    <a:lnTo>
                      <a:pt x="640" y="13"/>
                    </a:lnTo>
                    <a:lnTo>
                      <a:pt x="4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40;p16">
                <a:extLst>
                  <a:ext uri="{FF2B5EF4-FFF2-40B4-BE49-F238E27FC236}">
                    <a16:creationId xmlns:a16="http://schemas.microsoft.com/office/drawing/2014/main" id="{331C0E78-BAD8-4FC0-9BFF-D524735E4EA8}"/>
                  </a:ext>
                </a:extLst>
              </p:cNvPr>
              <p:cNvSpPr/>
              <p:nvPr/>
            </p:nvSpPr>
            <p:spPr>
              <a:xfrm>
                <a:off x="6044112" y="2276492"/>
                <a:ext cx="59475" cy="60869"/>
              </a:xfrm>
              <a:custGeom>
                <a:avLst/>
                <a:gdLst/>
                <a:ahLst/>
                <a:cxnLst/>
                <a:rect l="l" t="t" r="r" b="b"/>
                <a:pathLst>
                  <a:path w="2646" h="2708" extrusionOk="0">
                    <a:moveTo>
                      <a:pt x="1329" y="0"/>
                    </a:moveTo>
                    <a:lnTo>
                      <a:pt x="1103" y="13"/>
                    </a:lnTo>
                    <a:lnTo>
                      <a:pt x="890" y="38"/>
                    </a:lnTo>
                    <a:lnTo>
                      <a:pt x="527" y="101"/>
                    </a:lnTo>
                    <a:lnTo>
                      <a:pt x="264" y="163"/>
                    </a:lnTo>
                    <a:lnTo>
                      <a:pt x="163" y="188"/>
                    </a:lnTo>
                    <a:lnTo>
                      <a:pt x="1" y="2632"/>
                    </a:lnTo>
                    <a:lnTo>
                      <a:pt x="163" y="2670"/>
                    </a:lnTo>
                    <a:lnTo>
                      <a:pt x="326" y="2695"/>
                    </a:lnTo>
                    <a:lnTo>
                      <a:pt x="489" y="2707"/>
                    </a:lnTo>
                    <a:lnTo>
                      <a:pt x="790" y="2707"/>
                    </a:lnTo>
                    <a:lnTo>
                      <a:pt x="928" y="2695"/>
                    </a:lnTo>
                    <a:lnTo>
                      <a:pt x="1066" y="2682"/>
                    </a:lnTo>
                    <a:lnTo>
                      <a:pt x="1204" y="2657"/>
                    </a:lnTo>
                    <a:lnTo>
                      <a:pt x="1329" y="2632"/>
                    </a:lnTo>
                    <a:lnTo>
                      <a:pt x="1442" y="2595"/>
                    </a:lnTo>
                    <a:lnTo>
                      <a:pt x="1567" y="2557"/>
                    </a:lnTo>
                    <a:lnTo>
                      <a:pt x="1680" y="2507"/>
                    </a:lnTo>
                    <a:lnTo>
                      <a:pt x="1881" y="2394"/>
                    </a:lnTo>
                    <a:lnTo>
                      <a:pt x="2056" y="2269"/>
                    </a:lnTo>
                    <a:lnTo>
                      <a:pt x="2219" y="2106"/>
                    </a:lnTo>
                    <a:lnTo>
                      <a:pt x="2344" y="1943"/>
                    </a:lnTo>
                    <a:lnTo>
                      <a:pt x="2457" y="1767"/>
                    </a:lnTo>
                    <a:lnTo>
                      <a:pt x="2545" y="1567"/>
                    </a:lnTo>
                    <a:lnTo>
                      <a:pt x="2607" y="1366"/>
                    </a:lnTo>
                    <a:lnTo>
                      <a:pt x="2633" y="1153"/>
                    </a:lnTo>
                    <a:lnTo>
                      <a:pt x="2645" y="940"/>
                    </a:lnTo>
                    <a:lnTo>
                      <a:pt x="2620" y="715"/>
                    </a:lnTo>
                    <a:lnTo>
                      <a:pt x="2607" y="614"/>
                    </a:lnTo>
                    <a:lnTo>
                      <a:pt x="2570" y="514"/>
                    </a:lnTo>
                    <a:lnTo>
                      <a:pt x="2520" y="426"/>
                    </a:lnTo>
                    <a:lnTo>
                      <a:pt x="2470" y="351"/>
                    </a:lnTo>
                    <a:lnTo>
                      <a:pt x="2407" y="289"/>
                    </a:lnTo>
                    <a:lnTo>
                      <a:pt x="2332" y="226"/>
                    </a:lnTo>
                    <a:lnTo>
                      <a:pt x="2257" y="176"/>
                    </a:lnTo>
                    <a:lnTo>
                      <a:pt x="2169" y="138"/>
                    </a:lnTo>
                    <a:lnTo>
                      <a:pt x="2069" y="101"/>
                    </a:lnTo>
                    <a:lnTo>
                      <a:pt x="1968" y="63"/>
                    </a:lnTo>
                    <a:lnTo>
                      <a:pt x="1768" y="25"/>
                    </a:lnTo>
                    <a:lnTo>
                      <a:pt x="1542" y="13"/>
                    </a:lnTo>
                    <a:lnTo>
                      <a:pt x="1329" y="0"/>
                    </a:lnTo>
                    <a:close/>
                  </a:path>
                </a:pathLst>
              </a:custGeom>
              <a:solidFill>
                <a:srgbClr val="F290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41;p16">
                <a:extLst>
                  <a:ext uri="{FF2B5EF4-FFF2-40B4-BE49-F238E27FC236}">
                    <a16:creationId xmlns:a16="http://schemas.microsoft.com/office/drawing/2014/main" id="{8ED736C4-B605-4FAA-8E4F-AF1D90D0F57F}"/>
                  </a:ext>
                </a:extLst>
              </p:cNvPr>
              <p:cNvSpPr/>
              <p:nvPr/>
            </p:nvSpPr>
            <p:spPr>
              <a:xfrm>
                <a:off x="6280755" y="2743866"/>
                <a:ext cx="39470" cy="152982"/>
              </a:xfrm>
              <a:custGeom>
                <a:avLst/>
                <a:gdLst/>
                <a:ahLst/>
                <a:cxnLst/>
                <a:rect l="l" t="t" r="r" b="b"/>
                <a:pathLst>
                  <a:path w="1756" h="6806" extrusionOk="0">
                    <a:moveTo>
                      <a:pt x="1467" y="0"/>
                    </a:moveTo>
                    <a:lnTo>
                      <a:pt x="1454" y="163"/>
                    </a:lnTo>
                    <a:lnTo>
                      <a:pt x="1417" y="614"/>
                    </a:lnTo>
                    <a:lnTo>
                      <a:pt x="1329" y="1304"/>
                    </a:lnTo>
                    <a:lnTo>
                      <a:pt x="1191" y="2181"/>
                    </a:lnTo>
                    <a:lnTo>
                      <a:pt x="1104" y="2682"/>
                    </a:lnTo>
                    <a:lnTo>
                      <a:pt x="1003" y="3209"/>
                    </a:lnTo>
                    <a:lnTo>
                      <a:pt x="890" y="3760"/>
                    </a:lnTo>
                    <a:lnTo>
                      <a:pt x="753" y="4337"/>
                    </a:lnTo>
                    <a:lnTo>
                      <a:pt x="590" y="4913"/>
                    </a:lnTo>
                    <a:lnTo>
                      <a:pt x="414" y="5515"/>
                    </a:lnTo>
                    <a:lnTo>
                      <a:pt x="214" y="6104"/>
                    </a:lnTo>
                    <a:lnTo>
                      <a:pt x="1" y="6705"/>
                    </a:lnTo>
                    <a:lnTo>
                      <a:pt x="264" y="6806"/>
                    </a:lnTo>
                    <a:lnTo>
                      <a:pt x="489" y="6204"/>
                    </a:lnTo>
                    <a:lnTo>
                      <a:pt x="677" y="5603"/>
                    </a:lnTo>
                    <a:lnTo>
                      <a:pt x="865" y="5001"/>
                    </a:lnTo>
                    <a:lnTo>
                      <a:pt x="1016" y="4412"/>
                    </a:lnTo>
                    <a:lnTo>
                      <a:pt x="1154" y="3823"/>
                    </a:lnTo>
                    <a:lnTo>
                      <a:pt x="1279" y="3271"/>
                    </a:lnTo>
                    <a:lnTo>
                      <a:pt x="1392" y="2732"/>
                    </a:lnTo>
                    <a:lnTo>
                      <a:pt x="1480" y="2231"/>
                    </a:lnTo>
                    <a:lnTo>
                      <a:pt x="1555" y="1767"/>
                    </a:lnTo>
                    <a:lnTo>
                      <a:pt x="1605" y="1341"/>
                    </a:lnTo>
                    <a:lnTo>
                      <a:pt x="1693" y="639"/>
                    </a:lnTo>
                    <a:lnTo>
                      <a:pt x="1743" y="188"/>
                    </a:lnTo>
                    <a:lnTo>
                      <a:pt x="1755" y="13"/>
                    </a:lnTo>
                    <a:lnTo>
                      <a:pt x="14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42;p16">
                <a:extLst>
                  <a:ext uri="{FF2B5EF4-FFF2-40B4-BE49-F238E27FC236}">
                    <a16:creationId xmlns:a16="http://schemas.microsoft.com/office/drawing/2014/main" id="{C8D6EDE6-E5EC-4C93-A26C-57FB5DC6966B}"/>
                  </a:ext>
                </a:extLst>
              </p:cNvPr>
              <p:cNvSpPr/>
              <p:nvPr/>
            </p:nvSpPr>
            <p:spPr>
              <a:xfrm>
                <a:off x="5649991" y="2772300"/>
                <a:ext cx="69321" cy="97800"/>
              </a:xfrm>
              <a:custGeom>
                <a:avLst/>
                <a:gdLst/>
                <a:ahLst/>
                <a:cxnLst/>
                <a:rect l="l" t="t" r="r" b="b"/>
                <a:pathLst>
                  <a:path w="3084" h="4351" extrusionOk="0">
                    <a:moveTo>
                      <a:pt x="251" y="1"/>
                    </a:moveTo>
                    <a:lnTo>
                      <a:pt x="0" y="151"/>
                    </a:lnTo>
                    <a:lnTo>
                      <a:pt x="301" y="628"/>
                    </a:lnTo>
                    <a:lnTo>
                      <a:pt x="1003" y="1731"/>
                    </a:lnTo>
                    <a:lnTo>
                      <a:pt x="1454" y="2407"/>
                    </a:lnTo>
                    <a:lnTo>
                      <a:pt x="1930" y="3109"/>
                    </a:lnTo>
                    <a:lnTo>
                      <a:pt x="2407" y="3774"/>
                    </a:lnTo>
                    <a:lnTo>
                      <a:pt x="2632" y="4074"/>
                    </a:lnTo>
                    <a:lnTo>
                      <a:pt x="2858" y="4350"/>
                    </a:lnTo>
                    <a:lnTo>
                      <a:pt x="3083" y="4175"/>
                    </a:lnTo>
                    <a:lnTo>
                      <a:pt x="2858" y="3899"/>
                    </a:lnTo>
                    <a:lnTo>
                      <a:pt x="2632" y="3598"/>
                    </a:lnTo>
                    <a:lnTo>
                      <a:pt x="2156" y="2934"/>
                    </a:lnTo>
                    <a:lnTo>
                      <a:pt x="1680" y="2244"/>
                    </a:lnTo>
                    <a:lnTo>
                      <a:pt x="1241" y="1580"/>
                    </a:lnTo>
                    <a:lnTo>
                      <a:pt x="539" y="477"/>
                    </a:lnTo>
                    <a:lnTo>
                      <a:pt x="2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43;p16">
                <a:extLst>
                  <a:ext uri="{FF2B5EF4-FFF2-40B4-BE49-F238E27FC236}">
                    <a16:creationId xmlns:a16="http://schemas.microsoft.com/office/drawing/2014/main" id="{599C5BBD-2033-4F3C-B9B8-3FC83710CDC2}"/>
                  </a:ext>
                </a:extLst>
              </p:cNvPr>
              <p:cNvSpPr/>
              <p:nvPr/>
            </p:nvSpPr>
            <p:spPr>
              <a:xfrm>
                <a:off x="5597596" y="2853736"/>
                <a:ext cx="57205" cy="44528"/>
              </a:xfrm>
              <a:custGeom>
                <a:avLst/>
                <a:gdLst/>
                <a:ahLst/>
                <a:cxnLst/>
                <a:rect l="l" t="t" r="r" b="b"/>
                <a:pathLst>
                  <a:path w="2545" h="1981" extrusionOk="0">
                    <a:moveTo>
                      <a:pt x="163" y="0"/>
                    </a:moveTo>
                    <a:lnTo>
                      <a:pt x="0" y="226"/>
                    </a:lnTo>
                    <a:lnTo>
                      <a:pt x="827" y="827"/>
                    </a:lnTo>
                    <a:lnTo>
                      <a:pt x="1592" y="1391"/>
                    </a:lnTo>
                    <a:lnTo>
                      <a:pt x="2369" y="1980"/>
                    </a:lnTo>
                    <a:lnTo>
                      <a:pt x="2544" y="1755"/>
                    </a:lnTo>
                    <a:lnTo>
                      <a:pt x="1755" y="1166"/>
                    </a:lnTo>
                    <a:lnTo>
                      <a:pt x="990" y="602"/>
                    </a:lnTo>
                    <a:lnTo>
                      <a:pt x="1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44;p16">
                <a:extLst>
                  <a:ext uri="{FF2B5EF4-FFF2-40B4-BE49-F238E27FC236}">
                    <a16:creationId xmlns:a16="http://schemas.microsoft.com/office/drawing/2014/main" id="{A288DC5C-2E4A-4B46-902E-79ADD2F24E23}"/>
                  </a:ext>
                </a:extLst>
              </p:cNvPr>
              <p:cNvSpPr/>
              <p:nvPr/>
            </p:nvSpPr>
            <p:spPr>
              <a:xfrm>
                <a:off x="5530815" y="3468990"/>
                <a:ext cx="840681" cy="1060421"/>
              </a:xfrm>
              <a:custGeom>
                <a:avLst/>
                <a:gdLst/>
                <a:ahLst/>
                <a:cxnLst/>
                <a:rect l="l" t="t" r="r" b="b"/>
                <a:pathLst>
                  <a:path w="37401" h="47177" extrusionOk="0">
                    <a:moveTo>
                      <a:pt x="35821" y="1"/>
                    </a:moveTo>
                    <a:lnTo>
                      <a:pt x="31359" y="490"/>
                    </a:lnTo>
                    <a:lnTo>
                      <a:pt x="26659" y="1004"/>
                    </a:lnTo>
                    <a:lnTo>
                      <a:pt x="21094" y="1618"/>
                    </a:lnTo>
                    <a:lnTo>
                      <a:pt x="15229" y="2270"/>
                    </a:lnTo>
                    <a:lnTo>
                      <a:pt x="9664" y="2909"/>
                    </a:lnTo>
                    <a:lnTo>
                      <a:pt x="7170" y="3210"/>
                    </a:lnTo>
                    <a:lnTo>
                      <a:pt x="4976" y="3473"/>
                    </a:lnTo>
                    <a:lnTo>
                      <a:pt x="3146" y="3711"/>
                    </a:lnTo>
                    <a:lnTo>
                      <a:pt x="1743" y="3911"/>
                    </a:lnTo>
                    <a:lnTo>
                      <a:pt x="1605" y="3936"/>
                    </a:lnTo>
                    <a:lnTo>
                      <a:pt x="1467" y="3974"/>
                    </a:lnTo>
                    <a:lnTo>
                      <a:pt x="1342" y="4037"/>
                    </a:lnTo>
                    <a:lnTo>
                      <a:pt x="1216" y="4112"/>
                    </a:lnTo>
                    <a:lnTo>
                      <a:pt x="1104" y="4200"/>
                    </a:lnTo>
                    <a:lnTo>
                      <a:pt x="991" y="4300"/>
                    </a:lnTo>
                    <a:lnTo>
                      <a:pt x="890" y="4413"/>
                    </a:lnTo>
                    <a:lnTo>
                      <a:pt x="790" y="4538"/>
                    </a:lnTo>
                    <a:lnTo>
                      <a:pt x="702" y="4688"/>
                    </a:lnTo>
                    <a:lnTo>
                      <a:pt x="615" y="4839"/>
                    </a:lnTo>
                    <a:lnTo>
                      <a:pt x="540" y="5002"/>
                    </a:lnTo>
                    <a:lnTo>
                      <a:pt x="464" y="5190"/>
                    </a:lnTo>
                    <a:lnTo>
                      <a:pt x="402" y="5378"/>
                    </a:lnTo>
                    <a:lnTo>
                      <a:pt x="339" y="5578"/>
                    </a:lnTo>
                    <a:lnTo>
                      <a:pt x="276" y="5804"/>
                    </a:lnTo>
                    <a:lnTo>
                      <a:pt x="226" y="6030"/>
                    </a:lnTo>
                    <a:lnTo>
                      <a:pt x="151" y="6518"/>
                    </a:lnTo>
                    <a:lnTo>
                      <a:pt x="76" y="7045"/>
                    </a:lnTo>
                    <a:lnTo>
                      <a:pt x="38" y="7621"/>
                    </a:lnTo>
                    <a:lnTo>
                      <a:pt x="13" y="8235"/>
                    </a:lnTo>
                    <a:lnTo>
                      <a:pt x="1" y="8887"/>
                    </a:lnTo>
                    <a:lnTo>
                      <a:pt x="13" y="9576"/>
                    </a:lnTo>
                    <a:lnTo>
                      <a:pt x="38" y="10303"/>
                    </a:lnTo>
                    <a:lnTo>
                      <a:pt x="88" y="11055"/>
                    </a:lnTo>
                    <a:lnTo>
                      <a:pt x="151" y="11832"/>
                    </a:lnTo>
                    <a:lnTo>
                      <a:pt x="214" y="12647"/>
                    </a:lnTo>
                    <a:lnTo>
                      <a:pt x="314" y="13487"/>
                    </a:lnTo>
                    <a:lnTo>
                      <a:pt x="414" y="14352"/>
                    </a:lnTo>
                    <a:lnTo>
                      <a:pt x="527" y="15229"/>
                    </a:lnTo>
                    <a:lnTo>
                      <a:pt x="652" y="16131"/>
                    </a:lnTo>
                    <a:lnTo>
                      <a:pt x="790" y="17059"/>
                    </a:lnTo>
                    <a:lnTo>
                      <a:pt x="941" y="17999"/>
                    </a:lnTo>
                    <a:lnTo>
                      <a:pt x="1279" y="19916"/>
                    </a:lnTo>
                    <a:lnTo>
                      <a:pt x="1642" y="21884"/>
                    </a:lnTo>
                    <a:lnTo>
                      <a:pt x="2031" y="23877"/>
                    </a:lnTo>
                    <a:lnTo>
                      <a:pt x="2457" y="25882"/>
                    </a:lnTo>
                    <a:lnTo>
                      <a:pt x="2883" y="27888"/>
                    </a:lnTo>
                    <a:lnTo>
                      <a:pt x="3334" y="29868"/>
                    </a:lnTo>
                    <a:lnTo>
                      <a:pt x="3786" y="31823"/>
                    </a:lnTo>
                    <a:lnTo>
                      <a:pt x="4249" y="33728"/>
                    </a:lnTo>
                    <a:lnTo>
                      <a:pt x="4701" y="35571"/>
                    </a:lnTo>
                    <a:lnTo>
                      <a:pt x="5139" y="37325"/>
                    </a:lnTo>
                    <a:lnTo>
                      <a:pt x="5565" y="38992"/>
                    </a:lnTo>
                    <a:lnTo>
                      <a:pt x="5979" y="40546"/>
                    </a:lnTo>
                    <a:lnTo>
                      <a:pt x="6693" y="43266"/>
                    </a:lnTo>
                    <a:lnTo>
                      <a:pt x="7270" y="45359"/>
                    </a:lnTo>
                    <a:lnTo>
                      <a:pt x="7784" y="47177"/>
                    </a:lnTo>
                    <a:lnTo>
                      <a:pt x="14903" y="45948"/>
                    </a:lnTo>
                    <a:lnTo>
                      <a:pt x="11594" y="16019"/>
                    </a:lnTo>
                    <a:lnTo>
                      <a:pt x="14765" y="15931"/>
                    </a:lnTo>
                    <a:lnTo>
                      <a:pt x="21909" y="15768"/>
                    </a:lnTo>
                    <a:lnTo>
                      <a:pt x="25895" y="15693"/>
                    </a:lnTo>
                    <a:lnTo>
                      <a:pt x="29567" y="15630"/>
                    </a:lnTo>
                    <a:lnTo>
                      <a:pt x="32500" y="15592"/>
                    </a:lnTo>
                    <a:lnTo>
                      <a:pt x="33540" y="15592"/>
                    </a:lnTo>
                    <a:lnTo>
                      <a:pt x="34242" y="15605"/>
                    </a:lnTo>
                    <a:lnTo>
                      <a:pt x="34518" y="15605"/>
                    </a:lnTo>
                    <a:lnTo>
                      <a:pt x="34768" y="15580"/>
                    </a:lnTo>
                    <a:lnTo>
                      <a:pt x="35019" y="15530"/>
                    </a:lnTo>
                    <a:lnTo>
                      <a:pt x="35245" y="15467"/>
                    </a:lnTo>
                    <a:lnTo>
                      <a:pt x="35470" y="15379"/>
                    </a:lnTo>
                    <a:lnTo>
                      <a:pt x="35671" y="15267"/>
                    </a:lnTo>
                    <a:lnTo>
                      <a:pt x="35859" y="15141"/>
                    </a:lnTo>
                    <a:lnTo>
                      <a:pt x="36047" y="15003"/>
                    </a:lnTo>
                    <a:lnTo>
                      <a:pt x="36210" y="14840"/>
                    </a:lnTo>
                    <a:lnTo>
                      <a:pt x="36360" y="14652"/>
                    </a:lnTo>
                    <a:lnTo>
                      <a:pt x="36498" y="14464"/>
                    </a:lnTo>
                    <a:lnTo>
                      <a:pt x="36623" y="14251"/>
                    </a:lnTo>
                    <a:lnTo>
                      <a:pt x="36749" y="14026"/>
                    </a:lnTo>
                    <a:lnTo>
                      <a:pt x="36849" y="13775"/>
                    </a:lnTo>
                    <a:lnTo>
                      <a:pt x="36949" y="13524"/>
                    </a:lnTo>
                    <a:lnTo>
                      <a:pt x="37037" y="13261"/>
                    </a:lnTo>
                    <a:lnTo>
                      <a:pt x="37112" y="12986"/>
                    </a:lnTo>
                    <a:lnTo>
                      <a:pt x="37175" y="12697"/>
                    </a:lnTo>
                    <a:lnTo>
                      <a:pt x="37237" y="12396"/>
                    </a:lnTo>
                    <a:lnTo>
                      <a:pt x="37288" y="12083"/>
                    </a:lnTo>
                    <a:lnTo>
                      <a:pt x="37325" y="11770"/>
                    </a:lnTo>
                    <a:lnTo>
                      <a:pt x="37350" y="11444"/>
                    </a:lnTo>
                    <a:lnTo>
                      <a:pt x="37375" y="11106"/>
                    </a:lnTo>
                    <a:lnTo>
                      <a:pt x="37400" y="10767"/>
                    </a:lnTo>
                    <a:lnTo>
                      <a:pt x="37400" y="10065"/>
                    </a:lnTo>
                    <a:lnTo>
                      <a:pt x="37388" y="9351"/>
                    </a:lnTo>
                    <a:lnTo>
                      <a:pt x="37350" y="8624"/>
                    </a:lnTo>
                    <a:lnTo>
                      <a:pt x="37300" y="7884"/>
                    </a:lnTo>
                    <a:lnTo>
                      <a:pt x="37225" y="7145"/>
                    </a:lnTo>
                    <a:lnTo>
                      <a:pt x="37125" y="6418"/>
                    </a:lnTo>
                    <a:lnTo>
                      <a:pt x="37024" y="5704"/>
                    </a:lnTo>
                    <a:lnTo>
                      <a:pt x="36912" y="5002"/>
                    </a:lnTo>
                    <a:lnTo>
                      <a:pt x="36786" y="4312"/>
                    </a:lnTo>
                    <a:lnTo>
                      <a:pt x="36673" y="3661"/>
                    </a:lnTo>
                    <a:lnTo>
                      <a:pt x="36423" y="2470"/>
                    </a:lnTo>
                    <a:lnTo>
                      <a:pt x="36185" y="1467"/>
                    </a:lnTo>
                    <a:lnTo>
                      <a:pt x="35997" y="678"/>
                    </a:lnTo>
                    <a:lnTo>
                      <a:pt x="3582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45;p16">
                <a:extLst>
                  <a:ext uri="{FF2B5EF4-FFF2-40B4-BE49-F238E27FC236}">
                    <a16:creationId xmlns:a16="http://schemas.microsoft.com/office/drawing/2014/main" id="{CAF27D0F-D797-4D7D-8120-D779F355409E}"/>
                  </a:ext>
                </a:extLst>
              </p:cNvPr>
              <p:cNvSpPr/>
              <p:nvPr/>
            </p:nvSpPr>
            <p:spPr>
              <a:xfrm>
                <a:off x="6229776" y="3467305"/>
                <a:ext cx="92427" cy="173571"/>
              </a:xfrm>
              <a:custGeom>
                <a:avLst/>
                <a:gdLst/>
                <a:ahLst/>
                <a:cxnLst/>
                <a:rect l="l" t="t" r="r" b="b"/>
                <a:pathLst>
                  <a:path w="4112" h="7722" extrusionOk="0">
                    <a:moveTo>
                      <a:pt x="414" y="1"/>
                    </a:moveTo>
                    <a:lnTo>
                      <a:pt x="313" y="715"/>
                    </a:lnTo>
                    <a:lnTo>
                      <a:pt x="226" y="1405"/>
                    </a:lnTo>
                    <a:lnTo>
                      <a:pt x="125" y="2207"/>
                    </a:lnTo>
                    <a:lnTo>
                      <a:pt x="50" y="3059"/>
                    </a:lnTo>
                    <a:lnTo>
                      <a:pt x="25" y="3473"/>
                    </a:lnTo>
                    <a:lnTo>
                      <a:pt x="13" y="3874"/>
                    </a:lnTo>
                    <a:lnTo>
                      <a:pt x="0" y="4250"/>
                    </a:lnTo>
                    <a:lnTo>
                      <a:pt x="13" y="4588"/>
                    </a:lnTo>
                    <a:lnTo>
                      <a:pt x="50" y="4876"/>
                    </a:lnTo>
                    <a:lnTo>
                      <a:pt x="63" y="5002"/>
                    </a:lnTo>
                    <a:lnTo>
                      <a:pt x="88" y="5114"/>
                    </a:lnTo>
                    <a:lnTo>
                      <a:pt x="125" y="5240"/>
                    </a:lnTo>
                    <a:lnTo>
                      <a:pt x="176" y="5365"/>
                    </a:lnTo>
                    <a:lnTo>
                      <a:pt x="288" y="5603"/>
                    </a:lnTo>
                    <a:lnTo>
                      <a:pt x="426" y="5841"/>
                    </a:lnTo>
                    <a:lnTo>
                      <a:pt x="589" y="6067"/>
                    </a:lnTo>
                    <a:lnTo>
                      <a:pt x="777" y="6293"/>
                    </a:lnTo>
                    <a:lnTo>
                      <a:pt x="965" y="6493"/>
                    </a:lnTo>
                    <a:lnTo>
                      <a:pt x="1178" y="6706"/>
                    </a:lnTo>
                    <a:lnTo>
                      <a:pt x="1379" y="6894"/>
                    </a:lnTo>
                    <a:lnTo>
                      <a:pt x="1592" y="7057"/>
                    </a:lnTo>
                    <a:lnTo>
                      <a:pt x="1792" y="7220"/>
                    </a:lnTo>
                    <a:lnTo>
                      <a:pt x="1993" y="7358"/>
                    </a:lnTo>
                    <a:lnTo>
                      <a:pt x="2181" y="7483"/>
                    </a:lnTo>
                    <a:lnTo>
                      <a:pt x="2344" y="7571"/>
                    </a:lnTo>
                    <a:lnTo>
                      <a:pt x="2482" y="7646"/>
                    </a:lnTo>
                    <a:lnTo>
                      <a:pt x="2607" y="7696"/>
                    </a:lnTo>
                    <a:lnTo>
                      <a:pt x="2695" y="7721"/>
                    </a:lnTo>
                    <a:lnTo>
                      <a:pt x="2707" y="7721"/>
                    </a:lnTo>
                    <a:lnTo>
                      <a:pt x="2782" y="7709"/>
                    </a:lnTo>
                    <a:lnTo>
                      <a:pt x="2820" y="7684"/>
                    </a:lnTo>
                    <a:lnTo>
                      <a:pt x="2845" y="7659"/>
                    </a:lnTo>
                    <a:lnTo>
                      <a:pt x="2858" y="7634"/>
                    </a:lnTo>
                    <a:lnTo>
                      <a:pt x="2883" y="7583"/>
                    </a:lnTo>
                    <a:lnTo>
                      <a:pt x="2883" y="7533"/>
                    </a:lnTo>
                    <a:lnTo>
                      <a:pt x="2870" y="7496"/>
                    </a:lnTo>
                    <a:lnTo>
                      <a:pt x="2845" y="7458"/>
                    </a:lnTo>
                    <a:lnTo>
                      <a:pt x="2958" y="7107"/>
                    </a:lnTo>
                    <a:lnTo>
                      <a:pt x="3146" y="6531"/>
                    </a:lnTo>
                    <a:lnTo>
                      <a:pt x="3359" y="5754"/>
                    </a:lnTo>
                    <a:lnTo>
                      <a:pt x="3484" y="5315"/>
                    </a:lnTo>
                    <a:lnTo>
                      <a:pt x="3597" y="4839"/>
                    </a:lnTo>
                    <a:lnTo>
                      <a:pt x="3760" y="4099"/>
                    </a:lnTo>
                    <a:lnTo>
                      <a:pt x="3898" y="3397"/>
                    </a:lnTo>
                    <a:lnTo>
                      <a:pt x="3998" y="2733"/>
                    </a:lnTo>
                    <a:lnTo>
                      <a:pt x="4061" y="2106"/>
                    </a:lnTo>
                    <a:lnTo>
                      <a:pt x="4098" y="1517"/>
                    </a:lnTo>
                    <a:lnTo>
                      <a:pt x="4111" y="1242"/>
                    </a:lnTo>
                    <a:lnTo>
                      <a:pt x="4111" y="978"/>
                    </a:lnTo>
                    <a:lnTo>
                      <a:pt x="4098" y="715"/>
                    </a:lnTo>
                    <a:lnTo>
                      <a:pt x="4073" y="465"/>
                    </a:lnTo>
                    <a:lnTo>
                      <a:pt x="4048" y="226"/>
                    </a:lnTo>
                    <a:lnTo>
                      <a:pt x="4023" y="1"/>
                    </a:lnTo>
                    <a:lnTo>
                      <a:pt x="3748" y="51"/>
                    </a:lnTo>
                    <a:lnTo>
                      <a:pt x="3773" y="289"/>
                    </a:lnTo>
                    <a:lnTo>
                      <a:pt x="3798" y="552"/>
                    </a:lnTo>
                    <a:lnTo>
                      <a:pt x="3823" y="815"/>
                    </a:lnTo>
                    <a:lnTo>
                      <a:pt x="3823" y="1079"/>
                    </a:lnTo>
                    <a:lnTo>
                      <a:pt x="3823" y="1354"/>
                    </a:lnTo>
                    <a:lnTo>
                      <a:pt x="3810" y="1643"/>
                    </a:lnTo>
                    <a:lnTo>
                      <a:pt x="3760" y="2207"/>
                    </a:lnTo>
                    <a:lnTo>
                      <a:pt x="3697" y="2783"/>
                    </a:lnTo>
                    <a:lnTo>
                      <a:pt x="3610" y="3360"/>
                    </a:lnTo>
                    <a:lnTo>
                      <a:pt x="3509" y="3936"/>
                    </a:lnTo>
                    <a:lnTo>
                      <a:pt x="3384" y="4488"/>
                    </a:lnTo>
                    <a:lnTo>
                      <a:pt x="3259" y="5014"/>
                    </a:lnTo>
                    <a:lnTo>
                      <a:pt x="3133" y="5503"/>
                    </a:lnTo>
                    <a:lnTo>
                      <a:pt x="2895" y="6368"/>
                    </a:lnTo>
                    <a:lnTo>
                      <a:pt x="2695" y="7019"/>
                    </a:lnTo>
                    <a:lnTo>
                      <a:pt x="2569" y="7383"/>
                    </a:lnTo>
                    <a:lnTo>
                      <a:pt x="2356" y="7245"/>
                    </a:lnTo>
                    <a:lnTo>
                      <a:pt x="2068" y="7057"/>
                    </a:lnTo>
                    <a:lnTo>
                      <a:pt x="1742" y="6806"/>
                    </a:lnTo>
                    <a:lnTo>
                      <a:pt x="1567" y="6669"/>
                    </a:lnTo>
                    <a:lnTo>
                      <a:pt x="1391" y="6518"/>
                    </a:lnTo>
                    <a:lnTo>
                      <a:pt x="1228" y="6355"/>
                    </a:lnTo>
                    <a:lnTo>
                      <a:pt x="1065" y="6180"/>
                    </a:lnTo>
                    <a:lnTo>
                      <a:pt x="902" y="6004"/>
                    </a:lnTo>
                    <a:lnTo>
                      <a:pt x="765" y="5829"/>
                    </a:lnTo>
                    <a:lnTo>
                      <a:pt x="639" y="5641"/>
                    </a:lnTo>
                    <a:lnTo>
                      <a:pt x="526" y="5440"/>
                    </a:lnTo>
                    <a:lnTo>
                      <a:pt x="426" y="5240"/>
                    </a:lnTo>
                    <a:lnTo>
                      <a:pt x="364" y="5039"/>
                    </a:lnTo>
                    <a:lnTo>
                      <a:pt x="338" y="4939"/>
                    </a:lnTo>
                    <a:lnTo>
                      <a:pt x="313" y="4814"/>
                    </a:lnTo>
                    <a:lnTo>
                      <a:pt x="301" y="4538"/>
                    </a:lnTo>
                    <a:lnTo>
                      <a:pt x="288" y="4199"/>
                    </a:lnTo>
                    <a:lnTo>
                      <a:pt x="288" y="3823"/>
                    </a:lnTo>
                    <a:lnTo>
                      <a:pt x="313" y="3435"/>
                    </a:lnTo>
                    <a:lnTo>
                      <a:pt x="338" y="3009"/>
                    </a:lnTo>
                    <a:lnTo>
                      <a:pt x="414" y="2169"/>
                    </a:lnTo>
                    <a:lnTo>
                      <a:pt x="514" y="1367"/>
                    </a:lnTo>
                    <a:lnTo>
                      <a:pt x="602" y="690"/>
                    </a:lnTo>
                    <a:lnTo>
                      <a:pt x="689" y="51"/>
                    </a:lnTo>
                    <a:lnTo>
                      <a:pt x="41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46;p16">
                <a:extLst>
                  <a:ext uri="{FF2B5EF4-FFF2-40B4-BE49-F238E27FC236}">
                    <a16:creationId xmlns:a16="http://schemas.microsoft.com/office/drawing/2014/main" id="{B9373665-FF15-4C3D-9C34-2C0553E5E8AD}"/>
                  </a:ext>
                </a:extLst>
              </p:cNvPr>
              <p:cNvSpPr/>
              <p:nvPr/>
            </p:nvSpPr>
            <p:spPr>
              <a:xfrm>
                <a:off x="5511103" y="3492951"/>
                <a:ext cx="476118" cy="333004"/>
              </a:xfrm>
              <a:custGeom>
                <a:avLst/>
                <a:gdLst/>
                <a:ahLst/>
                <a:cxnLst/>
                <a:rect l="l" t="t" r="r" b="b"/>
                <a:pathLst>
                  <a:path w="21182" h="14815" extrusionOk="0">
                    <a:moveTo>
                      <a:pt x="21044" y="0"/>
                    </a:moveTo>
                    <a:lnTo>
                      <a:pt x="20593" y="238"/>
                    </a:lnTo>
                    <a:lnTo>
                      <a:pt x="20091" y="464"/>
                    </a:lnTo>
                    <a:lnTo>
                      <a:pt x="19552" y="677"/>
                    </a:lnTo>
                    <a:lnTo>
                      <a:pt x="18963" y="890"/>
                    </a:lnTo>
                    <a:lnTo>
                      <a:pt x="18337" y="1103"/>
                    </a:lnTo>
                    <a:lnTo>
                      <a:pt x="17672" y="1316"/>
                    </a:lnTo>
                    <a:lnTo>
                      <a:pt x="16971" y="1517"/>
                    </a:lnTo>
                    <a:lnTo>
                      <a:pt x="16244" y="1717"/>
                    </a:lnTo>
                    <a:lnTo>
                      <a:pt x="15492" y="1905"/>
                    </a:lnTo>
                    <a:lnTo>
                      <a:pt x="14727" y="2106"/>
                    </a:lnTo>
                    <a:lnTo>
                      <a:pt x="13123" y="2482"/>
                    </a:lnTo>
                    <a:lnTo>
                      <a:pt x="11481" y="2858"/>
                    </a:lnTo>
                    <a:lnTo>
                      <a:pt x="9826" y="3221"/>
                    </a:lnTo>
                    <a:lnTo>
                      <a:pt x="8072" y="3610"/>
                    </a:lnTo>
                    <a:lnTo>
                      <a:pt x="6417" y="3986"/>
                    </a:lnTo>
                    <a:lnTo>
                      <a:pt x="5628" y="4161"/>
                    </a:lnTo>
                    <a:lnTo>
                      <a:pt x="4876" y="4349"/>
                    </a:lnTo>
                    <a:lnTo>
                      <a:pt x="4174" y="4537"/>
                    </a:lnTo>
                    <a:lnTo>
                      <a:pt x="3510" y="4725"/>
                    </a:lnTo>
                    <a:lnTo>
                      <a:pt x="2895" y="4913"/>
                    </a:lnTo>
                    <a:lnTo>
                      <a:pt x="2331" y="5101"/>
                    </a:lnTo>
                    <a:lnTo>
                      <a:pt x="1830" y="5289"/>
                    </a:lnTo>
                    <a:lnTo>
                      <a:pt x="1379" y="5477"/>
                    </a:lnTo>
                    <a:lnTo>
                      <a:pt x="1178" y="5565"/>
                    </a:lnTo>
                    <a:lnTo>
                      <a:pt x="1003" y="5665"/>
                    </a:lnTo>
                    <a:lnTo>
                      <a:pt x="840" y="5766"/>
                    </a:lnTo>
                    <a:lnTo>
                      <a:pt x="690" y="5866"/>
                    </a:lnTo>
                    <a:lnTo>
                      <a:pt x="564" y="5966"/>
                    </a:lnTo>
                    <a:lnTo>
                      <a:pt x="464" y="6066"/>
                    </a:lnTo>
                    <a:lnTo>
                      <a:pt x="376" y="6167"/>
                    </a:lnTo>
                    <a:lnTo>
                      <a:pt x="301" y="6267"/>
                    </a:lnTo>
                    <a:lnTo>
                      <a:pt x="213" y="6455"/>
                    </a:lnTo>
                    <a:lnTo>
                      <a:pt x="138" y="6668"/>
                    </a:lnTo>
                    <a:lnTo>
                      <a:pt x="88" y="6906"/>
                    </a:lnTo>
                    <a:lnTo>
                      <a:pt x="38" y="7157"/>
                    </a:lnTo>
                    <a:lnTo>
                      <a:pt x="13" y="7433"/>
                    </a:lnTo>
                    <a:lnTo>
                      <a:pt x="0" y="7721"/>
                    </a:lnTo>
                    <a:lnTo>
                      <a:pt x="0" y="8034"/>
                    </a:lnTo>
                    <a:lnTo>
                      <a:pt x="13" y="8348"/>
                    </a:lnTo>
                    <a:lnTo>
                      <a:pt x="38" y="8673"/>
                    </a:lnTo>
                    <a:lnTo>
                      <a:pt x="63" y="9024"/>
                    </a:lnTo>
                    <a:lnTo>
                      <a:pt x="151" y="9714"/>
                    </a:lnTo>
                    <a:lnTo>
                      <a:pt x="263" y="10428"/>
                    </a:lnTo>
                    <a:lnTo>
                      <a:pt x="401" y="11142"/>
                    </a:lnTo>
                    <a:lnTo>
                      <a:pt x="552" y="11832"/>
                    </a:lnTo>
                    <a:lnTo>
                      <a:pt x="702" y="12484"/>
                    </a:lnTo>
                    <a:lnTo>
                      <a:pt x="865" y="13085"/>
                    </a:lnTo>
                    <a:lnTo>
                      <a:pt x="1003" y="13624"/>
                    </a:lnTo>
                    <a:lnTo>
                      <a:pt x="1241" y="14451"/>
                    </a:lnTo>
                    <a:lnTo>
                      <a:pt x="1354" y="14815"/>
                    </a:lnTo>
                    <a:lnTo>
                      <a:pt x="1630" y="14727"/>
                    </a:lnTo>
                    <a:lnTo>
                      <a:pt x="1529" y="14426"/>
                    </a:lnTo>
                    <a:lnTo>
                      <a:pt x="1304" y="13649"/>
                    </a:lnTo>
                    <a:lnTo>
                      <a:pt x="1166" y="13123"/>
                    </a:lnTo>
                    <a:lnTo>
                      <a:pt x="1015" y="12534"/>
                    </a:lnTo>
                    <a:lnTo>
                      <a:pt x="853" y="11882"/>
                    </a:lnTo>
                    <a:lnTo>
                      <a:pt x="702" y="11205"/>
                    </a:lnTo>
                    <a:lnTo>
                      <a:pt x="564" y="10503"/>
                    </a:lnTo>
                    <a:lnTo>
                      <a:pt x="451" y="9789"/>
                    </a:lnTo>
                    <a:lnTo>
                      <a:pt x="351" y="9100"/>
                    </a:lnTo>
                    <a:lnTo>
                      <a:pt x="326" y="8761"/>
                    </a:lnTo>
                    <a:lnTo>
                      <a:pt x="301" y="8435"/>
                    </a:lnTo>
                    <a:lnTo>
                      <a:pt x="276" y="8122"/>
                    </a:lnTo>
                    <a:lnTo>
                      <a:pt x="276" y="7821"/>
                    </a:lnTo>
                    <a:lnTo>
                      <a:pt x="289" y="7533"/>
                    </a:lnTo>
                    <a:lnTo>
                      <a:pt x="314" y="7270"/>
                    </a:lnTo>
                    <a:lnTo>
                      <a:pt x="351" y="7019"/>
                    </a:lnTo>
                    <a:lnTo>
                      <a:pt x="401" y="6793"/>
                    </a:lnTo>
                    <a:lnTo>
                      <a:pt x="464" y="6580"/>
                    </a:lnTo>
                    <a:lnTo>
                      <a:pt x="552" y="6405"/>
                    </a:lnTo>
                    <a:lnTo>
                      <a:pt x="614" y="6317"/>
                    </a:lnTo>
                    <a:lnTo>
                      <a:pt x="702" y="6217"/>
                    </a:lnTo>
                    <a:lnTo>
                      <a:pt x="802" y="6129"/>
                    </a:lnTo>
                    <a:lnTo>
                      <a:pt x="940" y="6041"/>
                    </a:lnTo>
                    <a:lnTo>
                      <a:pt x="1078" y="5941"/>
                    </a:lnTo>
                    <a:lnTo>
                      <a:pt x="1254" y="5853"/>
                    </a:lnTo>
                    <a:lnTo>
                      <a:pt x="1429" y="5766"/>
                    </a:lnTo>
                    <a:lnTo>
                      <a:pt x="1642" y="5665"/>
                    </a:lnTo>
                    <a:lnTo>
                      <a:pt x="2093" y="5490"/>
                    </a:lnTo>
                    <a:lnTo>
                      <a:pt x="2607" y="5302"/>
                    </a:lnTo>
                    <a:lnTo>
                      <a:pt x="3184" y="5114"/>
                    </a:lnTo>
                    <a:lnTo>
                      <a:pt x="3810" y="4938"/>
                    </a:lnTo>
                    <a:lnTo>
                      <a:pt x="4475" y="4750"/>
                    </a:lnTo>
                    <a:lnTo>
                      <a:pt x="5189" y="4575"/>
                    </a:lnTo>
                    <a:lnTo>
                      <a:pt x="6681" y="4212"/>
                    </a:lnTo>
                    <a:lnTo>
                      <a:pt x="8272" y="3848"/>
                    </a:lnTo>
                    <a:lnTo>
                      <a:pt x="9889" y="3497"/>
                    </a:lnTo>
                    <a:lnTo>
                      <a:pt x="11556" y="3121"/>
                    </a:lnTo>
                    <a:lnTo>
                      <a:pt x="13198" y="2758"/>
                    </a:lnTo>
                    <a:lnTo>
                      <a:pt x="14802" y="2369"/>
                    </a:lnTo>
                    <a:lnTo>
                      <a:pt x="15579" y="2181"/>
                    </a:lnTo>
                    <a:lnTo>
                      <a:pt x="16344" y="1981"/>
                    </a:lnTo>
                    <a:lnTo>
                      <a:pt x="17071" y="1780"/>
                    </a:lnTo>
                    <a:lnTo>
                      <a:pt x="17773" y="1580"/>
                    </a:lnTo>
                    <a:lnTo>
                      <a:pt x="18449" y="1366"/>
                    </a:lnTo>
                    <a:lnTo>
                      <a:pt x="19076" y="1153"/>
                    </a:lnTo>
                    <a:lnTo>
                      <a:pt x="19665" y="940"/>
                    </a:lnTo>
                    <a:lnTo>
                      <a:pt x="20217" y="715"/>
                    </a:lnTo>
                    <a:lnTo>
                      <a:pt x="20731" y="489"/>
                    </a:lnTo>
                    <a:lnTo>
                      <a:pt x="21182" y="251"/>
                    </a:lnTo>
                    <a:lnTo>
                      <a:pt x="210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47;p16">
                <a:extLst>
                  <a:ext uri="{FF2B5EF4-FFF2-40B4-BE49-F238E27FC236}">
                    <a16:creationId xmlns:a16="http://schemas.microsoft.com/office/drawing/2014/main" id="{2B621AF7-3373-4C13-89E0-81E3BEAB519D}"/>
                  </a:ext>
                </a:extLst>
              </p:cNvPr>
              <p:cNvSpPr/>
              <p:nvPr/>
            </p:nvSpPr>
            <p:spPr>
              <a:xfrm>
                <a:off x="5788318" y="3769043"/>
                <a:ext cx="6496" cy="60015"/>
              </a:xfrm>
              <a:custGeom>
                <a:avLst/>
                <a:gdLst/>
                <a:ahLst/>
                <a:cxnLst/>
                <a:rect l="l" t="t" r="r" b="b"/>
                <a:pathLst>
                  <a:path w="289" h="2670" extrusionOk="0">
                    <a:moveTo>
                      <a:pt x="0" y="0"/>
                    </a:moveTo>
                    <a:lnTo>
                      <a:pt x="0" y="2670"/>
                    </a:lnTo>
                    <a:lnTo>
                      <a:pt x="288" y="2670"/>
                    </a:lnTo>
                    <a:lnTo>
                      <a:pt x="2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8;p16">
                <a:extLst>
                  <a:ext uri="{FF2B5EF4-FFF2-40B4-BE49-F238E27FC236}">
                    <a16:creationId xmlns:a16="http://schemas.microsoft.com/office/drawing/2014/main" id="{06585F87-1405-40DC-A92C-50354958C7BD}"/>
                  </a:ext>
                </a:extLst>
              </p:cNvPr>
              <p:cNvSpPr/>
              <p:nvPr/>
            </p:nvSpPr>
            <p:spPr>
              <a:xfrm>
                <a:off x="5208241" y="3767334"/>
                <a:ext cx="36661" cy="54126"/>
              </a:xfrm>
              <a:custGeom>
                <a:avLst/>
                <a:gdLst/>
                <a:ahLst/>
                <a:cxnLst/>
                <a:rect l="l" t="t" r="r" b="b"/>
                <a:pathLst>
                  <a:path w="1631" h="2408" extrusionOk="0">
                    <a:moveTo>
                      <a:pt x="1392" y="1"/>
                    </a:moveTo>
                    <a:lnTo>
                      <a:pt x="1" y="2257"/>
                    </a:lnTo>
                    <a:lnTo>
                      <a:pt x="239" y="2407"/>
                    </a:lnTo>
                    <a:lnTo>
                      <a:pt x="1630" y="151"/>
                    </a:lnTo>
                    <a:lnTo>
                      <a:pt x="13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9;p16">
                <a:extLst>
                  <a:ext uri="{FF2B5EF4-FFF2-40B4-BE49-F238E27FC236}">
                    <a16:creationId xmlns:a16="http://schemas.microsoft.com/office/drawing/2014/main" id="{7CA01AFC-C228-40D7-BC4C-834A57FAE441}"/>
                  </a:ext>
                </a:extLst>
              </p:cNvPr>
              <p:cNvSpPr/>
              <p:nvPr/>
            </p:nvSpPr>
            <p:spPr>
              <a:xfrm>
                <a:off x="5686899" y="4419519"/>
                <a:ext cx="178898" cy="109892"/>
              </a:xfrm>
              <a:custGeom>
                <a:avLst/>
                <a:gdLst/>
                <a:ahLst/>
                <a:cxnLst/>
                <a:rect l="l" t="t" r="r" b="b"/>
                <a:pathLst>
                  <a:path w="7959" h="4889" extrusionOk="0">
                    <a:moveTo>
                      <a:pt x="7558" y="1"/>
                    </a:moveTo>
                    <a:lnTo>
                      <a:pt x="0" y="1881"/>
                    </a:lnTo>
                    <a:lnTo>
                      <a:pt x="840" y="4889"/>
                    </a:lnTo>
                    <a:lnTo>
                      <a:pt x="7959" y="3660"/>
                    </a:lnTo>
                    <a:lnTo>
                      <a:pt x="75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50;p16">
                <a:extLst>
                  <a:ext uri="{FF2B5EF4-FFF2-40B4-BE49-F238E27FC236}">
                    <a16:creationId xmlns:a16="http://schemas.microsoft.com/office/drawing/2014/main" id="{46DF3C74-6702-49A8-8B5E-3D7D47DFA3FB}"/>
                  </a:ext>
                </a:extLst>
              </p:cNvPr>
              <p:cNvSpPr/>
              <p:nvPr/>
            </p:nvSpPr>
            <p:spPr>
              <a:xfrm>
                <a:off x="4539445" y="4355009"/>
                <a:ext cx="211311" cy="183709"/>
              </a:xfrm>
              <a:custGeom>
                <a:avLst/>
                <a:gdLst/>
                <a:ahLst/>
                <a:cxnLst/>
                <a:rect l="l" t="t" r="r" b="b"/>
                <a:pathLst>
                  <a:path w="9401" h="8173" extrusionOk="0">
                    <a:moveTo>
                      <a:pt x="2444" y="0"/>
                    </a:moveTo>
                    <a:lnTo>
                      <a:pt x="0" y="4099"/>
                    </a:lnTo>
                    <a:lnTo>
                      <a:pt x="6405" y="8172"/>
                    </a:lnTo>
                    <a:lnTo>
                      <a:pt x="9400" y="4099"/>
                    </a:lnTo>
                    <a:lnTo>
                      <a:pt x="24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1;p16">
                <a:extLst>
                  <a:ext uri="{FF2B5EF4-FFF2-40B4-BE49-F238E27FC236}">
                    <a16:creationId xmlns:a16="http://schemas.microsoft.com/office/drawing/2014/main" id="{C3513119-EEBD-42B1-80B1-90AC4E4EF6A8}"/>
                  </a:ext>
                </a:extLst>
              </p:cNvPr>
              <p:cNvSpPr/>
              <p:nvPr/>
            </p:nvSpPr>
            <p:spPr>
              <a:xfrm>
                <a:off x="5674784" y="3313221"/>
                <a:ext cx="310751" cy="1412261"/>
              </a:xfrm>
              <a:custGeom>
                <a:avLst/>
                <a:gdLst/>
                <a:ahLst/>
                <a:cxnLst/>
                <a:rect l="l" t="t" r="r" b="b"/>
                <a:pathLst>
                  <a:path w="13825" h="62830" extrusionOk="0">
                    <a:moveTo>
                      <a:pt x="0" y="0"/>
                    </a:moveTo>
                    <a:lnTo>
                      <a:pt x="9150" y="62830"/>
                    </a:lnTo>
                    <a:lnTo>
                      <a:pt x="13825" y="62830"/>
                    </a:lnTo>
                    <a:lnTo>
                      <a:pt x="467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2;p16">
                <a:extLst>
                  <a:ext uri="{FF2B5EF4-FFF2-40B4-BE49-F238E27FC236}">
                    <a16:creationId xmlns:a16="http://schemas.microsoft.com/office/drawing/2014/main" id="{AD7A6B4F-85BF-44F2-B9E4-97D316423B90}"/>
                  </a:ext>
                </a:extLst>
              </p:cNvPr>
              <p:cNvSpPr/>
              <p:nvPr/>
            </p:nvSpPr>
            <p:spPr>
              <a:xfrm>
                <a:off x="3485812" y="3196024"/>
                <a:ext cx="2163347" cy="117220"/>
              </a:xfrm>
              <a:custGeom>
                <a:avLst/>
                <a:gdLst/>
                <a:ahLst/>
                <a:cxnLst/>
                <a:rect l="l" t="t" r="r" b="b"/>
                <a:pathLst>
                  <a:path w="96245" h="5215" extrusionOk="0">
                    <a:moveTo>
                      <a:pt x="0" y="0"/>
                    </a:moveTo>
                    <a:lnTo>
                      <a:pt x="0" y="5214"/>
                    </a:lnTo>
                    <a:lnTo>
                      <a:pt x="96245" y="5214"/>
                    </a:lnTo>
                    <a:lnTo>
                      <a:pt x="96245"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3;p16">
                <a:extLst>
                  <a:ext uri="{FF2B5EF4-FFF2-40B4-BE49-F238E27FC236}">
                    <a16:creationId xmlns:a16="http://schemas.microsoft.com/office/drawing/2014/main" id="{953B262C-6C7D-4829-B397-01D3302FC4C7}"/>
                  </a:ext>
                </a:extLst>
              </p:cNvPr>
              <p:cNvSpPr/>
              <p:nvPr/>
            </p:nvSpPr>
            <p:spPr>
              <a:xfrm>
                <a:off x="3899646" y="3196024"/>
                <a:ext cx="1999958" cy="117220"/>
              </a:xfrm>
              <a:custGeom>
                <a:avLst/>
                <a:gdLst/>
                <a:ahLst/>
                <a:cxnLst/>
                <a:rect l="l" t="t" r="r" b="b"/>
                <a:pathLst>
                  <a:path w="88976" h="5215" extrusionOk="0">
                    <a:moveTo>
                      <a:pt x="1" y="0"/>
                    </a:moveTo>
                    <a:lnTo>
                      <a:pt x="1" y="5214"/>
                    </a:lnTo>
                    <a:lnTo>
                      <a:pt x="88976" y="5214"/>
                    </a:lnTo>
                    <a:lnTo>
                      <a:pt x="8897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4;p16">
                <a:extLst>
                  <a:ext uri="{FF2B5EF4-FFF2-40B4-BE49-F238E27FC236}">
                    <a16:creationId xmlns:a16="http://schemas.microsoft.com/office/drawing/2014/main" id="{743F3A06-FCBE-4814-A924-365D505BE40F}"/>
                  </a:ext>
                </a:extLst>
              </p:cNvPr>
              <p:cNvSpPr/>
              <p:nvPr/>
            </p:nvSpPr>
            <p:spPr>
              <a:xfrm>
                <a:off x="3813737" y="3313221"/>
                <a:ext cx="310751" cy="1412261"/>
              </a:xfrm>
              <a:custGeom>
                <a:avLst/>
                <a:gdLst/>
                <a:ahLst/>
                <a:cxnLst/>
                <a:rect l="l" t="t" r="r" b="b"/>
                <a:pathLst>
                  <a:path w="13825" h="62830" extrusionOk="0">
                    <a:moveTo>
                      <a:pt x="9150" y="0"/>
                    </a:moveTo>
                    <a:lnTo>
                      <a:pt x="0" y="62830"/>
                    </a:lnTo>
                    <a:lnTo>
                      <a:pt x="4675" y="62830"/>
                    </a:lnTo>
                    <a:lnTo>
                      <a:pt x="1382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5;p16">
                <a:extLst>
                  <a:ext uri="{FF2B5EF4-FFF2-40B4-BE49-F238E27FC236}">
                    <a16:creationId xmlns:a16="http://schemas.microsoft.com/office/drawing/2014/main" id="{8B48477D-2C0A-45BD-AD41-B719283FCA5C}"/>
                  </a:ext>
                </a:extLst>
              </p:cNvPr>
              <p:cNvSpPr/>
              <p:nvPr/>
            </p:nvSpPr>
            <p:spPr>
              <a:xfrm>
                <a:off x="4035455" y="3313221"/>
                <a:ext cx="1744434" cy="121716"/>
              </a:xfrm>
              <a:custGeom>
                <a:avLst/>
                <a:gdLst/>
                <a:ahLst/>
                <a:cxnLst/>
                <a:rect l="l" t="t" r="r" b="b"/>
                <a:pathLst>
                  <a:path w="77608" h="5415" extrusionOk="0">
                    <a:moveTo>
                      <a:pt x="0" y="0"/>
                    </a:moveTo>
                    <a:lnTo>
                      <a:pt x="0" y="5414"/>
                    </a:lnTo>
                    <a:lnTo>
                      <a:pt x="77607" y="5414"/>
                    </a:lnTo>
                    <a:lnTo>
                      <a:pt x="7760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6;p16">
                <a:extLst>
                  <a:ext uri="{FF2B5EF4-FFF2-40B4-BE49-F238E27FC236}">
                    <a16:creationId xmlns:a16="http://schemas.microsoft.com/office/drawing/2014/main" id="{7403670A-A5E9-4CFE-A3BA-C2A4D075F5AC}"/>
                  </a:ext>
                </a:extLst>
              </p:cNvPr>
              <p:cNvSpPr/>
              <p:nvPr/>
            </p:nvSpPr>
            <p:spPr>
              <a:xfrm>
                <a:off x="4667904" y="2697945"/>
                <a:ext cx="86516" cy="284543"/>
              </a:xfrm>
              <a:custGeom>
                <a:avLst/>
                <a:gdLst/>
                <a:ahLst/>
                <a:cxnLst/>
                <a:rect l="l" t="t" r="r" b="b"/>
                <a:pathLst>
                  <a:path w="3849" h="12659" extrusionOk="0">
                    <a:moveTo>
                      <a:pt x="1918" y="0"/>
                    </a:moveTo>
                    <a:lnTo>
                      <a:pt x="1718" y="213"/>
                    </a:lnTo>
                    <a:lnTo>
                      <a:pt x="1517" y="451"/>
                    </a:lnTo>
                    <a:lnTo>
                      <a:pt x="1329" y="727"/>
                    </a:lnTo>
                    <a:lnTo>
                      <a:pt x="1141" y="1015"/>
                    </a:lnTo>
                    <a:lnTo>
                      <a:pt x="978" y="1341"/>
                    </a:lnTo>
                    <a:lnTo>
                      <a:pt x="815" y="1705"/>
                    </a:lnTo>
                    <a:lnTo>
                      <a:pt x="665" y="2081"/>
                    </a:lnTo>
                    <a:lnTo>
                      <a:pt x="540" y="2482"/>
                    </a:lnTo>
                    <a:lnTo>
                      <a:pt x="414" y="2895"/>
                    </a:lnTo>
                    <a:lnTo>
                      <a:pt x="314" y="3347"/>
                    </a:lnTo>
                    <a:lnTo>
                      <a:pt x="214" y="3798"/>
                    </a:lnTo>
                    <a:lnTo>
                      <a:pt x="139" y="4287"/>
                    </a:lnTo>
                    <a:lnTo>
                      <a:pt x="76" y="4775"/>
                    </a:lnTo>
                    <a:lnTo>
                      <a:pt x="38" y="5277"/>
                    </a:lnTo>
                    <a:lnTo>
                      <a:pt x="13" y="5803"/>
                    </a:lnTo>
                    <a:lnTo>
                      <a:pt x="1" y="6330"/>
                    </a:lnTo>
                    <a:lnTo>
                      <a:pt x="13" y="6868"/>
                    </a:lnTo>
                    <a:lnTo>
                      <a:pt x="38" y="7382"/>
                    </a:lnTo>
                    <a:lnTo>
                      <a:pt x="76" y="7896"/>
                    </a:lnTo>
                    <a:lnTo>
                      <a:pt x="139" y="8385"/>
                    </a:lnTo>
                    <a:lnTo>
                      <a:pt x="214" y="8861"/>
                    </a:lnTo>
                    <a:lnTo>
                      <a:pt x="314" y="9325"/>
                    </a:lnTo>
                    <a:lnTo>
                      <a:pt x="414" y="9764"/>
                    </a:lnTo>
                    <a:lnTo>
                      <a:pt x="540" y="10190"/>
                    </a:lnTo>
                    <a:lnTo>
                      <a:pt x="665" y="10591"/>
                    </a:lnTo>
                    <a:lnTo>
                      <a:pt x="815" y="10967"/>
                    </a:lnTo>
                    <a:lnTo>
                      <a:pt x="978" y="11318"/>
                    </a:lnTo>
                    <a:lnTo>
                      <a:pt x="1141" y="11644"/>
                    </a:lnTo>
                    <a:lnTo>
                      <a:pt x="1329" y="11944"/>
                    </a:lnTo>
                    <a:lnTo>
                      <a:pt x="1517" y="12220"/>
                    </a:lnTo>
                    <a:lnTo>
                      <a:pt x="1718" y="12458"/>
                    </a:lnTo>
                    <a:lnTo>
                      <a:pt x="1918" y="12659"/>
                    </a:lnTo>
                    <a:lnTo>
                      <a:pt x="2131" y="12458"/>
                    </a:lnTo>
                    <a:lnTo>
                      <a:pt x="2332" y="12220"/>
                    </a:lnTo>
                    <a:lnTo>
                      <a:pt x="2520" y="11944"/>
                    </a:lnTo>
                    <a:lnTo>
                      <a:pt x="2695" y="11644"/>
                    </a:lnTo>
                    <a:lnTo>
                      <a:pt x="2871" y="11318"/>
                    </a:lnTo>
                    <a:lnTo>
                      <a:pt x="3021" y="10967"/>
                    </a:lnTo>
                    <a:lnTo>
                      <a:pt x="3172" y="10591"/>
                    </a:lnTo>
                    <a:lnTo>
                      <a:pt x="3309" y="10190"/>
                    </a:lnTo>
                    <a:lnTo>
                      <a:pt x="3422" y="9764"/>
                    </a:lnTo>
                    <a:lnTo>
                      <a:pt x="3535" y="9325"/>
                    </a:lnTo>
                    <a:lnTo>
                      <a:pt x="3623" y="8861"/>
                    </a:lnTo>
                    <a:lnTo>
                      <a:pt x="3711" y="8385"/>
                    </a:lnTo>
                    <a:lnTo>
                      <a:pt x="3761" y="7896"/>
                    </a:lnTo>
                    <a:lnTo>
                      <a:pt x="3811" y="7382"/>
                    </a:lnTo>
                    <a:lnTo>
                      <a:pt x="3836" y="6868"/>
                    </a:lnTo>
                    <a:lnTo>
                      <a:pt x="3848" y="6330"/>
                    </a:lnTo>
                    <a:lnTo>
                      <a:pt x="3836" y="5803"/>
                    </a:lnTo>
                    <a:lnTo>
                      <a:pt x="3811" y="5277"/>
                    </a:lnTo>
                    <a:lnTo>
                      <a:pt x="3761" y="4775"/>
                    </a:lnTo>
                    <a:lnTo>
                      <a:pt x="3711" y="4287"/>
                    </a:lnTo>
                    <a:lnTo>
                      <a:pt x="3623" y="3798"/>
                    </a:lnTo>
                    <a:lnTo>
                      <a:pt x="3535" y="3347"/>
                    </a:lnTo>
                    <a:lnTo>
                      <a:pt x="3422" y="2895"/>
                    </a:lnTo>
                    <a:lnTo>
                      <a:pt x="3309" y="2482"/>
                    </a:lnTo>
                    <a:lnTo>
                      <a:pt x="3172" y="2081"/>
                    </a:lnTo>
                    <a:lnTo>
                      <a:pt x="3021" y="1705"/>
                    </a:lnTo>
                    <a:lnTo>
                      <a:pt x="2871" y="1341"/>
                    </a:lnTo>
                    <a:lnTo>
                      <a:pt x="2695" y="1015"/>
                    </a:lnTo>
                    <a:lnTo>
                      <a:pt x="2520" y="727"/>
                    </a:lnTo>
                    <a:lnTo>
                      <a:pt x="2332" y="451"/>
                    </a:lnTo>
                    <a:lnTo>
                      <a:pt x="2131" y="213"/>
                    </a:lnTo>
                    <a:lnTo>
                      <a:pt x="1918" y="0"/>
                    </a:lnTo>
                    <a:close/>
                  </a:path>
                </a:pathLst>
              </a:custGeom>
              <a:solidFill>
                <a:srgbClr val="1F5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7;p16">
                <a:extLst>
                  <a:ext uri="{FF2B5EF4-FFF2-40B4-BE49-F238E27FC236}">
                    <a16:creationId xmlns:a16="http://schemas.microsoft.com/office/drawing/2014/main" id="{777676DC-E625-4A0F-9488-BCCBB43AFFBF}"/>
                  </a:ext>
                </a:extLst>
              </p:cNvPr>
              <p:cNvSpPr/>
              <p:nvPr/>
            </p:nvSpPr>
            <p:spPr>
              <a:xfrm>
                <a:off x="4509865" y="2781336"/>
                <a:ext cx="201174" cy="201151"/>
              </a:xfrm>
              <a:custGeom>
                <a:avLst/>
                <a:gdLst/>
                <a:ahLst/>
                <a:cxnLst/>
                <a:rect l="l" t="t" r="r" b="b"/>
                <a:pathLst>
                  <a:path w="8950" h="8949" extrusionOk="0">
                    <a:moveTo>
                      <a:pt x="0" y="0"/>
                    </a:moveTo>
                    <a:lnTo>
                      <a:pt x="0" y="301"/>
                    </a:lnTo>
                    <a:lnTo>
                      <a:pt x="25" y="602"/>
                    </a:lnTo>
                    <a:lnTo>
                      <a:pt x="88" y="928"/>
                    </a:lnTo>
                    <a:lnTo>
                      <a:pt x="176" y="1266"/>
                    </a:lnTo>
                    <a:lnTo>
                      <a:pt x="276" y="1617"/>
                    </a:lnTo>
                    <a:lnTo>
                      <a:pt x="414" y="1980"/>
                    </a:lnTo>
                    <a:lnTo>
                      <a:pt x="577" y="2356"/>
                    </a:lnTo>
                    <a:lnTo>
                      <a:pt x="765" y="2732"/>
                    </a:lnTo>
                    <a:lnTo>
                      <a:pt x="978" y="3108"/>
                    </a:lnTo>
                    <a:lnTo>
                      <a:pt x="1216" y="3497"/>
                    </a:lnTo>
                    <a:lnTo>
                      <a:pt x="1479" y="3898"/>
                    </a:lnTo>
                    <a:lnTo>
                      <a:pt x="1768" y="4286"/>
                    </a:lnTo>
                    <a:lnTo>
                      <a:pt x="2068" y="4675"/>
                    </a:lnTo>
                    <a:lnTo>
                      <a:pt x="2394" y="5064"/>
                    </a:lnTo>
                    <a:lnTo>
                      <a:pt x="2745" y="5452"/>
                    </a:lnTo>
                    <a:lnTo>
                      <a:pt x="3121" y="5841"/>
                    </a:lnTo>
                    <a:lnTo>
                      <a:pt x="3497" y="6204"/>
                    </a:lnTo>
                    <a:lnTo>
                      <a:pt x="3886" y="6555"/>
                    </a:lnTo>
                    <a:lnTo>
                      <a:pt x="4274" y="6881"/>
                    </a:lnTo>
                    <a:lnTo>
                      <a:pt x="4675" y="7194"/>
                    </a:lnTo>
                    <a:lnTo>
                      <a:pt x="5064" y="7470"/>
                    </a:lnTo>
                    <a:lnTo>
                      <a:pt x="5452" y="7733"/>
                    </a:lnTo>
                    <a:lnTo>
                      <a:pt x="5841" y="7971"/>
                    </a:lnTo>
                    <a:lnTo>
                      <a:pt x="6230" y="8184"/>
                    </a:lnTo>
                    <a:lnTo>
                      <a:pt x="6606" y="8372"/>
                    </a:lnTo>
                    <a:lnTo>
                      <a:pt x="6969" y="8535"/>
                    </a:lnTo>
                    <a:lnTo>
                      <a:pt x="7332" y="8673"/>
                    </a:lnTo>
                    <a:lnTo>
                      <a:pt x="7683" y="8786"/>
                    </a:lnTo>
                    <a:lnTo>
                      <a:pt x="8022" y="8874"/>
                    </a:lnTo>
                    <a:lnTo>
                      <a:pt x="8348" y="8924"/>
                    </a:lnTo>
                    <a:lnTo>
                      <a:pt x="8661" y="8949"/>
                    </a:lnTo>
                    <a:lnTo>
                      <a:pt x="8949" y="8949"/>
                    </a:lnTo>
                    <a:lnTo>
                      <a:pt x="8949" y="8661"/>
                    </a:lnTo>
                    <a:lnTo>
                      <a:pt x="8924" y="8347"/>
                    </a:lnTo>
                    <a:lnTo>
                      <a:pt x="8874" y="8021"/>
                    </a:lnTo>
                    <a:lnTo>
                      <a:pt x="8786" y="7683"/>
                    </a:lnTo>
                    <a:lnTo>
                      <a:pt x="8674" y="7332"/>
                    </a:lnTo>
                    <a:lnTo>
                      <a:pt x="8536" y="6969"/>
                    </a:lnTo>
                    <a:lnTo>
                      <a:pt x="8373" y="6605"/>
                    </a:lnTo>
                    <a:lnTo>
                      <a:pt x="8185" y="6229"/>
                    </a:lnTo>
                    <a:lnTo>
                      <a:pt x="7972" y="5841"/>
                    </a:lnTo>
                    <a:lnTo>
                      <a:pt x="7734" y="5452"/>
                    </a:lnTo>
                    <a:lnTo>
                      <a:pt x="7470" y="5064"/>
                    </a:lnTo>
                    <a:lnTo>
                      <a:pt x="7195" y="4675"/>
                    </a:lnTo>
                    <a:lnTo>
                      <a:pt x="6881" y="4274"/>
                    </a:lnTo>
                    <a:lnTo>
                      <a:pt x="6555" y="3885"/>
                    </a:lnTo>
                    <a:lnTo>
                      <a:pt x="6204" y="3497"/>
                    </a:lnTo>
                    <a:lnTo>
                      <a:pt x="5841" y="3121"/>
                    </a:lnTo>
                    <a:lnTo>
                      <a:pt x="5452" y="2745"/>
                    </a:lnTo>
                    <a:lnTo>
                      <a:pt x="5064" y="2394"/>
                    </a:lnTo>
                    <a:lnTo>
                      <a:pt x="4675" y="2068"/>
                    </a:lnTo>
                    <a:lnTo>
                      <a:pt x="4287" y="1767"/>
                    </a:lnTo>
                    <a:lnTo>
                      <a:pt x="3898" y="1479"/>
                    </a:lnTo>
                    <a:lnTo>
                      <a:pt x="3497" y="1216"/>
                    </a:lnTo>
                    <a:lnTo>
                      <a:pt x="3109" y="990"/>
                    </a:lnTo>
                    <a:lnTo>
                      <a:pt x="2733" y="777"/>
                    </a:lnTo>
                    <a:lnTo>
                      <a:pt x="2357" y="577"/>
                    </a:lnTo>
                    <a:lnTo>
                      <a:pt x="1981" y="414"/>
                    </a:lnTo>
                    <a:lnTo>
                      <a:pt x="1617" y="288"/>
                    </a:lnTo>
                    <a:lnTo>
                      <a:pt x="1266" y="176"/>
                    </a:lnTo>
                    <a:lnTo>
                      <a:pt x="928" y="88"/>
                    </a:lnTo>
                    <a:lnTo>
                      <a:pt x="602" y="25"/>
                    </a:lnTo>
                    <a:lnTo>
                      <a:pt x="301" y="0"/>
                    </a:lnTo>
                    <a:close/>
                  </a:path>
                </a:pathLst>
              </a:custGeom>
              <a:solidFill>
                <a:srgbClr val="9E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58;p16">
                <a:extLst>
                  <a:ext uri="{FF2B5EF4-FFF2-40B4-BE49-F238E27FC236}">
                    <a16:creationId xmlns:a16="http://schemas.microsoft.com/office/drawing/2014/main" id="{44E45F94-E0FC-4AA6-916E-18CB37424D5E}"/>
                  </a:ext>
                </a:extLst>
              </p:cNvPr>
              <p:cNvSpPr/>
              <p:nvPr/>
            </p:nvSpPr>
            <p:spPr>
              <a:xfrm>
                <a:off x="4667904" y="2697945"/>
                <a:ext cx="86516" cy="284543"/>
              </a:xfrm>
              <a:custGeom>
                <a:avLst/>
                <a:gdLst/>
                <a:ahLst/>
                <a:cxnLst/>
                <a:rect l="l" t="t" r="r" b="b"/>
                <a:pathLst>
                  <a:path w="3849" h="12659" extrusionOk="0">
                    <a:moveTo>
                      <a:pt x="1918" y="0"/>
                    </a:moveTo>
                    <a:lnTo>
                      <a:pt x="1718" y="213"/>
                    </a:lnTo>
                    <a:lnTo>
                      <a:pt x="1517" y="451"/>
                    </a:lnTo>
                    <a:lnTo>
                      <a:pt x="1329" y="727"/>
                    </a:lnTo>
                    <a:lnTo>
                      <a:pt x="1141" y="1015"/>
                    </a:lnTo>
                    <a:lnTo>
                      <a:pt x="978" y="1341"/>
                    </a:lnTo>
                    <a:lnTo>
                      <a:pt x="815" y="1705"/>
                    </a:lnTo>
                    <a:lnTo>
                      <a:pt x="665" y="2081"/>
                    </a:lnTo>
                    <a:lnTo>
                      <a:pt x="540" y="2482"/>
                    </a:lnTo>
                    <a:lnTo>
                      <a:pt x="414" y="2895"/>
                    </a:lnTo>
                    <a:lnTo>
                      <a:pt x="314" y="3347"/>
                    </a:lnTo>
                    <a:lnTo>
                      <a:pt x="214" y="3798"/>
                    </a:lnTo>
                    <a:lnTo>
                      <a:pt x="139" y="4287"/>
                    </a:lnTo>
                    <a:lnTo>
                      <a:pt x="76" y="4775"/>
                    </a:lnTo>
                    <a:lnTo>
                      <a:pt x="38" y="5277"/>
                    </a:lnTo>
                    <a:lnTo>
                      <a:pt x="13" y="5803"/>
                    </a:lnTo>
                    <a:lnTo>
                      <a:pt x="1" y="6330"/>
                    </a:lnTo>
                    <a:lnTo>
                      <a:pt x="13" y="6868"/>
                    </a:lnTo>
                    <a:lnTo>
                      <a:pt x="38" y="7382"/>
                    </a:lnTo>
                    <a:lnTo>
                      <a:pt x="76" y="7896"/>
                    </a:lnTo>
                    <a:lnTo>
                      <a:pt x="139" y="8385"/>
                    </a:lnTo>
                    <a:lnTo>
                      <a:pt x="214" y="8861"/>
                    </a:lnTo>
                    <a:lnTo>
                      <a:pt x="314" y="9325"/>
                    </a:lnTo>
                    <a:lnTo>
                      <a:pt x="414" y="9764"/>
                    </a:lnTo>
                    <a:lnTo>
                      <a:pt x="540" y="10190"/>
                    </a:lnTo>
                    <a:lnTo>
                      <a:pt x="665" y="10591"/>
                    </a:lnTo>
                    <a:lnTo>
                      <a:pt x="815" y="10967"/>
                    </a:lnTo>
                    <a:lnTo>
                      <a:pt x="978" y="11318"/>
                    </a:lnTo>
                    <a:lnTo>
                      <a:pt x="1141" y="11644"/>
                    </a:lnTo>
                    <a:lnTo>
                      <a:pt x="1329" y="11944"/>
                    </a:lnTo>
                    <a:lnTo>
                      <a:pt x="1517" y="12220"/>
                    </a:lnTo>
                    <a:lnTo>
                      <a:pt x="1718" y="12458"/>
                    </a:lnTo>
                    <a:lnTo>
                      <a:pt x="1918" y="12659"/>
                    </a:lnTo>
                    <a:lnTo>
                      <a:pt x="2131" y="12458"/>
                    </a:lnTo>
                    <a:lnTo>
                      <a:pt x="2332" y="12220"/>
                    </a:lnTo>
                    <a:lnTo>
                      <a:pt x="2520" y="11944"/>
                    </a:lnTo>
                    <a:lnTo>
                      <a:pt x="2695" y="11644"/>
                    </a:lnTo>
                    <a:lnTo>
                      <a:pt x="2871" y="11318"/>
                    </a:lnTo>
                    <a:lnTo>
                      <a:pt x="3021" y="10967"/>
                    </a:lnTo>
                    <a:lnTo>
                      <a:pt x="3172" y="10591"/>
                    </a:lnTo>
                    <a:lnTo>
                      <a:pt x="3309" y="10190"/>
                    </a:lnTo>
                    <a:lnTo>
                      <a:pt x="3422" y="9764"/>
                    </a:lnTo>
                    <a:lnTo>
                      <a:pt x="3535" y="9325"/>
                    </a:lnTo>
                    <a:lnTo>
                      <a:pt x="3623" y="8861"/>
                    </a:lnTo>
                    <a:lnTo>
                      <a:pt x="3711" y="8385"/>
                    </a:lnTo>
                    <a:lnTo>
                      <a:pt x="3761" y="7896"/>
                    </a:lnTo>
                    <a:lnTo>
                      <a:pt x="3811" y="7382"/>
                    </a:lnTo>
                    <a:lnTo>
                      <a:pt x="3836" y="6868"/>
                    </a:lnTo>
                    <a:lnTo>
                      <a:pt x="3848" y="6330"/>
                    </a:lnTo>
                    <a:lnTo>
                      <a:pt x="3836" y="5803"/>
                    </a:lnTo>
                    <a:lnTo>
                      <a:pt x="3811" y="5277"/>
                    </a:lnTo>
                    <a:lnTo>
                      <a:pt x="3761" y="4775"/>
                    </a:lnTo>
                    <a:lnTo>
                      <a:pt x="3711" y="4287"/>
                    </a:lnTo>
                    <a:lnTo>
                      <a:pt x="3623" y="3798"/>
                    </a:lnTo>
                    <a:lnTo>
                      <a:pt x="3535" y="3347"/>
                    </a:lnTo>
                    <a:lnTo>
                      <a:pt x="3422" y="2895"/>
                    </a:lnTo>
                    <a:lnTo>
                      <a:pt x="3309" y="2482"/>
                    </a:lnTo>
                    <a:lnTo>
                      <a:pt x="3172" y="2081"/>
                    </a:lnTo>
                    <a:lnTo>
                      <a:pt x="3021" y="1705"/>
                    </a:lnTo>
                    <a:lnTo>
                      <a:pt x="2871" y="1341"/>
                    </a:lnTo>
                    <a:lnTo>
                      <a:pt x="2695" y="1015"/>
                    </a:lnTo>
                    <a:lnTo>
                      <a:pt x="2520" y="727"/>
                    </a:lnTo>
                    <a:lnTo>
                      <a:pt x="2332" y="451"/>
                    </a:lnTo>
                    <a:lnTo>
                      <a:pt x="2131" y="213"/>
                    </a:lnTo>
                    <a:lnTo>
                      <a:pt x="19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59;p16">
                <a:extLst>
                  <a:ext uri="{FF2B5EF4-FFF2-40B4-BE49-F238E27FC236}">
                    <a16:creationId xmlns:a16="http://schemas.microsoft.com/office/drawing/2014/main" id="{2BF420CD-7A05-4522-8271-C08612434A10}"/>
                  </a:ext>
                </a:extLst>
              </p:cNvPr>
              <p:cNvSpPr/>
              <p:nvPr/>
            </p:nvSpPr>
            <p:spPr>
              <a:xfrm>
                <a:off x="4711016" y="2781336"/>
                <a:ext cx="201174" cy="201151"/>
              </a:xfrm>
              <a:custGeom>
                <a:avLst/>
                <a:gdLst/>
                <a:ahLst/>
                <a:cxnLst/>
                <a:rect l="l" t="t" r="r" b="b"/>
                <a:pathLst>
                  <a:path w="8950" h="8949" extrusionOk="0">
                    <a:moveTo>
                      <a:pt x="8661" y="0"/>
                    </a:moveTo>
                    <a:lnTo>
                      <a:pt x="8348" y="25"/>
                    </a:lnTo>
                    <a:lnTo>
                      <a:pt x="8022" y="88"/>
                    </a:lnTo>
                    <a:lnTo>
                      <a:pt x="7683" y="176"/>
                    </a:lnTo>
                    <a:lnTo>
                      <a:pt x="7332" y="288"/>
                    </a:lnTo>
                    <a:lnTo>
                      <a:pt x="6981" y="414"/>
                    </a:lnTo>
                    <a:lnTo>
                      <a:pt x="6605" y="577"/>
                    </a:lnTo>
                    <a:lnTo>
                      <a:pt x="6229" y="777"/>
                    </a:lnTo>
                    <a:lnTo>
                      <a:pt x="5841" y="990"/>
                    </a:lnTo>
                    <a:lnTo>
                      <a:pt x="5452" y="1216"/>
                    </a:lnTo>
                    <a:lnTo>
                      <a:pt x="5064" y="1479"/>
                    </a:lnTo>
                    <a:lnTo>
                      <a:pt x="4675" y="1767"/>
                    </a:lnTo>
                    <a:lnTo>
                      <a:pt x="4274" y="2068"/>
                    </a:lnTo>
                    <a:lnTo>
                      <a:pt x="3886" y="2394"/>
                    </a:lnTo>
                    <a:lnTo>
                      <a:pt x="3497" y="2745"/>
                    </a:lnTo>
                    <a:lnTo>
                      <a:pt x="3121" y="3121"/>
                    </a:lnTo>
                    <a:lnTo>
                      <a:pt x="2745" y="3497"/>
                    </a:lnTo>
                    <a:lnTo>
                      <a:pt x="2407" y="3885"/>
                    </a:lnTo>
                    <a:lnTo>
                      <a:pt x="2068" y="4274"/>
                    </a:lnTo>
                    <a:lnTo>
                      <a:pt x="1767" y="4675"/>
                    </a:lnTo>
                    <a:lnTo>
                      <a:pt x="1479" y="5064"/>
                    </a:lnTo>
                    <a:lnTo>
                      <a:pt x="1229" y="5452"/>
                    </a:lnTo>
                    <a:lnTo>
                      <a:pt x="990" y="5841"/>
                    </a:lnTo>
                    <a:lnTo>
                      <a:pt x="777" y="6229"/>
                    </a:lnTo>
                    <a:lnTo>
                      <a:pt x="589" y="6605"/>
                    </a:lnTo>
                    <a:lnTo>
                      <a:pt x="426" y="6969"/>
                    </a:lnTo>
                    <a:lnTo>
                      <a:pt x="289" y="7332"/>
                    </a:lnTo>
                    <a:lnTo>
                      <a:pt x="176" y="7683"/>
                    </a:lnTo>
                    <a:lnTo>
                      <a:pt x="88" y="8021"/>
                    </a:lnTo>
                    <a:lnTo>
                      <a:pt x="38" y="8347"/>
                    </a:lnTo>
                    <a:lnTo>
                      <a:pt x="0" y="8661"/>
                    </a:lnTo>
                    <a:lnTo>
                      <a:pt x="0" y="8949"/>
                    </a:lnTo>
                    <a:lnTo>
                      <a:pt x="301" y="8949"/>
                    </a:lnTo>
                    <a:lnTo>
                      <a:pt x="602" y="8924"/>
                    </a:lnTo>
                    <a:lnTo>
                      <a:pt x="928" y="8874"/>
                    </a:lnTo>
                    <a:lnTo>
                      <a:pt x="1266" y="8786"/>
                    </a:lnTo>
                    <a:lnTo>
                      <a:pt x="1617" y="8673"/>
                    </a:lnTo>
                    <a:lnTo>
                      <a:pt x="1981" y="8535"/>
                    </a:lnTo>
                    <a:lnTo>
                      <a:pt x="2357" y="8372"/>
                    </a:lnTo>
                    <a:lnTo>
                      <a:pt x="2733" y="8184"/>
                    </a:lnTo>
                    <a:lnTo>
                      <a:pt x="3121" y="7971"/>
                    </a:lnTo>
                    <a:lnTo>
                      <a:pt x="3510" y="7733"/>
                    </a:lnTo>
                    <a:lnTo>
                      <a:pt x="3898" y="7470"/>
                    </a:lnTo>
                    <a:lnTo>
                      <a:pt x="4287" y="7194"/>
                    </a:lnTo>
                    <a:lnTo>
                      <a:pt x="4675" y="6881"/>
                    </a:lnTo>
                    <a:lnTo>
                      <a:pt x="5076" y="6555"/>
                    </a:lnTo>
                    <a:lnTo>
                      <a:pt x="5452" y="6204"/>
                    </a:lnTo>
                    <a:lnTo>
                      <a:pt x="5841" y="5841"/>
                    </a:lnTo>
                    <a:lnTo>
                      <a:pt x="6204" y="5452"/>
                    </a:lnTo>
                    <a:lnTo>
                      <a:pt x="6555" y="5064"/>
                    </a:lnTo>
                    <a:lnTo>
                      <a:pt x="6881" y="4675"/>
                    </a:lnTo>
                    <a:lnTo>
                      <a:pt x="7194" y="4286"/>
                    </a:lnTo>
                    <a:lnTo>
                      <a:pt x="7470" y="3898"/>
                    </a:lnTo>
                    <a:lnTo>
                      <a:pt x="7733" y="3497"/>
                    </a:lnTo>
                    <a:lnTo>
                      <a:pt x="7972" y="3108"/>
                    </a:lnTo>
                    <a:lnTo>
                      <a:pt x="8185" y="2732"/>
                    </a:lnTo>
                    <a:lnTo>
                      <a:pt x="8373" y="2356"/>
                    </a:lnTo>
                    <a:lnTo>
                      <a:pt x="8536" y="1980"/>
                    </a:lnTo>
                    <a:lnTo>
                      <a:pt x="8673" y="1617"/>
                    </a:lnTo>
                    <a:lnTo>
                      <a:pt x="8786" y="1266"/>
                    </a:lnTo>
                    <a:lnTo>
                      <a:pt x="8874" y="928"/>
                    </a:lnTo>
                    <a:lnTo>
                      <a:pt x="8924" y="602"/>
                    </a:lnTo>
                    <a:lnTo>
                      <a:pt x="8949" y="301"/>
                    </a:lnTo>
                    <a:lnTo>
                      <a:pt x="8949" y="0"/>
                    </a:lnTo>
                    <a:close/>
                  </a:path>
                </a:pathLst>
              </a:custGeom>
              <a:solidFill>
                <a:srgbClr val="9EB6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0;p16">
                <a:extLst>
                  <a:ext uri="{FF2B5EF4-FFF2-40B4-BE49-F238E27FC236}">
                    <a16:creationId xmlns:a16="http://schemas.microsoft.com/office/drawing/2014/main" id="{10940865-067A-4D6E-9763-17778B6BB2D2}"/>
                  </a:ext>
                </a:extLst>
              </p:cNvPr>
              <p:cNvSpPr/>
              <p:nvPr/>
            </p:nvSpPr>
            <p:spPr>
              <a:xfrm>
                <a:off x="4553246" y="2944995"/>
                <a:ext cx="315831" cy="75524"/>
              </a:xfrm>
              <a:custGeom>
                <a:avLst/>
                <a:gdLst/>
                <a:ahLst/>
                <a:cxnLst/>
                <a:rect l="l" t="t" r="r" b="b"/>
                <a:pathLst>
                  <a:path w="14051" h="3360" extrusionOk="0">
                    <a:moveTo>
                      <a:pt x="1" y="1"/>
                    </a:moveTo>
                    <a:lnTo>
                      <a:pt x="276" y="3360"/>
                    </a:lnTo>
                    <a:lnTo>
                      <a:pt x="13787" y="3360"/>
                    </a:lnTo>
                    <a:lnTo>
                      <a:pt x="140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1;p16">
                <a:extLst>
                  <a:ext uri="{FF2B5EF4-FFF2-40B4-BE49-F238E27FC236}">
                    <a16:creationId xmlns:a16="http://schemas.microsoft.com/office/drawing/2014/main" id="{D7FDCF5C-23AC-4FC6-BF80-9C2DA2740C6F}"/>
                  </a:ext>
                </a:extLst>
              </p:cNvPr>
              <p:cNvSpPr/>
              <p:nvPr/>
            </p:nvSpPr>
            <p:spPr>
              <a:xfrm>
                <a:off x="4584805" y="3020497"/>
                <a:ext cx="252715" cy="175549"/>
              </a:xfrm>
              <a:custGeom>
                <a:avLst/>
                <a:gdLst/>
                <a:ahLst/>
                <a:cxnLst/>
                <a:rect l="l" t="t" r="r" b="b"/>
                <a:pathLst>
                  <a:path w="11243" h="7810" extrusionOk="0">
                    <a:moveTo>
                      <a:pt x="0" y="1"/>
                    </a:moveTo>
                    <a:lnTo>
                      <a:pt x="614" y="7809"/>
                    </a:lnTo>
                    <a:lnTo>
                      <a:pt x="10616" y="7809"/>
                    </a:lnTo>
                    <a:lnTo>
                      <a:pt x="11243" y="1"/>
                    </a:lnTo>
                    <a:close/>
                  </a:path>
                </a:pathLst>
              </a:custGeom>
              <a:solidFill>
                <a:srgbClr val="C37C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2;p16">
                <a:extLst>
                  <a:ext uri="{FF2B5EF4-FFF2-40B4-BE49-F238E27FC236}">
                    <a16:creationId xmlns:a16="http://schemas.microsoft.com/office/drawing/2014/main" id="{DF7DA51A-CC5E-46CC-A5DB-768D9D06D7AB}"/>
                  </a:ext>
                </a:extLst>
              </p:cNvPr>
              <p:cNvSpPr/>
              <p:nvPr/>
            </p:nvSpPr>
            <p:spPr>
              <a:xfrm>
                <a:off x="4584805" y="3017125"/>
                <a:ext cx="252715" cy="6496"/>
              </a:xfrm>
              <a:custGeom>
                <a:avLst/>
                <a:gdLst/>
                <a:ahLst/>
                <a:cxnLst/>
                <a:rect l="l" t="t" r="r" b="b"/>
                <a:pathLst>
                  <a:path w="11243" h="289" extrusionOk="0">
                    <a:moveTo>
                      <a:pt x="0" y="0"/>
                    </a:moveTo>
                    <a:lnTo>
                      <a:pt x="0" y="289"/>
                    </a:lnTo>
                    <a:lnTo>
                      <a:pt x="11243" y="289"/>
                    </a:lnTo>
                    <a:lnTo>
                      <a:pt x="112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3;p16">
                <a:extLst>
                  <a:ext uri="{FF2B5EF4-FFF2-40B4-BE49-F238E27FC236}">
                    <a16:creationId xmlns:a16="http://schemas.microsoft.com/office/drawing/2014/main" id="{48BE7271-3441-440F-8170-794945F2765A}"/>
                  </a:ext>
                </a:extLst>
              </p:cNvPr>
              <p:cNvSpPr/>
              <p:nvPr/>
            </p:nvSpPr>
            <p:spPr>
              <a:xfrm>
                <a:off x="3996276" y="3141089"/>
                <a:ext cx="136955" cy="54957"/>
              </a:xfrm>
              <a:custGeom>
                <a:avLst/>
                <a:gdLst/>
                <a:ahLst/>
                <a:cxnLst/>
                <a:rect l="l" t="t" r="r" b="b"/>
                <a:pathLst>
                  <a:path w="6093" h="2445" extrusionOk="0">
                    <a:moveTo>
                      <a:pt x="515" y="0"/>
                    </a:moveTo>
                    <a:lnTo>
                      <a:pt x="1" y="2444"/>
                    </a:lnTo>
                    <a:lnTo>
                      <a:pt x="6092" y="2444"/>
                    </a:lnTo>
                    <a:lnTo>
                      <a:pt x="557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4;p16">
                <a:extLst>
                  <a:ext uri="{FF2B5EF4-FFF2-40B4-BE49-F238E27FC236}">
                    <a16:creationId xmlns:a16="http://schemas.microsoft.com/office/drawing/2014/main" id="{3BDBEDA6-03CF-43D8-8628-00BCD7E0D00D}"/>
                  </a:ext>
                </a:extLst>
              </p:cNvPr>
              <p:cNvSpPr/>
              <p:nvPr/>
            </p:nvSpPr>
            <p:spPr>
              <a:xfrm>
                <a:off x="3899646" y="3007820"/>
                <a:ext cx="330217" cy="165120"/>
              </a:xfrm>
              <a:custGeom>
                <a:avLst/>
                <a:gdLst/>
                <a:ahLst/>
                <a:cxnLst/>
                <a:rect l="l" t="t" r="r" b="b"/>
                <a:pathLst>
                  <a:path w="14691" h="7346" extrusionOk="0">
                    <a:moveTo>
                      <a:pt x="1" y="1"/>
                    </a:moveTo>
                    <a:lnTo>
                      <a:pt x="1" y="364"/>
                    </a:lnTo>
                    <a:lnTo>
                      <a:pt x="26" y="715"/>
                    </a:lnTo>
                    <a:lnTo>
                      <a:pt x="76" y="1066"/>
                    </a:lnTo>
                    <a:lnTo>
                      <a:pt x="139" y="1417"/>
                    </a:lnTo>
                    <a:lnTo>
                      <a:pt x="201" y="1730"/>
                    </a:lnTo>
                    <a:lnTo>
                      <a:pt x="289" y="2044"/>
                    </a:lnTo>
                    <a:lnTo>
                      <a:pt x="377" y="2345"/>
                    </a:lnTo>
                    <a:lnTo>
                      <a:pt x="490" y="2645"/>
                    </a:lnTo>
                    <a:lnTo>
                      <a:pt x="603" y="2934"/>
                    </a:lnTo>
                    <a:lnTo>
                      <a:pt x="740" y="3222"/>
                    </a:lnTo>
                    <a:lnTo>
                      <a:pt x="878" y="3498"/>
                    </a:lnTo>
                    <a:lnTo>
                      <a:pt x="1041" y="3773"/>
                    </a:lnTo>
                    <a:lnTo>
                      <a:pt x="1204" y="4037"/>
                    </a:lnTo>
                    <a:lnTo>
                      <a:pt x="1380" y="4287"/>
                    </a:lnTo>
                    <a:lnTo>
                      <a:pt x="1568" y="4538"/>
                    </a:lnTo>
                    <a:lnTo>
                      <a:pt x="1768" y="4776"/>
                    </a:lnTo>
                    <a:lnTo>
                      <a:pt x="1969" y="5014"/>
                    </a:lnTo>
                    <a:lnTo>
                      <a:pt x="2194" y="5227"/>
                    </a:lnTo>
                    <a:lnTo>
                      <a:pt x="2420" y="5440"/>
                    </a:lnTo>
                    <a:lnTo>
                      <a:pt x="2645" y="5641"/>
                    </a:lnTo>
                    <a:lnTo>
                      <a:pt x="2896" y="5841"/>
                    </a:lnTo>
                    <a:lnTo>
                      <a:pt x="3147" y="6029"/>
                    </a:lnTo>
                    <a:lnTo>
                      <a:pt x="3398" y="6192"/>
                    </a:lnTo>
                    <a:lnTo>
                      <a:pt x="3673" y="6355"/>
                    </a:lnTo>
                    <a:lnTo>
                      <a:pt x="3936" y="6506"/>
                    </a:lnTo>
                    <a:lnTo>
                      <a:pt x="4225" y="6644"/>
                    </a:lnTo>
                    <a:lnTo>
                      <a:pt x="4513" y="6781"/>
                    </a:lnTo>
                    <a:lnTo>
                      <a:pt x="4801" y="6894"/>
                    </a:lnTo>
                    <a:lnTo>
                      <a:pt x="5102" y="6994"/>
                    </a:lnTo>
                    <a:lnTo>
                      <a:pt x="5403" y="7082"/>
                    </a:lnTo>
                    <a:lnTo>
                      <a:pt x="5716" y="7157"/>
                    </a:lnTo>
                    <a:lnTo>
                      <a:pt x="6030" y="7220"/>
                    </a:lnTo>
                    <a:lnTo>
                      <a:pt x="6355" y="7270"/>
                    </a:lnTo>
                    <a:lnTo>
                      <a:pt x="6681" y="7308"/>
                    </a:lnTo>
                    <a:lnTo>
                      <a:pt x="7007" y="7333"/>
                    </a:lnTo>
                    <a:lnTo>
                      <a:pt x="7346" y="7345"/>
                    </a:lnTo>
                    <a:lnTo>
                      <a:pt x="7671" y="7333"/>
                    </a:lnTo>
                    <a:lnTo>
                      <a:pt x="8010" y="7308"/>
                    </a:lnTo>
                    <a:lnTo>
                      <a:pt x="8323" y="7270"/>
                    </a:lnTo>
                    <a:lnTo>
                      <a:pt x="8649" y="7220"/>
                    </a:lnTo>
                    <a:lnTo>
                      <a:pt x="8962" y="7157"/>
                    </a:lnTo>
                    <a:lnTo>
                      <a:pt x="9276" y="7082"/>
                    </a:lnTo>
                    <a:lnTo>
                      <a:pt x="9576" y="6994"/>
                    </a:lnTo>
                    <a:lnTo>
                      <a:pt x="9877" y="6894"/>
                    </a:lnTo>
                    <a:lnTo>
                      <a:pt x="10178" y="6781"/>
                    </a:lnTo>
                    <a:lnTo>
                      <a:pt x="10466" y="6644"/>
                    </a:lnTo>
                    <a:lnTo>
                      <a:pt x="10742" y="6506"/>
                    </a:lnTo>
                    <a:lnTo>
                      <a:pt x="11018" y="6355"/>
                    </a:lnTo>
                    <a:lnTo>
                      <a:pt x="11281" y="6192"/>
                    </a:lnTo>
                    <a:lnTo>
                      <a:pt x="11544" y="6029"/>
                    </a:lnTo>
                    <a:lnTo>
                      <a:pt x="11795" y="5841"/>
                    </a:lnTo>
                    <a:lnTo>
                      <a:pt x="12033" y="5641"/>
                    </a:lnTo>
                    <a:lnTo>
                      <a:pt x="12271" y="5440"/>
                    </a:lnTo>
                    <a:lnTo>
                      <a:pt x="12497" y="5227"/>
                    </a:lnTo>
                    <a:lnTo>
                      <a:pt x="12710" y="5014"/>
                    </a:lnTo>
                    <a:lnTo>
                      <a:pt x="12923" y="4776"/>
                    </a:lnTo>
                    <a:lnTo>
                      <a:pt x="13111" y="4538"/>
                    </a:lnTo>
                    <a:lnTo>
                      <a:pt x="13299" y="4287"/>
                    </a:lnTo>
                    <a:lnTo>
                      <a:pt x="13474" y="4037"/>
                    </a:lnTo>
                    <a:lnTo>
                      <a:pt x="13650" y="3773"/>
                    </a:lnTo>
                    <a:lnTo>
                      <a:pt x="13800" y="3498"/>
                    </a:lnTo>
                    <a:lnTo>
                      <a:pt x="13951" y="3222"/>
                    </a:lnTo>
                    <a:lnTo>
                      <a:pt x="14076" y="2934"/>
                    </a:lnTo>
                    <a:lnTo>
                      <a:pt x="14201" y="2645"/>
                    </a:lnTo>
                    <a:lnTo>
                      <a:pt x="14302" y="2345"/>
                    </a:lnTo>
                    <a:lnTo>
                      <a:pt x="14402" y="2044"/>
                    </a:lnTo>
                    <a:lnTo>
                      <a:pt x="14477" y="1730"/>
                    </a:lnTo>
                    <a:lnTo>
                      <a:pt x="14552" y="1417"/>
                    </a:lnTo>
                    <a:lnTo>
                      <a:pt x="14615" y="1066"/>
                    </a:lnTo>
                    <a:lnTo>
                      <a:pt x="14653" y="715"/>
                    </a:lnTo>
                    <a:lnTo>
                      <a:pt x="14678" y="364"/>
                    </a:lnTo>
                    <a:lnTo>
                      <a:pt x="146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5;p16">
                <a:extLst>
                  <a:ext uri="{FF2B5EF4-FFF2-40B4-BE49-F238E27FC236}">
                    <a16:creationId xmlns:a16="http://schemas.microsoft.com/office/drawing/2014/main" id="{792E2C8B-6631-4E29-BDDA-B7EDCD5E379E}"/>
                  </a:ext>
                </a:extLst>
              </p:cNvPr>
              <p:cNvSpPr/>
              <p:nvPr/>
            </p:nvSpPr>
            <p:spPr>
              <a:xfrm>
                <a:off x="3899646" y="3007820"/>
                <a:ext cx="330217" cy="31873"/>
              </a:xfrm>
              <a:custGeom>
                <a:avLst/>
                <a:gdLst/>
                <a:ahLst/>
                <a:cxnLst/>
                <a:rect l="l" t="t" r="r" b="b"/>
                <a:pathLst>
                  <a:path w="14691" h="1418" extrusionOk="0">
                    <a:moveTo>
                      <a:pt x="1" y="1"/>
                    </a:moveTo>
                    <a:lnTo>
                      <a:pt x="1" y="364"/>
                    </a:lnTo>
                    <a:lnTo>
                      <a:pt x="26" y="715"/>
                    </a:lnTo>
                    <a:lnTo>
                      <a:pt x="76" y="1066"/>
                    </a:lnTo>
                    <a:lnTo>
                      <a:pt x="139" y="1417"/>
                    </a:lnTo>
                    <a:lnTo>
                      <a:pt x="14552" y="1417"/>
                    </a:lnTo>
                    <a:lnTo>
                      <a:pt x="14615" y="1066"/>
                    </a:lnTo>
                    <a:lnTo>
                      <a:pt x="14653" y="715"/>
                    </a:lnTo>
                    <a:lnTo>
                      <a:pt x="14678" y="364"/>
                    </a:lnTo>
                    <a:lnTo>
                      <a:pt x="146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6;p16">
                <a:extLst>
                  <a:ext uri="{FF2B5EF4-FFF2-40B4-BE49-F238E27FC236}">
                    <a16:creationId xmlns:a16="http://schemas.microsoft.com/office/drawing/2014/main" id="{2D9E907A-094B-46CB-A7FA-8C0696EC1104}"/>
                  </a:ext>
                </a:extLst>
              </p:cNvPr>
              <p:cNvSpPr/>
              <p:nvPr/>
            </p:nvSpPr>
            <p:spPr>
              <a:xfrm>
                <a:off x="5159510" y="3141089"/>
                <a:ext cx="136933" cy="54957"/>
              </a:xfrm>
              <a:custGeom>
                <a:avLst/>
                <a:gdLst/>
                <a:ahLst/>
                <a:cxnLst/>
                <a:rect l="l" t="t" r="r" b="b"/>
                <a:pathLst>
                  <a:path w="6092" h="2445" extrusionOk="0">
                    <a:moveTo>
                      <a:pt x="514" y="0"/>
                    </a:moveTo>
                    <a:lnTo>
                      <a:pt x="1" y="2444"/>
                    </a:lnTo>
                    <a:lnTo>
                      <a:pt x="6092" y="2444"/>
                    </a:lnTo>
                    <a:lnTo>
                      <a:pt x="557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7;p16">
                <a:extLst>
                  <a:ext uri="{FF2B5EF4-FFF2-40B4-BE49-F238E27FC236}">
                    <a16:creationId xmlns:a16="http://schemas.microsoft.com/office/drawing/2014/main" id="{6F831326-318C-4805-AE45-7EE4F9165600}"/>
                  </a:ext>
                </a:extLst>
              </p:cNvPr>
              <p:cNvSpPr/>
              <p:nvPr/>
            </p:nvSpPr>
            <p:spPr>
              <a:xfrm>
                <a:off x="5062879" y="3007820"/>
                <a:ext cx="330194" cy="165120"/>
              </a:xfrm>
              <a:custGeom>
                <a:avLst/>
                <a:gdLst/>
                <a:ahLst/>
                <a:cxnLst/>
                <a:rect l="l" t="t" r="r" b="b"/>
                <a:pathLst>
                  <a:path w="14690" h="7346" extrusionOk="0">
                    <a:moveTo>
                      <a:pt x="1" y="1"/>
                    </a:moveTo>
                    <a:lnTo>
                      <a:pt x="13" y="364"/>
                    </a:lnTo>
                    <a:lnTo>
                      <a:pt x="38" y="715"/>
                    </a:lnTo>
                    <a:lnTo>
                      <a:pt x="76" y="1066"/>
                    </a:lnTo>
                    <a:lnTo>
                      <a:pt x="138" y="1417"/>
                    </a:lnTo>
                    <a:lnTo>
                      <a:pt x="214" y="1730"/>
                    </a:lnTo>
                    <a:lnTo>
                      <a:pt x="289" y="2044"/>
                    </a:lnTo>
                    <a:lnTo>
                      <a:pt x="389" y="2345"/>
                    </a:lnTo>
                    <a:lnTo>
                      <a:pt x="489" y="2645"/>
                    </a:lnTo>
                    <a:lnTo>
                      <a:pt x="615" y="2934"/>
                    </a:lnTo>
                    <a:lnTo>
                      <a:pt x="740" y="3222"/>
                    </a:lnTo>
                    <a:lnTo>
                      <a:pt x="890" y="3498"/>
                    </a:lnTo>
                    <a:lnTo>
                      <a:pt x="1041" y="3773"/>
                    </a:lnTo>
                    <a:lnTo>
                      <a:pt x="1204" y="4037"/>
                    </a:lnTo>
                    <a:lnTo>
                      <a:pt x="1379" y="4287"/>
                    </a:lnTo>
                    <a:lnTo>
                      <a:pt x="1567" y="4538"/>
                    </a:lnTo>
                    <a:lnTo>
                      <a:pt x="1768" y="4776"/>
                    </a:lnTo>
                    <a:lnTo>
                      <a:pt x="1981" y="5014"/>
                    </a:lnTo>
                    <a:lnTo>
                      <a:pt x="2194" y="5227"/>
                    </a:lnTo>
                    <a:lnTo>
                      <a:pt x="2419" y="5440"/>
                    </a:lnTo>
                    <a:lnTo>
                      <a:pt x="2658" y="5641"/>
                    </a:lnTo>
                    <a:lnTo>
                      <a:pt x="2896" y="5841"/>
                    </a:lnTo>
                    <a:lnTo>
                      <a:pt x="3146" y="6029"/>
                    </a:lnTo>
                    <a:lnTo>
                      <a:pt x="3410" y="6192"/>
                    </a:lnTo>
                    <a:lnTo>
                      <a:pt x="3673" y="6355"/>
                    </a:lnTo>
                    <a:lnTo>
                      <a:pt x="3949" y="6506"/>
                    </a:lnTo>
                    <a:lnTo>
                      <a:pt x="4224" y="6644"/>
                    </a:lnTo>
                    <a:lnTo>
                      <a:pt x="4513" y="6781"/>
                    </a:lnTo>
                    <a:lnTo>
                      <a:pt x="4813" y="6894"/>
                    </a:lnTo>
                    <a:lnTo>
                      <a:pt x="5102" y="6994"/>
                    </a:lnTo>
                    <a:lnTo>
                      <a:pt x="5415" y="7082"/>
                    </a:lnTo>
                    <a:lnTo>
                      <a:pt x="5728" y="7157"/>
                    </a:lnTo>
                    <a:lnTo>
                      <a:pt x="6042" y="7220"/>
                    </a:lnTo>
                    <a:lnTo>
                      <a:pt x="6355" y="7270"/>
                    </a:lnTo>
                    <a:lnTo>
                      <a:pt x="6681" y="7308"/>
                    </a:lnTo>
                    <a:lnTo>
                      <a:pt x="7019" y="7333"/>
                    </a:lnTo>
                    <a:lnTo>
                      <a:pt x="7345" y="7345"/>
                    </a:lnTo>
                    <a:lnTo>
                      <a:pt x="7684" y="7333"/>
                    </a:lnTo>
                    <a:lnTo>
                      <a:pt x="8009" y="7308"/>
                    </a:lnTo>
                    <a:lnTo>
                      <a:pt x="8335" y="7270"/>
                    </a:lnTo>
                    <a:lnTo>
                      <a:pt x="8649" y="7220"/>
                    </a:lnTo>
                    <a:lnTo>
                      <a:pt x="8974" y="7157"/>
                    </a:lnTo>
                    <a:lnTo>
                      <a:pt x="9275" y="7082"/>
                    </a:lnTo>
                    <a:lnTo>
                      <a:pt x="9589" y="6994"/>
                    </a:lnTo>
                    <a:lnTo>
                      <a:pt x="9889" y="6894"/>
                    </a:lnTo>
                    <a:lnTo>
                      <a:pt x="10178" y="6781"/>
                    </a:lnTo>
                    <a:lnTo>
                      <a:pt x="10466" y="6644"/>
                    </a:lnTo>
                    <a:lnTo>
                      <a:pt x="10742" y="6506"/>
                    </a:lnTo>
                    <a:lnTo>
                      <a:pt x="11017" y="6355"/>
                    </a:lnTo>
                    <a:lnTo>
                      <a:pt x="11293" y="6192"/>
                    </a:lnTo>
                    <a:lnTo>
                      <a:pt x="11544" y="6029"/>
                    </a:lnTo>
                    <a:lnTo>
                      <a:pt x="11795" y="5841"/>
                    </a:lnTo>
                    <a:lnTo>
                      <a:pt x="12045" y="5641"/>
                    </a:lnTo>
                    <a:lnTo>
                      <a:pt x="12271" y="5440"/>
                    </a:lnTo>
                    <a:lnTo>
                      <a:pt x="12496" y="5227"/>
                    </a:lnTo>
                    <a:lnTo>
                      <a:pt x="12722" y="5014"/>
                    </a:lnTo>
                    <a:lnTo>
                      <a:pt x="12923" y="4776"/>
                    </a:lnTo>
                    <a:lnTo>
                      <a:pt x="13123" y="4538"/>
                    </a:lnTo>
                    <a:lnTo>
                      <a:pt x="13311" y="4287"/>
                    </a:lnTo>
                    <a:lnTo>
                      <a:pt x="13487" y="4037"/>
                    </a:lnTo>
                    <a:lnTo>
                      <a:pt x="13649" y="3773"/>
                    </a:lnTo>
                    <a:lnTo>
                      <a:pt x="13800" y="3498"/>
                    </a:lnTo>
                    <a:lnTo>
                      <a:pt x="13950" y="3222"/>
                    </a:lnTo>
                    <a:lnTo>
                      <a:pt x="14076" y="2934"/>
                    </a:lnTo>
                    <a:lnTo>
                      <a:pt x="14201" y="2645"/>
                    </a:lnTo>
                    <a:lnTo>
                      <a:pt x="14314" y="2345"/>
                    </a:lnTo>
                    <a:lnTo>
                      <a:pt x="14401" y="2044"/>
                    </a:lnTo>
                    <a:lnTo>
                      <a:pt x="14489" y="1730"/>
                    </a:lnTo>
                    <a:lnTo>
                      <a:pt x="14552" y="1417"/>
                    </a:lnTo>
                    <a:lnTo>
                      <a:pt x="14615" y="1066"/>
                    </a:lnTo>
                    <a:lnTo>
                      <a:pt x="14652" y="715"/>
                    </a:lnTo>
                    <a:lnTo>
                      <a:pt x="14677" y="364"/>
                    </a:lnTo>
                    <a:lnTo>
                      <a:pt x="14690"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8;p16">
                <a:extLst>
                  <a:ext uri="{FF2B5EF4-FFF2-40B4-BE49-F238E27FC236}">
                    <a16:creationId xmlns:a16="http://schemas.microsoft.com/office/drawing/2014/main" id="{890568D3-B189-47D0-85E0-EBBB1069A020}"/>
                  </a:ext>
                </a:extLst>
              </p:cNvPr>
              <p:cNvSpPr/>
              <p:nvPr/>
            </p:nvSpPr>
            <p:spPr>
              <a:xfrm>
                <a:off x="5062879" y="3007820"/>
                <a:ext cx="330194" cy="31873"/>
              </a:xfrm>
              <a:custGeom>
                <a:avLst/>
                <a:gdLst/>
                <a:ahLst/>
                <a:cxnLst/>
                <a:rect l="l" t="t" r="r" b="b"/>
                <a:pathLst>
                  <a:path w="14690" h="1418" extrusionOk="0">
                    <a:moveTo>
                      <a:pt x="1" y="1"/>
                    </a:moveTo>
                    <a:lnTo>
                      <a:pt x="13" y="364"/>
                    </a:lnTo>
                    <a:lnTo>
                      <a:pt x="38" y="715"/>
                    </a:lnTo>
                    <a:lnTo>
                      <a:pt x="76" y="1066"/>
                    </a:lnTo>
                    <a:lnTo>
                      <a:pt x="138" y="1417"/>
                    </a:lnTo>
                    <a:lnTo>
                      <a:pt x="14552" y="1417"/>
                    </a:lnTo>
                    <a:lnTo>
                      <a:pt x="14615" y="1066"/>
                    </a:lnTo>
                    <a:lnTo>
                      <a:pt x="14652" y="715"/>
                    </a:lnTo>
                    <a:lnTo>
                      <a:pt x="14677" y="364"/>
                    </a:lnTo>
                    <a:lnTo>
                      <a:pt x="146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69;p16">
              <a:extLst>
                <a:ext uri="{FF2B5EF4-FFF2-40B4-BE49-F238E27FC236}">
                  <a16:creationId xmlns:a16="http://schemas.microsoft.com/office/drawing/2014/main" id="{F64F9CFE-5687-4747-AE48-34232B4DEB03}"/>
                </a:ext>
              </a:extLst>
            </p:cNvPr>
            <p:cNvSpPr/>
            <p:nvPr/>
          </p:nvSpPr>
          <p:spPr>
            <a:xfrm>
              <a:off x="3543200" y="2810025"/>
              <a:ext cx="43725" cy="10000"/>
            </a:xfrm>
            <a:custGeom>
              <a:avLst/>
              <a:gdLst/>
              <a:ahLst/>
              <a:cxnLst/>
              <a:rect l="l" t="t" r="r" b="b"/>
              <a:pathLst>
                <a:path w="1749" h="400" extrusionOk="0">
                  <a:moveTo>
                    <a:pt x="0" y="57"/>
                  </a:moveTo>
                  <a:cubicBezTo>
                    <a:pt x="169" y="113"/>
                    <a:pt x="724" y="405"/>
                    <a:pt x="1015" y="395"/>
                  </a:cubicBezTo>
                  <a:cubicBezTo>
                    <a:pt x="1307" y="386"/>
                    <a:pt x="1627" y="66"/>
                    <a:pt x="1749" y="0"/>
                  </a:cubicBezTo>
                </a:path>
              </a:pathLst>
            </a:custGeom>
            <a:noFill/>
            <a:ln w="9525" cap="flat" cmpd="sng">
              <a:solidFill>
                <a:schemeClr val="accent1"/>
              </a:solidFill>
              <a:prstDash val="solid"/>
              <a:round/>
              <a:headEnd type="none" w="med" len="med"/>
              <a:tailEnd type="none" w="med" len="med"/>
            </a:ln>
          </p:spPr>
        </p:sp>
        <p:sp>
          <p:nvSpPr>
            <p:cNvPr id="10" name="Google Shape;370;p16">
              <a:extLst>
                <a:ext uri="{FF2B5EF4-FFF2-40B4-BE49-F238E27FC236}">
                  <a16:creationId xmlns:a16="http://schemas.microsoft.com/office/drawing/2014/main" id="{4F0C0DA2-0DAE-491A-84F1-EEE42FB3C892}"/>
                </a:ext>
              </a:extLst>
            </p:cNvPr>
            <p:cNvSpPr/>
            <p:nvPr/>
          </p:nvSpPr>
          <p:spPr>
            <a:xfrm>
              <a:off x="5684925" y="2725425"/>
              <a:ext cx="46525" cy="9875"/>
            </a:xfrm>
            <a:custGeom>
              <a:avLst/>
              <a:gdLst/>
              <a:ahLst/>
              <a:cxnLst/>
              <a:rect l="l" t="t" r="r" b="b"/>
              <a:pathLst>
                <a:path w="1861" h="395" extrusionOk="0">
                  <a:moveTo>
                    <a:pt x="0" y="0"/>
                  </a:moveTo>
                  <a:cubicBezTo>
                    <a:pt x="169" y="66"/>
                    <a:pt x="705" y="395"/>
                    <a:pt x="1015" y="395"/>
                  </a:cubicBezTo>
                  <a:cubicBezTo>
                    <a:pt x="1325" y="395"/>
                    <a:pt x="1720" y="66"/>
                    <a:pt x="1861" y="0"/>
                  </a:cubicBezTo>
                </a:path>
              </a:pathLst>
            </a:custGeom>
            <a:noFill/>
            <a:ln w="9525" cap="flat" cmpd="sng">
              <a:solidFill>
                <a:schemeClr val="accent1"/>
              </a:solidFill>
              <a:prstDash val="solid"/>
              <a:round/>
              <a:headEnd type="none" w="med" len="med"/>
              <a:tailEnd type="none" w="med" len="med"/>
            </a:ln>
          </p:spPr>
        </p:sp>
      </p:grpSp>
      <p:grpSp>
        <p:nvGrpSpPr>
          <p:cNvPr id="146" name="Google Shape;1374;p21">
            <a:extLst>
              <a:ext uri="{FF2B5EF4-FFF2-40B4-BE49-F238E27FC236}">
                <a16:creationId xmlns:a16="http://schemas.microsoft.com/office/drawing/2014/main" id="{01E81DB4-2682-4115-97E2-998BE08E9D0B}"/>
              </a:ext>
            </a:extLst>
          </p:cNvPr>
          <p:cNvGrpSpPr/>
          <p:nvPr/>
        </p:nvGrpSpPr>
        <p:grpSpPr>
          <a:xfrm>
            <a:off x="5326723" y="1179934"/>
            <a:ext cx="1646739" cy="2321102"/>
            <a:chOff x="457208" y="1236389"/>
            <a:chExt cx="2306269" cy="3242387"/>
          </a:xfrm>
        </p:grpSpPr>
        <p:sp>
          <p:nvSpPr>
            <p:cNvPr id="147" name="Google Shape;1375;p21">
              <a:extLst>
                <a:ext uri="{FF2B5EF4-FFF2-40B4-BE49-F238E27FC236}">
                  <a16:creationId xmlns:a16="http://schemas.microsoft.com/office/drawing/2014/main" id="{E3CFA0B3-F116-485B-8364-FE51B3EA052F}"/>
                </a:ext>
              </a:extLst>
            </p:cNvPr>
            <p:cNvSpPr/>
            <p:nvPr/>
          </p:nvSpPr>
          <p:spPr>
            <a:xfrm>
              <a:off x="457208" y="4118996"/>
              <a:ext cx="2117637" cy="333403"/>
            </a:xfrm>
            <a:custGeom>
              <a:avLst/>
              <a:gdLst/>
              <a:ahLst/>
              <a:cxnLst/>
              <a:rect l="l" t="t" r="r" b="b"/>
              <a:pathLst>
                <a:path w="90237" h="14207" extrusionOk="0">
                  <a:moveTo>
                    <a:pt x="44333" y="0"/>
                  </a:moveTo>
                  <a:lnTo>
                    <a:pt x="42285" y="12"/>
                  </a:lnTo>
                  <a:lnTo>
                    <a:pt x="40270" y="45"/>
                  </a:lnTo>
                  <a:lnTo>
                    <a:pt x="38277" y="89"/>
                  </a:lnTo>
                  <a:lnTo>
                    <a:pt x="36317" y="134"/>
                  </a:lnTo>
                  <a:lnTo>
                    <a:pt x="34380" y="201"/>
                  </a:lnTo>
                  <a:lnTo>
                    <a:pt x="32476" y="290"/>
                  </a:lnTo>
                  <a:lnTo>
                    <a:pt x="30617" y="379"/>
                  </a:lnTo>
                  <a:lnTo>
                    <a:pt x="28780" y="479"/>
                  </a:lnTo>
                  <a:lnTo>
                    <a:pt x="26987" y="602"/>
                  </a:lnTo>
                  <a:lnTo>
                    <a:pt x="25239" y="724"/>
                  </a:lnTo>
                  <a:lnTo>
                    <a:pt x="23525" y="869"/>
                  </a:lnTo>
                  <a:lnTo>
                    <a:pt x="21855" y="1014"/>
                  </a:lnTo>
                  <a:lnTo>
                    <a:pt x="20229" y="1181"/>
                  </a:lnTo>
                  <a:lnTo>
                    <a:pt x="18660" y="1348"/>
                  </a:lnTo>
                  <a:lnTo>
                    <a:pt x="17134" y="1537"/>
                  </a:lnTo>
                  <a:lnTo>
                    <a:pt x="15665" y="1726"/>
                  </a:lnTo>
                  <a:lnTo>
                    <a:pt x="15063" y="2951"/>
                  </a:lnTo>
                  <a:lnTo>
                    <a:pt x="15052" y="2962"/>
                  </a:lnTo>
                  <a:lnTo>
                    <a:pt x="14986" y="3084"/>
                  </a:lnTo>
                  <a:lnTo>
                    <a:pt x="14908" y="3185"/>
                  </a:lnTo>
                  <a:lnTo>
                    <a:pt x="14807" y="3274"/>
                  </a:lnTo>
                  <a:lnTo>
                    <a:pt x="14707" y="3352"/>
                  </a:lnTo>
                  <a:lnTo>
                    <a:pt x="14596" y="3407"/>
                  </a:lnTo>
                  <a:lnTo>
                    <a:pt x="14485" y="3452"/>
                  </a:lnTo>
                  <a:lnTo>
                    <a:pt x="14362" y="3485"/>
                  </a:lnTo>
                  <a:lnTo>
                    <a:pt x="14251" y="3496"/>
                  </a:lnTo>
                  <a:lnTo>
                    <a:pt x="14139" y="3485"/>
                  </a:lnTo>
                  <a:lnTo>
                    <a:pt x="14039" y="3463"/>
                  </a:lnTo>
                  <a:lnTo>
                    <a:pt x="13972" y="3429"/>
                  </a:lnTo>
                  <a:lnTo>
                    <a:pt x="13906" y="3396"/>
                  </a:lnTo>
                  <a:lnTo>
                    <a:pt x="13850" y="3363"/>
                  </a:lnTo>
                  <a:lnTo>
                    <a:pt x="13805" y="3307"/>
                  </a:lnTo>
                  <a:lnTo>
                    <a:pt x="13761" y="3262"/>
                  </a:lnTo>
                  <a:lnTo>
                    <a:pt x="13716" y="3207"/>
                  </a:lnTo>
                  <a:lnTo>
                    <a:pt x="13683" y="3140"/>
                  </a:lnTo>
                  <a:lnTo>
                    <a:pt x="13661" y="3084"/>
                  </a:lnTo>
                  <a:lnTo>
                    <a:pt x="13638" y="3018"/>
                  </a:lnTo>
                  <a:lnTo>
                    <a:pt x="13627" y="2940"/>
                  </a:lnTo>
                  <a:lnTo>
                    <a:pt x="13616" y="2873"/>
                  </a:lnTo>
                  <a:lnTo>
                    <a:pt x="13616" y="2795"/>
                  </a:lnTo>
                  <a:lnTo>
                    <a:pt x="13627" y="2717"/>
                  </a:lnTo>
                  <a:lnTo>
                    <a:pt x="13638" y="2650"/>
                  </a:lnTo>
                  <a:lnTo>
                    <a:pt x="13661" y="2572"/>
                  </a:lnTo>
                  <a:lnTo>
                    <a:pt x="13694" y="2494"/>
                  </a:lnTo>
                  <a:lnTo>
                    <a:pt x="13928" y="1971"/>
                  </a:lnTo>
                  <a:lnTo>
                    <a:pt x="13928" y="1971"/>
                  </a:lnTo>
                  <a:lnTo>
                    <a:pt x="12358" y="2227"/>
                  </a:lnTo>
                  <a:lnTo>
                    <a:pt x="10866" y="2483"/>
                  </a:lnTo>
                  <a:lnTo>
                    <a:pt x="10143" y="2617"/>
                  </a:lnTo>
                  <a:lnTo>
                    <a:pt x="9452" y="2750"/>
                  </a:lnTo>
                  <a:lnTo>
                    <a:pt x="8784" y="2895"/>
                  </a:lnTo>
                  <a:lnTo>
                    <a:pt x="8127" y="3040"/>
                  </a:lnTo>
                  <a:lnTo>
                    <a:pt x="7504" y="3185"/>
                  </a:lnTo>
                  <a:lnTo>
                    <a:pt x="6892" y="3329"/>
                  </a:lnTo>
                  <a:lnTo>
                    <a:pt x="6313" y="3485"/>
                  </a:lnTo>
                  <a:lnTo>
                    <a:pt x="5745" y="3630"/>
                  </a:lnTo>
                  <a:lnTo>
                    <a:pt x="5210" y="3786"/>
                  </a:lnTo>
                  <a:lnTo>
                    <a:pt x="4698" y="3942"/>
                  </a:lnTo>
                  <a:lnTo>
                    <a:pt x="4208" y="4109"/>
                  </a:lnTo>
                  <a:lnTo>
                    <a:pt x="3741" y="4264"/>
                  </a:lnTo>
                  <a:lnTo>
                    <a:pt x="3307" y="4431"/>
                  </a:lnTo>
                  <a:lnTo>
                    <a:pt x="2895" y="4598"/>
                  </a:lnTo>
                  <a:lnTo>
                    <a:pt x="2505" y="4765"/>
                  </a:lnTo>
                  <a:lnTo>
                    <a:pt x="2149" y="4932"/>
                  </a:lnTo>
                  <a:lnTo>
                    <a:pt x="1815" y="5111"/>
                  </a:lnTo>
                  <a:lnTo>
                    <a:pt x="1503" y="5278"/>
                  </a:lnTo>
                  <a:lnTo>
                    <a:pt x="1225" y="5456"/>
                  </a:lnTo>
                  <a:lnTo>
                    <a:pt x="969" y="5634"/>
                  </a:lnTo>
                  <a:lnTo>
                    <a:pt x="746" y="5812"/>
                  </a:lnTo>
                  <a:lnTo>
                    <a:pt x="557" y="5990"/>
                  </a:lnTo>
                  <a:lnTo>
                    <a:pt x="390" y="6168"/>
                  </a:lnTo>
                  <a:lnTo>
                    <a:pt x="245" y="6358"/>
                  </a:lnTo>
                  <a:lnTo>
                    <a:pt x="145" y="6536"/>
                  </a:lnTo>
                  <a:lnTo>
                    <a:pt x="100" y="6636"/>
                  </a:lnTo>
                  <a:lnTo>
                    <a:pt x="67" y="6725"/>
                  </a:lnTo>
                  <a:lnTo>
                    <a:pt x="33" y="6825"/>
                  </a:lnTo>
                  <a:lnTo>
                    <a:pt x="22" y="6914"/>
                  </a:lnTo>
                  <a:lnTo>
                    <a:pt x="11" y="7003"/>
                  </a:lnTo>
                  <a:lnTo>
                    <a:pt x="0" y="7103"/>
                  </a:lnTo>
                  <a:lnTo>
                    <a:pt x="11" y="7193"/>
                  </a:lnTo>
                  <a:lnTo>
                    <a:pt x="22" y="7282"/>
                  </a:lnTo>
                  <a:lnTo>
                    <a:pt x="33" y="7382"/>
                  </a:lnTo>
                  <a:lnTo>
                    <a:pt x="56" y="7471"/>
                  </a:lnTo>
                  <a:lnTo>
                    <a:pt x="89" y="7560"/>
                  </a:lnTo>
                  <a:lnTo>
                    <a:pt x="134" y="7649"/>
                  </a:lnTo>
                  <a:lnTo>
                    <a:pt x="234" y="7827"/>
                  </a:lnTo>
                  <a:lnTo>
                    <a:pt x="367" y="8005"/>
                  </a:lnTo>
                  <a:lnTo>
                    <a:pt x="523" y="8183"/>
                  </a:lnTo>
                  <a:lnTo>
                    <a:pt x="713" y="8362"/>
                  </a:lnTo>
                  <a:lnTo>
                    <a:pt x="924" y="8529"/>
                  </a:lnTo>
                  <a:lnTo>
                    <a:pt x="1158" y="8707"/>
                  </a:lnTo>
                  <a:lnTo>
                    <a:pt x="1425" y="8874"/>
                  </a:lnTo>
                  <a:lnTo>
                    <a:pt x="1715" y="9052"/>
                  </a:lnTo>
                  <a:lnTo>
                    <a:pt x="2026" y="9219"/>
                  </a:lnTo>
                  <a:lnTo>
                    <a:pt x="2371" y="9375"/>
                  </a:lnTo>
                  <a:lnTo>
                    <a:pt x="2739" y="9542"/>
                  </a:lnTo>
                  <a:lnTo>
                    <a:pt x="3128" y="9709"/>
                  </a:lnTo>
                  <a:lnTo>
                    <a:pt x="3552" y="9865"/>
                  </a:lnTo>
                  <a:lnTo>
                    <a:pt x="3986" y="10020"/>
                  </a:lnTo>
                  <a:lnTo>
                    <a:pt x="4453" y="10176"/>
                  </a:lnTo>
                  <a:lnTo>
                    <a:pt x="4943" y="10332"/>
                  </a:lnTo>
                  <a:lnTo>
                    <a:pt x="5444" y="10488"/>
                  </a:lnTo>
                  <a:lnTo>
                    <a:pt x="5979" y="10633"/>
                  </a:lnTo>
                  <a:lnTo>
                    <a:pt x="6535" y="10789"/>
                  </a:lnTo>
                  <a:lnTo>
                    <a:pt x="7114" y="10933"/>
                  </a:lnTo>
                  <a:lnTo>
                    <a:pt x="7704" y="11067"/>
                  </a:lnTo>
                  <a:lnTo>
                    <a:pt x="8328" y="11212"/>
                  </a:lnTo>
                  <a:lnTo>
                    <a:pt x="8962" y="11345"/>
                  </a:lnTo>
                  <a:lnTo>
                    <a:pt x="10310" y="11624"/>
                  </a:lnTo>
                  <a:lnTo>
                    <a:pt x="11723" y="11880"/>
                  </a:lnTo>
                  <a:lnTo>
                    <a:pt x="13215" y="12125"/>
                  </a:lnTo>
                  <a:lnTo>
                    <a:pt x="14785" y="12358"/>
                  </a:lnTo>
                  <a:lnTo>
                    <a:pt x="16422" y="12581"/>
                  </a:lnTo>
                  <a:lnTo>
                    <a:pt x="18125" y="12793"/>
                  </a:lnTo>
                  <a:lnTo>
                    <a:pt x="19895" y="12993"/>
                  </a:lnTo>
                  <a:lnTo>
                    <a:pt x="21721" y="13171"/>
                  </a:lnTo>
                  <a:lnTo>
                    <a:pt x="23614" y="13349"/>
                  </a:lnTo>
                  <a:lnTo>
                    <a:pt x="25562" y="13505"/>
                  </a:lnTo>
                  <a:lnTo>
                    <a:pt x="27555" y="13650"/>
                  </a:lnTo>
                  <a:lnTo>
                    <a:pt x="29604" y="13772"/>
                  </a:lnTo>
                  <a:lnTo>
                    <a:pt x="31708" y="13884"/>
                  </a:lnTo>
                  <a:lnTo>
                    <a:pt x="33846" y="13984"/>
                  </a:lnTo>
                  <a:lnTo>
                    <a:pt x="36028" y="14062"/>
                  </a:lnTo>
                  <a:lnTo>
                    <a:pt x="38254" y="14117"/>
                  </a:lnTo>
                  <a:lnTo>
                    <a:pt x="40503" y="14162"/>
                  </a:lnTo>
                  <a:lnTo>
                    <a:pt x="42797" y="14195"/>
                  </a:lnTo>
                  <a:lnTo>
                    <a:pt x="45124" y="14207"/>
                  </a:lnTo>
                  <a:lnTo>
                    <a:pt x="47439" y="14195"/>
                  </a:lnTo>
                  <a:lnTo>
                    <a:pt x="49733" y="14162"/>
                  </a:lnTo>
                  <a:lnTo>
                    <a:pt x="51993" y="14117"/>
                  </a:lnTo>
                  <a:lnTo>
                    <a:pt x="54220" y="14062"/>
                  </a:lnTo>
                  <a:lnTo>
                    <a:pt x="56402" y="13984"/>
                  </a:lnTo>
                  <a:lnTo>
                    <a:pt x="58539" y="13884"/>
                  </a:lnTo>
                  <a:lnTo>
                    <a:pt x="60633" y="13772"/>
                  </a:lnTo>
                  <a:lnTo>
                    <a:pt x="62681" y="13650"/>
                  </a:lnTo>
                  <a:lnTo>
                    <a:pt x="64685" y="13505"/>
                  </a:lnTo>
                  <a:lnTo>
                    <a:pt x="66633" y="13349"/>
                  </a:lnTo>
                  <a:lnTo>
                    <a:pt x="68515" y="13171"/>
                  </a:lnTo>
                  <a:lnTo>
                    <a:pt x="70352" y="12993"/>
                  </a:lnTo>
                  <a:lnTo>
                    <a:pt x="72122" y="12793"/>
                  </a:lnTo>
                  <a:lnTo>
                    <a:pt x="73826" y="12581"/>
                  </a:lnTo>
                  <a:lnTo>
                    <a:pt x="75462" y="12358"/>
                  </a:lnTo>
                  <a:lnTo>
                    <a:pt x="77021" y="12125"/>
                  </a:lnTo>
                  <a:lnTo>
                    <a:pt x="78524" y="11880"/>
                  </a:lnTo>
                  <a:lnTo>
                    <a:pt x="79938" y="11624"/>
                  </a:lnTo>
                  <a:lnTo>
                    <a:pt x="81274" y="11345"/>
                  </a:lnTo>
                  <a:lnTo>
                    <a:pt x="81920" y="11212"/>
                  </a:lnTo>
                  <a:lnTo>
                    <a:pt x="82532" y="11067"/>
                  </a:lnTo>
                  <a:lnTo>
                    <a:pt x="83133" y="10933"/>
                  </a:lnTo>
                  <a:lnTo>
                    <a:pt x="83712" y="10789"/>
                  </a:lnTo>
                  <a:lnTo>
                    <a:pt x="84269" y="10633"/>
                  </a:lnTo>
                  <a:lnTo>
                    <a:pt x="84792" y="10488"/>
                  </a:lnTo>
                  <a:lnTo>
                    <a:pt x="85304" y="10332"/>
                  </a:lnTo>
                  <a:lnTo>
                    <a:pt x="85794" y="10176"/>
                  </a:lnTo>
                  <a:lnTo>
                    <a:pt x="86251" y="10020"/>
                  </a:lnTo>
                  <a:lnTo>
                    <a:pt x="86696" y="9865"/>
                  </a:lnTo>
                  <a:lnTo>
                    <a:pt x="87108" y="9709"/>
                  </a:lnTo>
                  <a:lnTo>
                    <a:pt x="87509" y="9542"/>
                  </a:lnTo>
                  <a:lnTo>
                    <a:pt x="87876" y="9375"/>
                  </a:lnTo>
                  <a:lnTo>
                    <a:pt x="88210" y="9219"/>
                  </a:lnTo>
                  <a:lnTo>
                    <a:pt x="88533" y="9052"/>
                  </a:lnTo>
                  <a:lnTo>
                    <a:pt x="88822" y="8874"/>
                  </a:lnTo>
                  <a:lnTo>
                    <a:pt x="89090" y="8707"/>
                  </a:lnTo>
                  <a:lnTo>
                    <a:pt x="89323" y="8529"/>
                  </a:lnTo>
                  <a:lnTo>
                    <a:pt x="89535" y="8362"/>
                  </a:lnTo>
                  <a:lnTo>
                    <a:pt x="89724" y="8183"/>
                  </a:lnTo>
                  <a:lnTo>
                    <a:pt x="89880" y="8005"/>
                  </a:lnTo>
                  <a:lnTo>
                    <a:pt x="90014" y="7827"/>
                  </a:lnTo>
                  <a:lnTo>
                    <a:pt x="90114" y="7649"/>
                  </a:lnTo>
                  <a:lnTo>
                    <a:pt x="90147" y="7560"/>
                  </a:lnTo>
                  <a:lnTo>
                    <a:pt x="90181" y="7471"/>
                  </a:lnTo>
                  <a:lnTo>
                    <a:pt x="90203" y="7382"/>
                  </a:lnTo>
                  <a:lnTo>
                    <a:pt x="90225" y="7282"/>
                  </a:lnTo>
                  <a:lnTo>
                    <a:pt x="90236" y="7193"/>
                  </a:lnTo>
                  <a:lnTo>
                    <a:pt x="90236" y="7103"/>
                  </a:lnTo>
                  <a:lnTo>
                    <a:pt x="90236" y="7003"/>
                  </a:lnTo>
                  <a:lnTo>
                    <a:pt x="90225" y="6914"/>
                  </a:lnTo>
                  <a:lnTo>
                    <a:pt x="90203" y="6825"/>
                  </a:lnTo>
                  <a:lnTo>
                    <a:pt x="90181" y="6725"/>
                  </a:lnTo>
                  <a:lnTo>
                    <a:pt x="90147" y="6636"/>
                  </a:lnTo>
                  <a:lnTo>
                    <a:pt x="90103" y="6536"/>
                  </a:lnTo>
                  <a:lnTo>
                    <a:pt x="89991" y="6358"/>
                  </a:lnTo>
                  <a:lnTo>
                    <a:pt x="89858" y="6168"/>
                  </a:lnTo>
                  <a:lnTo>
                    <a:pt x="89691" y="5990"/>
                  </a:lnTo>
                  <a:lnTo>
                    <a:pt x="89501" y="5812"/>
                  </a:lnTo>
                  <a:lnTo>
                    <a:pt x="89268" y="5634"/>
                  </a:lnTo>
                  <a:lnTo>
                    <a:pt x="89023" y="5456"/>
                  </a:lnTo>
                  <a:lnTo>
                    <a:pt x="88744" y="5278"/>
                  </a:lnTo>
                  <a:lnTo>
                    <a:pt x="88433" y="5111"/>
                  </a:lnTo>
                  <a:lnTo>
                    <a:pt x="88099" y="4932"/>
                  </a:lnTo>
                  <a:lnTo>
                    <a:pt x="87742" y="4765"/>
                  </a:lnTo>
                  <a:lnTo>
                    <a:pt x="87353" y="4598"/>
                  </a:lnTo>
                  <a:lnTo>
                    <a:pt x="86941" y="4431"/>
                  </a:lnTo>
                  <a:lnTo>
                    <a:pt x="86495" y="4264"/>
                  </a:lnTo>
                  <a:lnTo>
                    <a:pt x="86039" y="4109"/>
                  </a:lnTo>
                  <a:lnTo>
                    <a:pt x="85549" y="3942"/>
                  </a:lnTo>
                  <a:lnTo>
                    <a:pt x="85037" y="3786"/>
                  </a:lnTo>
                  <a:lnTo>
                    <a:pt x="84491" y="3630"/>
                  </a:lnTo>
                  <a:lnTo>
                    <a:pt x="83935" y="3485"/>
                  </a:lnTo>
                  <a:lnTo>
                    <a:pt x="83356" y="3329"/>
                  </a:lnTo>
                  <a:lnTo>
                    <a:pt x="82743" y="3185"/>
                  </a:lnTo>
                  <a:lnTo>
                    <a:pt x="82120" y="3040"/>
                  </a:lnTo>
                  <a:lnTo>
                    <a:pt x="81463" y="2895"/>
                  </a:lnTo>
                  <a:lnTo>
                    <a:pt x="80795" y="2750"/>
                  </a:lnTo>
                  <a:lnTo>
                    <a:pt x="80094" y="2617"/>
                  </a:lnTo>
                  <a:lnTo>
                    <a:pt x="79381" y="2483"/>
                  </a:lnTo>
                  <a:lnTo>
                    <a:pt x="77889" y="2227"/>
                  </a:lnTo>
                  <a:lnTo>
                    <a:pt x="76320" y="1971"/>
                  </a:lnTo>
                  <a:lnTo>
                    <a:pt x="76553" y="2494"/>
                  </a:lnTo>
                  <a:lnTo>
                    <a:pt x="76587" y="2583"/>
                  </a:lnTo>
                  <a:lnTo>
                    <a:pt x="76609" y="2672"/>
                  </a:lnTo>
                  <a:lnTo>
                    <a:pt x="76620" y="2750"/>
                  </a:lnTo>
                  <a:lnTo>
                    <a:pt x="76620" y="2839"/>
                  </a:lnTo>
                  <a:lnTo>
                    <a:pt x="76620" y="2940"/>
                  </a:lnTo>
                  <a:lnTo>
                    <a:pt x="76598" y="3040"/>
                  </a:lnTo>
                  <a:lnTo>
                    <a:pt x="76564" y="3140"/>
                  </a:lnTo>
                  <a:lnTo>
                    <a:pt x="76509" y="3218"/>
                  </a:lnTo>
                  <a:lnTo>
                    <a:pt x="76453" y="3296"/>
                  </a:lnTo>
                  <a:lnTo>
                    <a:pt x="76386" y="3363"/>
                  </a:lnTo>
                  <a:lnTo>
                    <a:pt x="76297" y="3418"/>
                  </a:lnTo>
                  <a:lnTo>
                    <a:pt x="76208" y="3463"/>
                  </a:lnTo>
                  <a:lnTo>
                    <a:pt x="76108" y="3485"/>
                  </a:lnTo>
                  <a:lnTo>
                    <a:pt x="75997" y="3496"/>
                  </a:lnTo>
                  <a:lnTo>
                    <a:pt x="75874" y="3485"/>
                  </a:lnTo>
                  <a:lnTo>
                    <a:pt x="75763" y="3452"/>
                  </a:lnTo>
                  <a:lnTo>
                    <a:pt x="75640" y="3407"/>
                  </a:lnTo>
                  <a:lnTo>
                    <a:pt x="75529" y="3340"/>
                  </a:lnTo>
                  <a:lnTo>
                    <a:pt x="75429" y="3274"/>
                  </a:lnTo>
                  <a:lnTo>
                    <a:pt x="75340" y="3173"/>
                  </a:lnTo>
                  <a:lnTo>
                    <a:pt x="75251" y="3073"/>
                  </a:lnTo>
                  <a:lnTo>
                    <a:pt x="75184" y="2951"/>
                  </a:lnTo>
                  <a:lnTo>
                    <a:pt x="74583" y="1726"/>
                  </a:lnTo>
                  <a:lnTo>
                    <a:pt x="73113" y="1537"/>
                  </a:lnTo>
                  <a:lnTo>
                    <a:pt x="71588" y="1348"/>
                  </a:lnTo>
                  <a:lnTo>
                    <a:pt x="70007" y="1181"/>
                  </a:lnTo>
                  <a:lnTo>
                    <a:pt x="68381" y="1014"/>
                  </a:lnTo>
                  <a:lnTo>
                    <a:pt x="66723" y="869"/>
                  </a:lnTo>
                  <a:lnTo>
                    <a:pt x="65008" y="724"/>
                  </a:lnTo>
                  <a:lnTo>
                    <a:pt x="63249" y="602"/>
                  </a:lnTo>
                  <a:lnTo>
                    <a:pt x="61456" y="479"/>
                  </a:lnTo>
                  <a:lnTo>
                    <a:pt x="59631" y="379"/>
                  </a:lnTo>
                  <a:lnTo>
                    <a:pt x="57760" y="290"/>
                  </a:lnTo>
                  <a:lnTo>
                    <a:pt x="55856" y="201"/>
                  </a:lnTo>
                  <a:lnTo>
                    <a:pt x="53930" y="134"/>
                  </a:lnTo>
                  <a:lnTo>
                    <a:pt x="51960" y="89"/>
                  </a:lnTo>
                  <a:lnTo>
                    <a:pt x="49978" y="45"/>
                  </a:lnTo>
                  <a:lnTo>
                    <a:pt x="47952" y="12"/>
                  </a:lnTo>
                  <a:lnTo>
                    <a:pt x="45914" y="0"/>
                  </a:lnTo>
                  <a:lnTo>
                    <a:pt x="45859" y="2706"/>
                  </a:lnTo>
                  <a:lnTo>
                    <a:pt x="45847" y="2784"/>
                  </a:lnTo>
                  <a:lnTo>
                    <a:pt x="45836" y="2862"/>
                  </a:lnTo>
                  <a:lnTo>
                    <a:pt x="45814" y="2940"/>
                  </a:lnTo>
                  <a:lnTo>
                    <a:pt x="45792" y="3006"/>
                  </a:lnTo>
                  <a:lnTo>
                    <a:pt x="45758" y="3073"/>
                  </a:lnTo>
                  <a:lnTo>
                    <a:pt x="45725" y="3140"/>
                  </a:lnTo>
                  <a:lnTo>
                    <a:pt x="45680" y="3207"/>
                  </a:lnTo>
                  <a:lnTo>
                    <a:pt x="45636" y="3262"/>
                  </a:lnTo>
                  <a:lnTo>
                    <a:pt x="45580" y="3307"/>
                  </a:lnTo>
                  <a:lnTo>
                    <a:pt x="45524" y="3352"/>
                  </a:lnTo>
                  <a:lnTo>
                    <a:pt x="45469" y="3396"/>
                  </a:lnTo>
                  <a:lnTo>
                    <a:pt x="45402" y="3429"/>
                  </a:lnTo>
                  <a:lnTo>
                    <a:pt x="45335" y="3452"/>
                  </a:lnTo>
                  <a:lnTo>
                    <a:pt x="45268" y="3474"/>
                  </a:lnTo>
                  <a:lnTo>
                    <a:pt x="45190" y="3485"/>
                  </a:lnTo>
                  <a:lnTo>
                    <a:pt x="45124" y="3496"/>
                  </a:lnTo>
                  <a:lnTo>
                    <a:pt x="45046" y="3485"/>
                  </a:lnTo>
                  <a:lnTo>
                    <a:pt x="44979" y="3474"/>
                  </a:lnTo>
                  <a:lnTo>
                    <a:pt x="44912" y="3452"/>
                  </a:lnTo>
                  <a:lnTo>
                    <a:pt x="44845" y="3429"/>
                  </a:lnTo>
                  <a:lnTo>
                    <a:pt x="44779" y="3396"/>
                  </a:lnTo>
                  <a:lnTo>
                    <a:pt x="44723" y="3352"/>
                  </a:lnTo>
                  <a:lnTo>
                    <a:pt x="44667" y="3307"/>
                  </a:lnTo>
                  <a:lnTo>
                    <a:pt x="44612" y="3262"/>
                  </a:lnTo>
                  <a:lnTo>
                    <a:pt x="44567" y="3207"/>
                  </a:lnTo>
                  <a:lnTo>
                    <a:pt x="44522" y="3140"/>
                  </a:lnTo>
                  <a:lnTo>
                    <a:pt x="44489" y="3073"/>
                  </a:lnTo>
                  <a:lnTo>
                    <a:pt x="44456" y="3006"/>
                  </a:lnTo>
                  <a:lnTo>
                    <a:pt x="44422" y="2940"/>
                  </a:lnTo>
                  <a:lnTo>
                    <a:pt x="44411" y="2862"/>
                  </a:lnTo>
                  <a:lnTo>
                    <a:pt x="44389" y="2784"/>
                  </a:lnTo>
                  <a:lnTo>
                    <a:pt x="44389" y="2706"/>
                  </a:lnTo>
                  <a:lnTo>
                    <a:pt x="4433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376;p21">
              <a:extLst>
                <a:ext uri="{FF2B5EF4-FFF2-40B4-BE49-F238E27FC236}">
                  <a16:creationId xmlns:a16="http://schemas.microsoft.com/office/drawing/2014/main" id="{97631282-C8C5-4B34-823E-19339D2AC009}"/>
                </a:ext>
              </a:extLst>
            </p:cNvPr>
            <p:cNvSpPr/>
            <p:nvPr/>
          </p:nvSpPr>
          <p:spPr>
            <a:xfrm>
              <a:off x="457208" y="4118996"/>
              <a:ext cx="2117637" cy="333403"/>
            </a:xfrm>
            <a:custGeom>
              <a:avLst/>
              <a:gdLst/>
              <a:ahLst/>
              <a:cxnLst/>
              <a:rect l="l" t="t" r="r" b="b"/>
              <a:pathLst>
                <a:path w="90237" h="14207" fill="none" extrusionOk="0">
                  <a:moveTo>
                    <a:pt x="45914" y="0"/>
                  </a:moveTo>
                  <a:lnTo>
                    <a:pt x="45859" y="2706"/>
                  </a:lnTo>
                  <a:lnTo>
                    <a:pt x="45859" y="2706"/>
                  </a:lnTo>
                  <a:lnTo>
                    <a:pt x="45847" y="2784"/>
                  </a:lnTo>
                  <a:lnTo>
                    <a:pt x="45836" y="2862"/>
                  </a:lnTo>
                  <a:lnTo>
                    <a:pt x="45814" y="2940"/>
                  </a:lnTo>
                  <a:lnTo>
                    <a:pt x="45792" y="3006"/>
                  </a:lnTo>
                  <a:lnTo>
                    <a:pt x="45758" y="3073"/>
                  </a:lnTo>
                  <a:lnTo>
                    <a:pt x="45725" y="3140"/>
                  </a:lnTo>
                  <a:lnTo>
                    <a:pt x="45680" y="3207"/>
                  </a:lnTo>
                  <a:lnTo>
                    <a:pt x="45636" y="3262"/>
                  </a:lnTo>
                  <a:lnTo>
                    <a:pt x="45580" y="3307"/>
                  </a:lnTo>
                  <a:lnTo>
                    <a:pt x="45524" y="3352"/>
                  </a:lnTo>
                  <a:lnTo>
                    <a:pt x="45469" y="3396"/>
                  </a:lnTo>
                  <a:lnTo>
                    <a:pt x="45402" y="3429"/>
                  </a:lnTo>
                  <a:lnTo>
                    <a:pt x="45335" y="3452"/>
                  </a:lnTo>
                  <a:lnTo>
                    <a:pt x="45268" y="3474"/>
                  </a:lnTo>
                  <a:lnTo>
                    <a:pt x="45190" y="3485"/>
                  </a:lnTo>
                  <a:lnTo>
                    <a:pt x="45124" y="3496"/>
                  </a:lnTo>
                  <a:lnTo>
                    <a:pt x="45124" y="3496"/>
                  </a:lnTo>
                  <a:lnTo>
                    <a:pt x="45046" y="3485"/>
                  </a:lnTo>
                  <a:lnTo>
                    <a:pt x="44979" y="3474"/>
                  </a:lnTo>
                  <a:lnTo>
                    <a:pt x="44912" y="3452"/>
                  </a:lnTo>
                  <a:lnTo>
                    <a:pt x="44845" y="3429"/>
                  </a:lnTo>
                  <a:lnTo>
                    <a:pt x="44779" y="3396"/>
                  </a:lnTo>
                  <a:lnTo>
                    <a:pt x="44723" y="3352"/>
                  </a:lnTo>
                  <a:lnTo>
                    <a:pt x="44667" y="3307"/>
                  </a:lnTo>
                  <a:lnTo>
                    <a:pt x="44612" y="3262"/>
                  </a:lnTo>
                  <a:lnTo>
                    <a:pt x="44567" y="3207"/>
                  </a:lnTo>
                  <a:lnTo>
                    <a:pt x="44522" y="3140"/>
                  </a:lnTo>
                  <a:lnTo>
                    <a:pt x="44489" y="3073"/>
                  </a:lnTo>
                  <a:lnTo>
                    <a:pt x="44456" y="3006"/>
                  </a:lnTo>
                  <a:lnTo>
                    <a:pt x="44422" y="2940"/>
                  </a:lnTo>
                  <a:lnTo>
                    <a:pt x="44411" y="2862"/>
                  </a:lnTo>
                  <a:lnTo>
                    <a:pt x="44389" y="2784"/>
                  </a:lnTo>
                  <a:lnTo>
                    <a:pt x="44389" y="2706"/>
                  </a:lnTo>
                  <a:lnTo>
                    <a:pt x="44333" y="0"/>
                  </a:lnTo>
                  <a:lnTo>
                    <a:pt x="44333" y="0"/>
                  </a:lnTo>
                  <a:lnTo>
                    <a:pt x="42285" y="12"/>
                  </a:lnTo>
                  <a:lnTo>
                    <a:pt x="40270" y="45"/>
                  </a:lnTo>
                  <a:lnTo>
                    <a:pt x="38277" y="89"/>
                  </a:lnTo>
                  <a:lnTo>
                    <a:pt x="36317" y="134"/>
                  </a:lnTo>
                  <a:lnTo>
                    <a:pt x="34380" y="201"/>
                  </a:lnTo>
                  <a:lnTo>
                    <a:pt x="32476" y="290"/>
                  </a:lnTo>
                  <a:lnTo>
                    <a:pt x="30617" y="379"/>
                  </a:lnTo>
                  <a:lnTo>
                    <a:pt x="28780" y="479"/>
                  </a:lnTo>
                  <a:lnTo>
                    <a:pt x="26987" y="602"/>
                  </a:lnTo>
                  <a:lnTo>
                    <a:pt x="25239" y="724"/>
                  </a:lnTo>
                  <a:lnTo>
                    <a:pt x="23525" y="869"/>
                  </a:lnTo>
                  <a:lnTo>
                    <a:pt x="21855" y="1014"/>
                  </a:lnTo>
                  <a:lnTo>
                    <a:pt x="20229" y="1181"/>
                  </a:lnTo>
                  <a:lnTo>
                    <a:pt x="18660" y="1348"/>
                  </a:lnTo>
                  <a:lnTo>
                    <a:pt x="17134" y="1537"/>
                  </a:lnTo>
                  <a:lnTo>
                    <a:pt x="15665" y="1726"/>
                  </a:lnTo>
                  <a:lnTo>
                    <a:pt x="15063" y="2951"/>
                  </a:lnTo>
                  <a:lnTo>
                    <a:pt x="15063" y="2951"/>
                  </a:lnTo>
                  <a:lnTo>
                    <a:pt x="15052" y="2962"/>
                  </a:lnTo>
                  <a:lnTo>
                    <a:pt x="15052" y="2962"/>
                  </a:lnTo>
                  <a:lnTo>
                    <a:pt x="15052" y="2962"/>
                  </a:lnTo>
                  <a:lnTo>
                    <a:pt x="15052" y="2962"/>
                  </a:lnTo>
                  <a:lnTo>
                    <a:pt x="15052" y="2962"/>
                  </a:lnTo>
                  <a:lnTo>
                    <a:pt x="15052" y="2962"/>
                  </a:lnTo>
                  <a:lnTo>
                    <a:pt x="15052" y="2962"/>
                  </a:lnTo>
                  <a:lnTo>
                    <a:pt x="15052" y="2962"/>
                  </a:lnTo>
                  <a:lnTo>
                    <a:pt x="14986" y="3084"/>
                  </a:lnTo>
                  <a:lnTo>
                    <a:pt x="14908" y="3185"/>
                  </a:lnTo>
                  <a:lnTo>
                    <a:pt x="14807" y="3274"/>
                  </a:lnTo>
                  <a:lnTo>
                    <a:pt x="14707" y="3352"/>
                  </a:lnTo>
                  <a:lnTo>
                    <a:pt x="14596" y="3407"/>
                  </a:lnTo>
                  <a:lnTo>
                    <a:pt x="14485" y="3452"/>
                  </a:lnTo>
                  <a:lnTo>
                    <a:pt x="14362" y="3485"/>
                  </a:lnTo>
                  <a:lnTo>
                    <a:pt x="14251" y="3496"/>
                  </a:lnTo>
                  <a:lnTo>
                    <a:pt x="14251" y="3496"/>
                  </a:lnTo>
                  <a:lnTo>
                    <a:pt x="14139" y="3485"/>
                  </a:lnTo>
                  <a:lnTo>
                    <a:pt x="14039" y="3463"/>
                  </a:lnTo>
                  <a:lnTo>
                    <a:pt x="14039" y="3463"/>
                  </a:lnTo>
                  <a:lnTo>
                    <a:pt x="13972" y="3429"/>
                  </a:lnTo>
                  <a:lnTo>
                    <a:pt x="13906" y="3396"/>
                  </a:lnTo>
                  <a:lnTo>
                    <a:pt x="13850" y="3363"/>
                  </a:lnTo>
                  <a:lnTo>
                    <a:pt x="13805" y="3307"/>
                  </a:lnTo>
                  <a:lnTo>
                    <a:pt x="13761" y="3262"/>
                  </a:lnTo>
                  <a:lnTo>
                    <a:pt x="13716" y="3207"/>
                  </a:lnTo>
                  <a:lnTo>
                    <a:pt x="13683" y="3140"/>
                  </a:lnTo>
                  <a:lnTo>
                    <a:pt x="13661" y="3084"/>
                  </a:lnTo>
                  <a:lnTo>
                    <a:pt x="13638" y="3018"/>
                  </a:lnTo>
                  <a:lnTo>
                    <a:pt x="13627" y="2940"/>
                  </a:lnTo>
                  <a:lnTo>
                    <a:pt x="13616" y="2873"/>
                  </a:lnTo>
                  <a:lnTo>
                    <a:pt x="13616" y="2795"/>
                  </a:lnTo>
                  <a:lnTo>
                    <a:pt x="13627" y="2717"/>
                  </a:lnTo>
                  <a:lnTo>
                    <a:pt x="13638" y="2650"/>
                  </a:lnTo>
                  <a:lnTo>
                    <a:pt x="13661" y="2572"/>
                  </a:lnTo>
                  <a:lnTo>
                    <a:pt x="13694" y="2494"/>
                  </a:lnTo>
                  <a:lnTo>
                    <a:pt x="13928" y="1971"/>
                  </a:lnTo>
                  <a:lnTo>
                    <a:pt x="13928" y="1971"/>
                  </a:lnTo>
                  <a:lnTo>
                    <a:pt x="12358" y="2227"/>
                  </a:lnTo>
                  <a:lnTo>
                    <a:pt x="10866" y="2483"/>
                  </a:lnTo>
                  <a:lnTo>
                    <a:pt x="10143" y="2617"/>
                  </a:lnTo>
                  <a:lnTo>
                    <a:pt x="9452" y="2750"/>
                  </a:lnTo>
                  <a:lnTo>
                    <a:pt x="8784" y="2895"/>
                  </a:lnTo>
                  <a:lnTo>
                    <a:pt x="8127" y="3040"/>
                  </a:lnTo>
                  <a:lnTo>
                    <a:pt x="7504" y="3185"/>
                  </a:lnTo>
                  <a:lnTo>
                    <a:pt x="6892" y="3329"/>
                  </a:lnTo>
                  <a:lnTo>
                    <a:pt x="6313" y="3485"/>
                  </a:lnTo>
                  <a:lnTo>
                    <a:pt x="5745" y="3630"/>
                  </a:lnTo>
                  <a:lnTo>
                    <a:pt x="5210" y="3786"/>
                  </a:lnTo>
                  <a:lnTo>
                    <a:pt x="4698" y="3942"/>
                  </a:lnTo>
                  <a:lnTo>
                    <a:pt x="4208" y="4109"/>
                  </a:lnTo>
                  <a:lnTo>
                    <a:pt x="3741" y="4264"/>
                  </a:lnTo>
                  <a:lnTo>
                    <a:pt x="3307" y="4431"/>
                  </a:lnTo>
                  <a:lnTo>
                    <a:pt x="2895" y="4598"/>
                  </a:lnTo>
                  <a:lnTo>
                    <a:pt x="2505" y="4765"/>
                  </a:lnTo>
                  <a:lnTo>
                    <a:pt x="2149" y="4932"/>
                  </a:lnTo>
                  <a:lnTo>
                    <a:pt x="1815" y="5111"/>
                  </a:lnTo>
                  <a:lnTo>
                    <a:pt x="1503" y="5278"/>
                  </a:lnTo>
                  <a:lnTo>
                    <a:pt x="1225" y="5456"/>
                  </a:lnTo>
                  <a:lnTo>
                    <a:pt x="969" y="5634"/>
                  </a:lnTo>
                  <a:lnTo>
                    <a:pt x="746" y="5812"/>
                  </a:lnTo>
                  <a:lnTo>
                    <a:pt x="557" y="5990"/>
                  </a:lnTo>
                  <a:lnTo>
                    <a:pt x="390" y="6168"/>
                  </a:lnTo>
                  <a:lnTo>
                    <a:pt x="245" y="6358"/>
                  </a:lnTo>
                  <a:lnTo>
                    <a:pt x="145" y="6536"/>
                  </a:lnTo>
                  <a:lnTo>
                    <a:pt x="100" y="6636"/>
                  </a:lnTo>
                  <a:lnTo>
                    <a:pt x="67" y="6725"/>
                  </a:lnTo>
                  <a:lnTo>
                    <a:pt x="33" y="6825"/>
                  </a:lnTo>
                  <a:lnTo>
                    <a:pt x="22" y="6914"/>
                  </a:lnTo>
                  <a:lnTo>
                    <a:pt x="11" y="7003"/>
                  </a:lnTo>
                  <a:lnTo>
                    <a:pt x="0" y="7103"/>
                  </a:lnTo>
                  <a:lnTo>
                    <a:pt x="0" y="7103"/>
                  </a:lnTo>
                  <a:lnTo>
                    <a:pt x="11" y="7193"/>
                  </a:lnTo>
                  <a:lnTo>
                    <a:pt x="22" y="7282"/>
                  </a:lnTo>
                  <a:lnTo>
                    <a:pt x="33" y="7382"/>
                  </a:lnTo>
                  <a:lnTo>
                    <a:pt x="56" y="7471"/>
                  </a:lnTo>
                  <a:lnTo>
                    <a:pt x="89" y="7560"/>
                  </a:lnTo>
                  <a:lnTo>
                    <a:pt x="134" y="7649"/>
                  </a:lnTo>
                  <a:lnTo>
                    <a:pt x="234" y="7827"/>
                  </a:lnTo>
                  <a:lnTo>
                    <a:pt x="367" y="8005"/>
                  </a:lnTo>
                  <a:lnTo>
                    <a:pt x="523" y="8183"/>
                  </a:lnTo>
                  <a:lnTo>
                    <a:pt x="713" y="8362"/>
                  </a:lnTo>
                  <a:lnTo>
                    <a:pt x="924" y="8529"/>
                  </a:lnTo>
                  <a:lnTo>
                    <a:pt x="1158" y="8707"/>
                  </a:lnTo>
                  <a:lnTo>
                    <a:pt x="1425" y="8874"/>
                  </a:lnTo>
                  <a:lnTo>
                    <a:pt x="1715" y="9052"/>
                  </a:lnTo>
                  <a:lnTo>
                    <a:pt x="2026" y="9219"/>
                  </a:lnTo>
                  <a:lnTo>
                    <a:pt x="2371" y="9375"/>
                  </a:lnTo>
                  <a:lnTo>
                    <a:pt x="2739" y="9542"/>
                  </a:lnTo>
                  <a:lnTo>
                    <a:pt x="3128" y="9709"/>
                  </a:lnTo>
                  <a:lnTo>
                    <a:pt x="3552" y="9865"/>
                  </a:lnTo>
                  <a:lnTo>
                    <a:pt x="3986" y="10020"/>
                  </a:lnTo>
                  <a:lnTo>
                    <a:pt x="4453" y="10176"/>
                  </a:lnTo>
                  <a:lnTo>
                    <a:pt x="4943" y="10332"/>
                  </a:lnTo>
                  <a:lnTo>
                    <a:pt x="5444" y="10488"/>
                  </a:lnTo>
                  <a:lnTo>
                    <a:pt x="5979" y="10633"/>
                  </a:lnTo>
                  <a:lnTo>
                    <a:pt x="6535" y="10789"/>
                  </a:lnTo>
                  <a:lnTo>
                    <a:pt x="7114" y="10933"/>
                  </a:lnTo>
                  <a:lnTo>
                    <a:pt x="7704" y="11067"/>
                  </a:lnTo>
                  <a:lnTo>
                    <a:pt x="8328" y="11212"/>
                  </a:lnTo>
                  <a:lnTo>
                    <a:pt x="8962" y="11345"/>
                  </a:lnTo>
                  <a:lnTo>
                    <a:pt x="10310" y="11624"/>
                  </a:lnTo>
                  <a:lnTo>
                    <a:pt x="11723" y="11880"/>
                  </a:lnTo>
                  <a:lnTo>
                    <a:pt x="13215" y="12125"/>
                  </a:lnTo>
                  <a:lnTo>
                    <a:pt x="14785" y="12358"/>
                  </a:lnTo>
                  <a:lnTo>
                    <a:pt x="16422" y="12581"/>
                  </a:lnTo>
                  <a:lnTo>
                    <a:pt x="18125" y="12793"/>
                  </a:lnTo>
                  <a:lnTo>
                    <a:pt x="19895" y="12993"/>
                  </a:lnTo>
                  <a:lnTo>
                    <a:pt x="21721" y="13171"/>
                  </a:lnTo>
                  <a:lnTo>
                    <a:pt x="23614" y="13349"/>
                  </a:lnTo>
                  <a:lnTo>
                    <a:pt x="25562" y="13505"/>
                  </a:lnTo>
                  <a:lnTo>
                    <a:pt x="27555" y="13650"/>
                  </a:lnTo>
                  <a:lnTo>
                    <a:pt x="29604" y="13772"/>
                  </a:lnTo>
                  <a:lnTo>
                    <a:pt x="31708" y="13884"/>
                  </a:lnTo>
                  <a:lnTo>
                    <a:pt x="33846" y="13984"/>
                  </a:lnTo>
                  <a:lnTo>
                    <a:pt x="36028" y="14062"/>
                  </a:lnTo>
                  <a:lnTo>
                    <a:pt x="38254" y="14117"/>
                  </a:lnTo>
                  <a:lnTo>
                    <a:pt x="40503" y="14162"/>
                  </a:lnTo>
                  <a:lnTo>
                    <a:pt x="42797" y="14195"/>
                  </a:lnTo>
                  <a:lnTo>
                    <a:pt x="45124" y="14207"/>
                  </a:lnTo>
                  <a:lnTo>
                    <a:pt x="45124" y="14207"/>
                  </a:lnTo>
                  <a:lnTo>
                    <a:pt x="47439" y="14195"/>
                  </a:lnTo>
                  <a:lnTo>
                    <a:pt x="49733" y="14162"/>
                  </a:lnTo>
                  <a:lnTo>
                    <a:pt x="51993" y="14117"/>
                  </a:lnTo>
                  <a:lnTo>
                    <a:pt x="54220" y="14062"/>
                  </a:lnTo>
                  <a:lnTo>
                    <a:pt x="56402" y="13984"/>
                  </a:lnTo>
                  <a:lnTo>
                    <a:pt x="58539" y="13884"/>
                  </a:lnTo>
                  <a:lnTo>
                    <a:pt x="60633" y="13772"/>
                  </a:lnTo>
                  <a:lnTo>
                    <a:pt x="62681" y="13650"/>
                  </a:lnTo>
                  <a:lnTo>
                    <a:pt x="64685" y="13505"/>
                  </a:lnTo>
                  <a:lnTo>
                    <a:pt x="66633" y="13349"/>
                  </a:lnTo>
                  <a:lnTo>
                    <a:pt x="68515" y="13171"/>
                  </a:lnTo>
                  <a:lnTo>
                    <a:pt x="70352" y="12993"/>
                  </a:lnTo>
                  <a:lnTo>
                    <a:pt x="72122" y="12793"/>
                  </a:lnTo>
                  <a:lnTo>
                    <a:pt x="73826" y="12581"/>
                  </a:lnTo>
                  <a:lnTo>
                    <a:pt x="75462" y="12358"/>
                  </a:lnTo>
                  <a:lnTo>
                    <a:pt x="77021" y="12125"/>
                  </a:lnTo>
                  <a:lnTo>
                    <a:pt x="78524" y="11880"/>
                  </a:lnTo>
                  <a:lnTo>
                    <a:pt x="79938" y="11624"/>
                  </a:lnTo>
                  <a:lnTo>
                    <a:pt x="81274" y="11345"/>
                  </a:lnTo>
                  <a:lnTo>
                    <a:pt x="81920" y="11212"/>
                  </a:lnTo>
                  <a:lnTo>
                    <a:pt x="82532" y="11067"/>
                  </a:lnTo>
                  <a:lnTo>
                    <a:pt x="83133" y="10933"/>
                  </a:lnTo>
                  <a:lnTo>
                    <a:pt x="83712" y="10789"/>
                  </a:lnTo>
                  <a:lnTo>
                    <a:pt x="84269" y="10633"/>
                  </a:lnTo>
                  <a:lnTo>
                    <a:pt x="84792" y="10488"/>
                  </a:lnTo>
                  <a:lnTo>
                    <a:pt x="85304" y="10332"/>
                  </a:lnTo>
                  <a:lnTo>
                    <a:pt x="85794" y="10176"/>
                  </a:lnTo>
                  <a:lnTo>
                    <a:pt x="86251" y="10020"/>
                  </a:lnTo>
                  <a:lnTo>
                    <a:pt x="86696" y="9865"/>
                  </a:lnTo>
                  <a:lnTo>
                    <a:pt x="87108" y="9709"/>
                  </a:lnTo>
                  <a:lnTo>
                    <a:pt x="87509" y="9542"/>
                  </a:lnTo>
                  <a:lnTo>
                    <a:pt x="87876" y="9375"/>
                  </a:lnTo>
                  <a:lnTo>
                    <a:pt x="88210" y="9219"/>
                  </a:lnTo>
                  <a:lnTo>
                    <a:pt x="88533" y="9052"/>
                  </a:lnTo>
                  <a:lnTo>
                    <a:pt x="88822" y="8874"/>
                  </a:lnTo>
                  <a:lnTo>
                    <a:pt x="89090" y="8707"/>
                  </a:lnTo>
                  <a:lnTo>
                    <a:pt x="89323" y="8529"/>
                  </a:lnTo>
                  <a:lnTo>
                    <a:pt x="89535" y="8362"/>
                  </a:lnTo>
                  <a:lnTo>
                    <a:pt x="89724" y="8183"/>
                  </a:lnTo>
                  <a:lnTo>
                    <a:pt x="89880" y="8005"/>
                  </a:lnTo>
                  <a:lnTo>
                    <a:pt x="90014" y="7827"/>
                  </a:lnTo>
                  <a:lnTo>
                    <a:pt x="90114" y="7649"/>
                  </a:lnTo>
                  <a:lnTo>
                    <a:pt x="90147" y="7560"/>
                  </a:lnTo>
                  <a:lnTo>
                    <a:pt x="90181" y="7471"/>
                  </a:lnTo>
                  <a:lnTo>
                    <a:pt x="90203" y="7382"/>
                  </a:lnTo>
                  <a:lnTo>
                    <a:pt x="90225" y="7282"/>
                  </a:lnTo>
                  <a:lnTo>
                    <a:pt x="90236" y="7193"/>
                  </a:lnTo>
                  <a:lnTo>
                    <a:pt x="90236" y="7103"/>
                  </a:lnTo>
                  <a:lnTo>
                    <a:pt x="90236" y="7103"/>
                  </a:lnTo>
                  <a:lnTo>
                    <a:pt x="90236" y="7003"/>
                  </a:lnTo>
                  <a:lnTo>
                    <a:pt x="90225" y="6914"/>
                  </a:lnTo>
                  <a:lnTo>
                    <a:pt x="90203" y="6825"/>
                  </a:lnTo>
                  <a:lnTo>
                    <a:pt x="90181" y="6725"/>
                  </a:lnTo>
                  <a:lnTo>
                    <a:pt x="90147" y="6636"/>
                  </a:lnTo>
                  <a:lnTo>
                    <a:pt x="90103" y="6536"/>
                  </a:lnTo>
                  <a:lnTo>
                    <a:pt x="89991" y="6358"/>
                  </a:lnTo>
                  <a:lnTo>
                    <a:pt x="89858" y="6168"/>
                  </a:lnTo>
                  <a:lnTo>
                    <a:pt x="89691" y="5990"/>
                  </a:lnTo>
                  <a:lnTo>
                    <a:pt x="89501" y="5812"/>
                  </a:lnTo>
                  <a:lnTo>
                    <a:pt x="89268" y="5634"/>
                  </a:lnTo>
                  <a:lnTo>
                    <a:pt x="89023" y="5456"/>
                  </a:lnTo>
                  <a:lnTo>
                    <a:pt x="88744" y="5278"/>
                  </a:lnTo>
                  <a:lnTo>
                    <a:pt x="88433" y="5111"/>
                  </a:lnTo>
                  <a:lnTo>
                    <a:pt x="88099" y="4932"/>
                  </a:lnTo>
                  <a:lnTo>
                    <a:pt x="87742" y="4765"/>
                  </a:lnTo>
                  <a:lnTo>
                    <a:pt x="87353" y="4598"/>
                  </a:lnTo>
                  <a:lnTo>
                    <a:pt x="86941" y="4431"/>
                  </a:lnTo>
                  <a:lnTo>
                    <a:pt x="86495" y="4264"/>
                  </a:lnTo>
                  <a:lnTo>
                    <a:pt x="86039" y="4109"/>
                  </a:lnTo>
                  <a:lnTo>
                    <a:pt x="85549" y="3942"/>
                  </a:lnTo>
                  <a:lnTo>
                    <a:pt x="85037" y="3786"/>
                  </a:lnTo>
                  <a:lnTo>
                    <a:pt x="84491" y="3630"/>
                  </a:lnTo>
                  <a:lnTo>
                    <a:pt x="83935" y="3485"/>
                  </a:lnTo>
                  <a:lnTo>
                    <a:pt x="83356" y="3329"/>
                  </a:lnTo>
                  <a:lnTo>
                    <a:pt x="82743" y="3185"/>
                  </a:lnTo>
                  <a:lnTo>
                    <a:pt x="82120" y="3040"/>
                  </a:lnTo>
                  <a:lnTo>
                    <a:pt x="81463" y="2895"/>
                  </a:lnTo>
                  <a:lnTo>
                    <a:pt x="80795" y="2750"/>
                  </a:lnTo>
                  <a:lnTo>
                    <a:pt x="80094" y="2617"/>
                  </a:lnTo>
                  <a:lnTo>
                    <a:pt x="79381" y="2483"/>
                  </a:lnTo>
                  <a:lnTo>
                    <a:pt x="77889" y="2227"/>
                  </a:lnTo>
                  <a:lnTo>
                    <a:pt x="76320" y="1971"/>
                  </a:lnTo>
                  <a:lnTo>
                    <a:pt x="76553" y="2494"/>
                  </a:lnTo>
                  <a:lnTo>
                    <a:pt x="76553" y="2494"/>
                  </a:lnTo>
                  <a:lnTo>
                    <a:pt x="76587" y="2583"/>
                  </a:lnTo>
                  <a:lnTo>
                    <a:pt x="76609" y="2672"/>
                  </a:lnTo>
                  <a:lnTo>
                    <a:pt x="76620" y="2750"/>
                  </a:lnTo>
                  <a:lnTo>
                    <a:pt x="76620" y="2839"/>
                  </a:lnTo>
                  <a:lnTo>
                    <a:pt x="76620" y="2839"/>
                  </a:lnTo>
                  <a:lnTo>
                    <a:pt x="76620" y="2940"/>
                  </a:lnTo>
                  <a:lnTo>
                    <a:pt x="76598" y="3040"/>
                  </a:lnTo>
                  <a:lnTo>
                    <a:pt x="76564" y="3140"/>
                  </a:lnTo>
                  <a:lnTo>
                    <a:pt x="76509" y="3218"/>
                  </a:lnTo>
                  <a:lnTo>
                    <a:pt x="76453" y="3296"/>
                  </a:lnTo>
                  <a:lnTo>
                    <a:pt x="76386" y="3363"/>
                  </a:lnTo>
                  <a:lnTo>
                    <a:pt x="76297" y="3418"/>
                  </a:lnTo>
                  <a:lnTo>
                    <a:pt x="76208" y="3463"/>
                  </a:lnTo>
                  <a:lnTo>
                    <a:pt x="76208" y="3463"/>
                  </a:lnTo>
                  <a:lnTo>
                    <a:pt x="76108" y="3485"/>
                  </a:lnTo>
                  <a:lnTo>
                    <a:pt x="75997" y="3496"/>
                  </a:lnTo>
                  <a:lnTo>
                    <a:pt x="75997" y="3496"/>
                  </a:lnTo>
                  <a:lnTo>
                    <a:pt x="75874" y="3485"/>
                  </a:lnTo>
                  <a:lnTo>
                    <a:pt x="75763" y="3452"/>
                  </a:lnTo>
                  <a:lnTo>
                    <a:pt x="75640" y="3407"/>
                  </a:lnTo>
                  <a:lnTo>
                    <a:pt x="75529" y="3340"/>
                  </a:lnTo>
                  <a:lnTo>
                    <a:pt x="75429" y="3274"/>
                  </a:lnTo>
                  <a:lnTo>
                    <a:pt x="75340" y="3173"/>
                  </a:lnTo>
                  <a:lnTo>
                    <a:pt x="75251" y="3073"/>
                  </a:lnTo>
                  <a:lnTo>
                    <a:pt x="75184" y="2951"/>
                  </a:lnTo>
                  <a:lnTo>
                    <a:pt x="74583" y="1726"/>
                  </a:lnTo>
                  <a:lnTo>
                    <a:pt x="74583" y="1726"/>
                  </a:lnTo>
                  <a:lnTo>
                    <a:pt x="73113" y="1537"/>
                  </a:lnTo>
                  <a:lnTo>
                    <a:pt x="71588" y="1348"/>
                  </a:lnTo>
                  <a:lnTo>
                    <a:pt x="70007" y="1181"/>
                  </a:lnTo>
                  <a:lnTo>
                    <a:pt x="68381" y="1014"/>
                  </a:lnTo>
                  <a:lnTo>
                    <a:pt x="66723" y="869"/>
                  </a:lnTo>
                  <a:lnTo>
                    <a:pt x="65008" y="724"/>
                  </a:lnTo>
                  <a:lnTo>
                    <a:pt x="63249" y="602"/>
                  </a:lnTo>
                  <a:lnTo>
                    <a:pt x="61456" y="479"/>
                  </a:lnTo>
                  <a:lnTo>
                    <a:pt x="59631" y="379"/>
                  </a:lnTo>
                  <a:lnTo>
                    <a:pt x="57760" y="290"/>
                  </a:lnTo>
                  <a:lnTo>
                    <a:pt x="55856" y="201"/>
                  </a:lnTo>
                  <a:lnTo>
                    <a:pt x="53930" y="134"/>
                  </a:lnTo>
                  <a:lnTo>
                    <a:pt x="51960" y="89"/>
                  </a:lnTo>
                  <a:lnTo>
                    <a:pt x="49978" y="45"/>
                  </a:lnTo>
                  <a:lnTo>
                    <a:pt x="47952" y="12"/>
                  </a:lnTo>
                  <a:lnTo>
                    <a:pt x="459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77;p21">
              <a:extLst>
                <a:ext uri="{FF2B5EF4-FFF2-40B4-BE49-F238E27FC236}">
                  <a16:creationId xmlns:a16="http://schemas.microsoft.com/office/drawing/2014/main" id="{B553FB82-F9AF-4B0E-9CCC-ED6414071C54}"/>
                </a:ext>
              </a:extLst>
            </p:cNvPr>
            <p:cNvSpPr/>
            <p:nvPr/>
          </p:nvSpPr>
          <p:spPr>
            <a:xfrm>
              <a:off x="776741" y="3231455"/>
              <a:ext cx="490682" cy="969607"/>
            </a:xfrm>
            <a:custGeom>
              <a:avLst/>
              <a:gdLst/>
              <a:ahLst/>
              <a:cxnLst/>
              <a:rect l="l" t="t" r="r" b="b"/>
              <a:pathLst>
                <a:path w="20909" h="41317" extrusionOk="0">
                  <a:moveTo>
                    <a:pt x="17791" y="0"/>
                  </a:moveTo>
                  <a:lnTo>
                    <a:pt x="78" y="40314"/>
                  </a:lnTo>
                  <a:lnTo>
                    <a:pt x="45" y="40392"/>
                  </a:lnTo>
                  <a:lnTo>
                    <a:pt x="22" y="40470"/>
                  </a:lnTo>
                  <a:lnTo>
                    <a:pt x="11" y="40537"/>
                  </a:lnTo>
                  <a:lnTo>
                    <a:pt x="0" y="40615"/>
                  </a:lnTo>
                  <a:lnTo>
                    <a:pt x="0" y="40693"/>
                  </a:lnTo>
                  <a:lnTo>
                    <a:pt x="11" y="40760"/>
                  </a:lnTo>
                  <a:lnTo>
                    <a:pt x="22" y="40838"/>
                  </a:lnTo>
                  <a:lnTo>
                    <a:pt x="45" y="40904"/>
                  </a:lnTo>
                  <a:lnTo>
                    <a:pt x="67" y="40960"/>
                  </a:lnTo>
                  <a:lnTo>
                    <a:pt x="100" y="41027"/>
                  </a:lnTo>
                  <a:lnTo>
                    <a:pt x="145" y="41082"/>
                  </a:lnTo>
                  <a:lnTo>
                    <a:pt x="189" y="41127"/>
                  </a:lnTo>
                  <a:lnTo>
                    <a:pt x="234" y="41183"/>
                  </a:lnTo>
                  <a:lnTo>
                    <a:pt x="290" y="41216"/>
                  </a:lnTo>
                  <a:lnTo>
                    <a:pt x="356" y="41249"/>
                  </a:lnTo>
                  <a:lnTo>
                    <a:pt x="423" y="41283"/>
                  </a:lnTo>
                  <a:lnTo>
                    <a:pt x="490" y="41294"/>
                  </a:lnTo>
                  <a:lnTo>
                    <a:pt x="557" y="41305"/>
                  </a:lnTo>
                  <a:lnTo>
                    <a:pt x="635" y="41316"/>
                  </a:lnTo>
                  <a:lnTo>
                    <a:pt x="702" y="41305"/>
                  </a:lnTo>
                  <a:lnTo>
                    <a:pt x="779" y="41294"/>
                  </a:lnTo>
                  <a:lnTo>
                    <a:pt x="846" y="41283"/>
                  </a:lnTo>
                  <a:lnTo>
                    <a:pt x="991" y="41227"/>
                  </a:lnTo>
                  <a:lnTo>
                    <a:pt x="1125" y="41138"/>
                  </a:lnTo>
                  <a:lnTo>
                    <a:pt x="1247" y="41038"/>
                  </a:lnTo>
                  <a:lnTo>
                    <a:pt x="1303" y="40982"/>
                  </a:lnTo>
                  <a:lnTo>
                    <a:pt x="1358" y="40915"/>
                  </a:lnTo>
                  <a:lnTo>
                    <a:pt x="1403" y="40849"/>
                  </a:lnTo>
                  <a:lnTo>
                    <a:pt x="1447" y="40771"/>
                  </a:lnTo>
                  <a:lnTo>
                    <a:pt x="20909" y="1058"/>
                  </a:lnTo>
                  <a:lnTo>
                    <a:pt x="17791" y="0"/>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378;p21">
              <a:extLst>
                <a:ext uri="{FF2B5EF4-FFF2-40B4-BE49-F238E27FC236}">
                  <a16:creationId xmlns:a16="http://schemas.microsoft.com/office/drawing/2014/main" id="{67B43367-4433-4748-B407-D2C47BEF228B}"/>
                </a:ext>
              </a:extLst>
            </p:cNvPr>
            <p:cNvSpPr/>
            <p:nvPr/>
          </p:nvSpPr>
          <p:spPr>
            <a:xfrm>
              <a:off x="776741" y="3231455"/>
              <a:ext cx="490682" cy="969607"/>
            </a:xfrm>
            <a:custGeom>
              <a:avLst/>
              <a:gdLst/>
              <a:ahLst/>
              <a:cxnLst/>
              <a:rect l="l" t="t" r="r" b="b"/>
              <a:pathLst>
                <a:path w="20909" h="41317" fill="none" extrusionOk="0">
                  <a:moveTo>
                    <a:pt x="1447" y="40771"/>
                  </a:moveTo>
                  <a:lnTo>
                    <a:pt x="20909" y="1058"/>
                  </a:lnTo>
                  <a:lnTo>
                    <a:pt x="17791" y="0"/>
                  </a:lnTo>
                  <a:lnTo>
                    <a:pt x="78" y="40314"/>
                  </a:lnTo>
                  <a:lnTo>
                    <a:pt x="78" y="40314"/>
                  </a:lnTo>
                  <a:lnTo>
                    <a:pt x="45" y="40392"/>
                  </a:lnTo>
                  <a:lnTo>
                    <a:pt x="22" y="40470"/>
                  </a:lnTo>
                  <a:lnTo>
                    <a:pt x="11" y="40537"/>
                  </a:lnTo>
                  <a:lnTo>
                    <a:pt x="0" y="40615"/>
                  </a:lnTo>
                  <a:lnTo>
                    <a:pt x="0" y="40693"/>
                  </a:lnTo>
                  <a:lnTo>
                    <a:pt x="11" y="40760"/>
                  </a:lnTo>
                  <a:lnTo>
                    <a:pt x="22" y="40838"/>
                  </a:lnTo>
                  <a:lnTo>
                    <a:pt x="45" y="40904"/>
                  </a:lnTo>
                  <a:lnTo>
                    <a:pt x="67" y="40960"/>
                  </a:lnTo>
                  <a:lnTo>
                    <a:pt x="100" y="41027"/>
                  </a:lnTo>
                  <a:lnTo>
                    <a:pt x="145" y="41082"/>
                  </a:lnTo>
                  <a:lnTo>
                    <a:pt x="189" y="41127"/>
                  </a:lnTo>
                  <a:lnTo>
                    <a:pt x="234" y="41183"/>
                  </a:lnTo>
                  <a:lnTo>
                    <a:pt x="290" y="41216"/>
                  </a:lnTo>
                  <a:lnTo>
                    <a:pt x="356" y="41249"/>
                  </a:lnTo>
                  <a:lnTo>
                    <a:pt x="423" y="41283"/>
                  </a:lnTo>
                  <a:lnTo>
                    <a:pt x="423" y="41283"/>
                  </a:lnTo>
                  <a:lnTo>
                    <a:pt x="490" y="41294"/>
                  </a:lnTo>
                  <a:lnTo>
                    <a:pt x="557" y="41305"/>
                  </a:lnTo>
                  <a:lnTo>
                    <a:pt x="635" y="41316"/>
                  </a:lnTo>
                  <a:lnTo>
                    <a:pt x="702" y="41305"/>
                  </a:lnTo>
                  <a:lnTo>
                    <a:pt x="779" y="41294"/>
                  </a:lnTo>
                  <a:lnTo>
                    <a:pt x="846" y="41283"/>
                  </a:lnTo>
                  <a:lnTo>
                    <a:pt x="991" y="41227"/>
                  </a:lnTo>
                  <a:lnTo>
                    <a:pt x="1125" y="41138"/>
                  </a:lnTo>
                  <a:lnTo>
                    <a:pt x="1247" y="41038"/>
                  </a:lnTo>
                  <a:lnTo>
                    <a:pt x="1303" y="40982"/>
                  </a:lnTo>
                  <a:lnTo>
                    <a:pt x="1358" y="40915"/>
                  </a:lnTo>
                  <a:lnTo>
                    <a:pt x="1403" y="40849"/>
                  </a:lnTo>
                  <a:lnTo>
                    <a:pt x="1447" y="407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379;p21">
              <a:extLst>
                <a:ext uri="{FF2B5EF4-FFF2-40B4-BE49-F238E27FC236}">
                  <a16:creationId xmlns:a16="http://schemas.microsoft.com/office/drawing/2014/main" id="{E5998723-DF29-492C-82A8-CC265D2749A8}"/>
                </a:ext>
              </a:extLst>
            </p:cNvPr>
            <p:cNvSpPr/>
            <p:nvPr/>
          </p:nvSpPr>
          <p:spPr>
            <a:xfrm>
              <a:off x="810441" y="4188483"/>
              <a:ext cx="23" cy="23"/>
            </a:xfrm>
            <a:custGeom>
              <a:avLst/>
              <a:gdLst/>
              <a:ahLst/>
              <a:cxnLst/>
              <a:rect l="l" t="t" r="r" b="b"/>
              <a:pathLst>
                <a:path w="1" h="1" extrusionOk="0">
                  <a:moveTo>
                    <a:pt x="0" y="1"/>
                  </a:moveTo>
                  <a:lnTo>
                    <a:pt x="0" y="1"/>
                  </a:lnTo>
                  <a:lnTo>
                    <a:pt x="0" y="1"/>
                  </a:lnTo>
                  <a:lnTo>
                    <a:pt x="0" y="1"/>
                  </a:lnTo>
                  <a:lnTo>
                    <a:pt x="0" y="1"/>
                  </a:lnTo>
                  <a:close/>
                  <a:moveTo>
                    <a:pt x="0" y="1"/>
                  </a:moveTo>
                  <a:lnTo>
                    <a:pt x="0" y="1"/>
                  </a:lnTo>
                  <a:lnTo>
                    <a:pt x="0" y="1"/>
                  </a:lnTo>
                  <a:lnTo>
                    <a:pt x="0" y="1"/>
                  </a:lnTo>
                  <a:lnTo>
                    <a:pt x="0" y="1"/>
                  </a:lnTo>
                  <a:close/>
                </a:path>
              </a:pathLst>
            </a:custGeom>
            <a:solidFill>
              <a:srgbClr val="999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80;p21">
              <a:extLst>
                <a:ext uri="{FF2B5EF4-FFF2-40B4-BE49-F238E27FC236}">
                  <a16:creationId xmlns:a16="http://schemas.microsoft.com/office/drawing/2014/main" id="{5CE5B701-8A8E-4331-A308-5FEDA785CC85}"/>
                </a:ext>
              </a:extLst>
            </p:cNvPr>
            <p:cNvSpPr/>
            <p:nvPr/>
          </p:nvSpPr>
          <p:spPr>
            <a:xfrm>
              <a:off x="810441" y="4188483"/>
              <a:ext cx="23" cy="2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381;p21">
              <a:extLst>
                <a:ext uri="{FF2B5EF4-FFF2-40B4-BE49-F238E27FC236}">
                  <a16:creationId xmlns:a16="http://schemas.microsoft.com/office/drawing/2014/main" id="{5473FD90-DD1E-46B2-836B-A944AAE15E81}"/>
                </a:ext>
              </a:extLst>
            </p:cNvPr>
            <p:cNvSpPr/>
            <p:nvPr/>
          </p:nvSpPr>
          <p:spPr>
            <a:xfrm>
              <a:off x="810441" y="4188483"/>
              <a:ext cx="23" cy="2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82;p21">
              <a:extLst>
                <a:ext uri="{FF2B5EF4-FFF2-40B4-BE49-F238E27FC236}">
                  <a16:creationId xmlns:a16="http://schemas.microsoft.com/office/drawing/2014/main" id="{450BED5E-FC1E-4CC4-BD75-36D5F256F785}"/>
                </a:ext>
              </a:extLst>
            </p:cNvPr>
            <p:cNvSpPr/>
            <p:nvPr/>
          </p:nvSpPr>
          <p:spPr>
            <a:xfrm>
              <a:off x="798684" y="3383783"/>
              <a:ext cx="404462" cy="815707"/>
            </a:xfrm>
            <a:custGeom>
              <a:avLst/>
              <a:gdLst/>
              <a:ahLst/>
              <a:cxnLst/>
              <a:rect l="l" t="t" r="r" b="b"/>
              <a:pathLst>
                <a:path w="17235" h="34759" extrusionOk="0">
                  <a:moveTo>
                    <a:pt x="16166" y="0"/>
                  </a:moveTo>
                  <a:lnTo>
                    <a:pt x="0" y="34758"/>
                  </a:lnTo>
                  <a:lnTo>
                    <a:pt x="0" y="34758"/>
                  </a:lnTo>
                  <a:lnTo>
                    <a:pt x="78" y="34714"/>
                  </a:lnTo>
                  <a:lnTo>
                    <a:pt x="156" y="34681"/>
                  </a:lnTo>
                  <a:lnTo>
                    <a:pt x="223" y="34625"/>
                  </a:lnTo>
                  <a:lnTo>
                    <a:pt x="290" y="34569"/>
                  </a:lnTo>
                  <a:lnTo>
                    <a:pt x="345" y="34514"/>
                  </a:lnTo>
                  <a:lnTo>
                    <a:pt x="401" y="34447"/>
                  </a:lnTo>
                  <a:lnTo>
                    <a:pt x="457" y="34369"/>
                  </a:lnTo>
                  <a:lnTo>
                    <a:pt x="501" y="34291"/>
                  </a:lnTo>
                  <a:lnTo>
                    <a:pt x="512" y="34280"/>
                  </a:lnTo>
                  <a:lnTo>
                    <a:pt x="17235" y="145"/>
                  </a:lnTo>
                  <a:lnTo>
                    <a:pt x="16712" y="78"/>
                  </a:lnTo>
                  <a:lnTo>
                    <a:pt x="16166" y="0"/>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83;p21">
              <a:extLst>
                <a:ext uri="{FF2B5EF4-FFF2-40B4-BE49-F238E27FC236}">
                  <a16:creationId xmlns:a16="http://schemas.microsoft.com/office/drawing/2014/main" id="{114CCA21-9BAE-495B-811F-3247EA98AEF0}"/>
                </a:ext>
              </a:extLst>
            </p:cNvPr>
            <p:cNvSpPr/>
            <p:nvPr/>
          </p:nvSpPr>
          <p:spPr>
            <a:xfrm>
              <a:off x="798684" y="3383783"/>
              <a:ext cx="404462" cy="815707"/>
            </a:xfrm>
            <a:custGeom>
              <a:avLst/>
              <a:gdLst/>
              <a:ahLst/>
              <a:cxnLst/>
              <a:rect l="l" t="t" r="r" b="b"/>
              <a:pathLst>
                <a:path w="17235" h="34759" fill="none" extrusionOk="0">
                  <a:moveTo>
                    <a:pt x="16166" y="0"/>
                  </a:moveTo>
                  <a:lnTo>
                    <a:pt x="0" y="34758"/>
                  </a:lnTo>
                  <a:lnTo>
                    <a:pt x="0" y="34758"/>
                  </a:lnTo>
                  <a:lnTo>
                    <a:pt x="78" y="34714"/>
                  </a:lnTo>
                  <a:lnTo>
                    <a:pt x="156" y="34681"/>
                  </a:lnTo>
                  <a:lnTo>
                    <a:pt x="223" y="34625"/>
                  </a:lnTo>
                  <a:lnTo>
                    <a:pt x="290" y="34569"/>
                  </a:lnTo>
                  <a:lnTo>
                    <a:pt x="345" y="34514"/>
                  </a:lnTo>
                  <a:lnTo>
                    <a:pt x="401" y="34447"/>
                  </a:lnTo>
                  <a:lnTo>
                    <a:pt x="457" y="34369"/>
                  </a:lnTo>
                  <a:lnTo>
                    <a:pt x="501" y="34291"/>
                  </a:lnTo>
                  <a:lnTo>
                    <a:pt x="501" y="34291"/>
                  </a:lnTo>
                  <a:lnTo>
                    <a:pt x="501" y="34291"/>
                  </a:lnTo>
                  <a:lnTo>
                    <a:pt x="501" y="34291"/>
                  </a:lnTo>
                  <a:lnTo>
                    <a:pt x="501" y="34291"/>
                  </a:lnTo>
                  <a:lnTo>
                    <a:pt x="501" y="34291"/>
                  </a:lnTo>
                  <a:lnTo>
                    <a:pt x="501" y="34291"/>
                  </a:lnTo>
                  <a:lnTo>
                    <a:pt x="501" y="34291"/>
                  </a:lnTo>
                  <a:lnTo>
                    <a:pt x="512" y="34280"/>
                  </a:lnTo>
                  <a:lnTo>
                    <a:pt x="17235" y="145"/>
                  </a:lnTo>
                  <a:lnTo>
                    <a:pt x="17235" y="145"/>
                  </a:lnTo>
                  <a:lnTo>
                    <a:pt x="16712" y="78"/>
                  </a:lnTo>
                  <a:lnTo>
                    <a:pt x="16712" y="78"/>
                  </a:lnTo>
                  <a:lnTo>
                    <a:pt x="1616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384;p21">
              <a:extLst>
                <a:ext uri="{FF2B5EF4-FFF2-40B4-BE49-F238E27FC236}">
                  <a16:creationId xmlns:a16="http://schemas.microsoft.com/office/drawing/2014/main" id="{D8E3D596-F77A-448D-8E74-5BF768BC0E48}"/>
                </a:ext>
              </a:extLst>
            </p:cNvPr>
            <p:cNvSpPr/>
            <p:nvPr/>
          </p:nvSpPr>
          <p:spPr>
            <a:xfrm>
              <a:off x="1476683" y="3171871"/>
              <a:ext cx="78663" cy="1029191"/>
            </a:xfrm>
            <a:custGeom>
              <a:avLst/>
              <a:gdLst/>
              <a:ahLst/>
              <a:cxnLst/>
              <a:rect l="l" t="t" r="r" b="b"/>
              <a:pathLst>
                <a:path w="3352" h="43856" extrusionOk="0">
                  <a:moveTo>
                    <a:pt x="1" y="1"/>
                  </a:moveTo>
                  <a:lnTo>
                    <a:pt x="947" y="43065"/>
                  </a:lnTo>
                  <a:lnTo>
                    <a:pt x="947" y="43143"/>
                  </a:lnTo>
                  <a:lnTo>
                    <a:pt x="969" y="43221"/>
                  </a:lnTo>
                  <a:lnTo>
                    <a:pt x="980" y="43299"/>
                  </a:lnTo>
                  <a:lnTo>
                    <a:pt x="1014" y="43365"/>
                  </a:lnTo>
                  <a:lnTo>
                    <a:pt x="1047" y="43432"/>
                  </a:lnTo>
                  <a:lnTo>
                    <a:pt x="1080" y="43499"/>
                  </a:lnTo>
                  <a:lnTo>
                    <a:pt x="1125" y="43566"/>
                  </a:lnTo>
                  <a:lnTo>
                    <a:pt x="1170" y="43621"/>
                  </a:lnTo>
                  <a:lnTo>
                    <a:pt x="1225" y="43666"/>
                  </a:lnTo>
                  <a:lnTo>
                    <a:pt x="1281" y="43711"/>
                  </a:lnTo>
                  <a:lnTo>
                    <a:pt x="1337" y="43755"/>
                  </a:lnTo>
                  <a:lnTo>
                    <a:pt x="1403" y="43788"/>
                  </a:lnTo>
                  <a:lnTo>
                    <a:pt x="1470" y="43811"/>
                  </a:lnTo>
                  <a:lnTo>
                    <a:pt x="1537" y="43833"/>
                  </a:lnTo>
                  <a:lnTo>
                    <a:pt x="1604" y="43844"/>
                  </a:lnTo>
                  <a:lnTo>
                    <a:pt x="1682" y="43855"/>
                  </a:lnTo>
                  <a:lnTo>
                    <a:pt x="1748" y="43844"/>
                  </a:lnTo>
                  <a:lnTo>
                    <a:pt x="1826" y="43833"/>
                  </a:lnTo>
                  <a:lnTo>
                    <a:pt x="1893" y="43811"/>
                  </a:lnTo>
                  <a:lnTo>
                    <a:pt x="1960" y="43788"/>
                  </a:lnTo>
                  <a:lnTo>
                    <a:pt x="2027" y="43755"/>
                  </a:lnTo>
                  <a:lnTo>
                    <a:pt x="2082" y="43711"/>
                  </a:lnTo>
                  <a:lnTo>
                    <a:pt x="2138" y="43666"/>
                  </a:lnTo>
                  <a:lnTo>
                    <a:pt x="2194" y="43621"/>
                  </a:lnTo>
                  <a:lnTo>
                    <a:pt x="2238" y="43566"/>
                  </a:lnTo>
                  <a:lnTo>
                    <a:pt x="2283" y="43499"/>
                  </a:lnTo>
                  <a:lnTo>
                    <a:pt x="2316" y="43432"/>
                  </a:lnTo>
                  <a:lnTo>
                    <a:pt x="2350" y="43365"/>
                  </a:lnTo>
                  <a:lnTo>
                    <a:pt x="2372" y="43299"/>
                  </a:lnTo>
                  <a:lnTo>
                    <a:pt x="2394" y="43221"/>
                  </a:lnTo>
                  <a:lnTo>
                    <a:pt x="2405" y="43143"/>
                  </a:lnTo>
                  <a:lnTo>
                    <a:pt x="2417" y="43065"/>
                  </a:lnTo>
                  <a:lnTo>
                    <a:pt x="3352" y="1"/>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385;p21">
              <a:extLst>
                <a:ext uri="{FF2B5EF4-FFF2-40B4-BE49-F238E27FC236}">
                  <a16:creationId xmlns:a16="http://schemas.microsoft.com/office/drawing/2014/main" id="{25AF25FF-2D83-49D3-8F1D-CE02006315C8}"/>
                </a:ext>
              </a:extLst>
            </p:cNvPr>
            <p:cNvSpPr/>
            <p:nvPr/>
          </p:nvSpPr>
          <p:spPr>
            <a:xfrm>
              <a:off x="1476683" y="3171871"/>
              <a:ext cx="78663" cy="1029191"/>
            </a:xfrm>
            <a:custGeom>
              <a:avLst/>
              <a:gdLst/>
              <a:ahLst/>
              <a:cxnLst/>
              <a:rect l="l" t="t" r="r" b="b"/>
              <a:pathLst>
                <a:path w="3352" h="43856" fill="none" extrusionOk="0">
                  <a:moveTo>
                    <a:pt x="2417" y="43065"/>
                  </a:moveTo>
                  <a:lnTo>
                    <a:pt x="3352" y="1"/>
                  </a:lnTo>
                  <a:lnTo>
                    <a:pt x="1" y="1"/>
                  </a:lnTo>
                  <a:lnTo>
                    <a:pt x="947" y="43065"/>
                  </a:lnTo>
                  <a:lnTo>
                    <a:pt x="947" y="43065"/>
                  </a:lnTo>
                  <a:lnTo>
                    <a:pt x="947" y="43143"/>
                  </a:lnTo>
                  <a:lnTo>
                    <a:pt x="969" y="43221"/>
                  </a:lnTo>
                  <a:lnTo>
                    <a:pt x="980" y="43299"/>
                  </a:lnTo>
                  <a:lnTo>
                    <a:pt x="1014" y="43365"/>
                  </a:lnTo>
                  <a:lnTo>
                    <a:pt x="1047" y="43432"/>
                  </a:lnTo>
                  <a:lnTo>
                    <a:pt x="1080" y="43499"/>
                  </a:lnTo>
                  <a:lnTo>
                    <a:pt x="1125" y="43566"/>
                  </a:lnTo>
                  <a:lnTo>
                    <a:pt x="1170" y="43621"/>
                  </a:lnTo>
                  <a:lnTo>
                    <a:pt x="1225" y="43666"/>
                  </a:lnTo>
                  <a:lnTo>
                    <a:pt x="1281" y="43711"/>
                  </a:lnTo>
                  <a:lnTo>
                    <a:pt x="1337" y="43755"/>
                  </a:lnTo>
                  <a:lnTo>
                    <a:pt x="1403" y="43788"/>
                  </a:lnTo>
                  <a:lnTo>
                    <a:pt x="1470" y="43811"/>
                  </a:lnTo>
                  <a:lnTo>
                    <a:pt x="1537" y="43833"/>
                  </a:lnTo>
                  <a:lnTo>
                    <a:pt x="1604" y="43844"/>
                  </a:lnTo>
                  <a:lnTo>
                    <a:pt x="1682" y="43855"/>
                  </a:lnTo>
                  <a:lnTo>
                    <a:pt x="1682" y="43855"/>
                  </a:lnTo>
                  <a:lnTo>
                    <a:pt x="1748" y="43844"/>
                  </a:lnTo>
                  <a:lnTo>
                    <a:pt x="1826" y="43833"/>
                  </a:lnTo>
                  <a:lnTo>
                    <a:pt x="1893" y="43811"/>
                  </a:lnTo>
                  <a:lnTo>
                    <a:pt x="1960" y="43788"/>
                  </a:lnTo>
                  <a:lnTo>
                    <a:pt x="2027" y="43755"/>
                  </a:lnTo>
                  <a:lnTo>
                    <a:pt x="2082" y="43711"/>
                  </a:lnTo>
                  <a:lnTo>
                    <a:pt x="2138" y="43666"/>
                  </a:lnTo>
                  <a:lnTo>
                    <a:pt x="2194" y="43621"/>
                  </a:lnTo>
                  <a:lnTo>
                    <a:pt x="2238" y="43566"/>
                  </a:lnTo>
                  <a:lnTo>
                    <a:pt x="2283" y="43499"/>
                  </a:lnTo>
                  <a:lnTo>
                    <a:pt x="2316" y="43432"/>
                  </a:lnTo>
                  <a:lnTo>
                    <a:pt x="2350" y="43365"/>
                  </a:lnTo>
                  <a:lnTo>
                    <a:pt x="2372" y="43299"/>
                  </a:lnTo>
                  <a:lnTo>
                    <a:pt x="2394" y="43221"/>
                  </a:lnTo>
                  <a:lnTo>
                    <a:pt x="2405" y="43143"/>
                  </a:lnTo>
                  <a:lnTo>
                    <a:pt x="2417" y="430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386;p21">
              <a:extLst>
                <a:ext uri="{FF2B5EF4-FFF2-40B4-BE49-F238E27FC236}">
                  <a16:creationId xmlns:a16="http://schemas.microsoft.com/office/drawing/2014/main" id="{5D548F6F-175B-41EE-9574-289B9BDB0550}"/>
                </a:ext>
              </a:extLst>
            </p:cNvPr>
            <p:cNvSpPr/>
            <p:nvPr/>
          </p:nvSpPr>
          <p:spPr>
            <a:xfrm>
              <a:off x="1514043" y="3854071"/>
              <a:ext cx="26424" cy="346990"/>
            </a:xfrm>
            <a:custGeom>
              <a:avLst/>
              <a:gdLst/>
              <a:ahLst/>
              <a:cxnLst/>
              <a:rect l="l" t="t" r="r" b="b"/>
              <a:pathLst>
                <a:path w="1126" h="14786" extrusionOk="0">
                  <a:moveTo>
                    <a:pt x="323" y="0"/>
                  </a:moveTo>
                  <a:lnTo>
                    <a:pt x="1" y="14774"/>
                  </a:lnTo>
                  <a:lnTo>
                    <a:pt x="90" y="14785"/>
                  </a:lnTo>
                  <a:lnTo>
                    <a:pt x="156" y="14774"/>
                  </a:lnTo>
                  <a:lnTo>
                    <a:pt x="234" y="14763"/>
                  </a:lnTo>
                  <a:lnTo>
                    <a:pt x="301" y="14741"/>
                  </a:lnTo>
                  <a:lnTo>
                    <a:pt x="368" y="14718"/>
                  </a:lnTo>
                  <a:lnTo>
                    <a:pt x="435" y="14685"/>
                  </a:lnTo>
                  <a:lnTo>
                    <a:pt x="490" y="14641"/>
                  </a:lnTo>
                  <a:lnTo>
                    <a:pt x="546" y="14596"/>
                  </a:lnTo>
                  <a:lnTo>
                    <a:pt x="602" y="14551"/>
                  </a:lnTo>
                  <a:lnTo>
                    <a:pt x="646" y="14496"/>
                  </a:lnTo>
                  <a:lnTo>
                    <a:pt x="691" y="14429"/>
                  </a:lnTo>
                  <a:lnTo>
                    <a:pt x="724" y="14362"/>
                  </a:lnTo>
                  <a:lnTo>
                    <a:pt x="758" y="14295"/>
                  </a:lnTo>
                  <a:lnTo>
                    <a:pt x="780" y="14229"/>
                  </a:lnTo>
                  <a:lnTo>
                    <a:pt x="802" y="14151"/>
                  </a:lnTo>
                  <a:lnTo>
                    <a:pt x="813" y="14073"/>
                  </a:lnTo>
                  <a:lnTo>
                    <a:pt x="825" y="13995"/>
                  </a:lnTo>
                  <a:lnTo>
                    <a:pt x="1125" y="156"/>
                  </a:lnTo>
                  <a:lnTo>
                    <a:pt x="323" y="0"/>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87;p21">
              <a:extLst>
                <a:ext uri="{FF2B5EF4-FFF2-40B4-BE49-F238E27FC236}">
                  <a16:creationId xmlns:a16="http://schemas.microsoft.com/office/drawing/2014/main" id="{C3D8DD1B-8EB0-49DF-B900-9D75F3EC7B28}"/>
                </a:ext>
              </a:extLst>
            </p:cNvPr>
            <p:cNvSpPr/>
            <p:nvPr/>
          </p:nvSpPr>
          <p:spPr>
            <a:xfrm>
              <a:off x="1514043" y="3854071"/>
              <a:ext cx="26424" cy="346990"/>
            </a:xfrm>
            <a:custGeom>
              <a:avLst/>
              <a:gdLst/>
              <a:ahLst/>
              <a:cxnLst/>
              <a:rect l="l" t="t" r="r" b="b"/>
              <a:pathLst>
                <a:path w="1126" h="14786" fill="none" extrusionOk="0">
                  <a:moveTo>
                    <a:pt x="323" y="0"/>
                  </a:moveTo>
                  <a:lnTo>
                    <a:pt x="1" y="14774"/>
                  </a:lnTo>
                  <a:lnTo>
                    <a:pt x="1" y="14774"/>
                  </a:lnTo>
                  <a:lnTo>
                    <a:pt x="90" y="14785"/>
                  </a:lnTo>
                  <a:lnTo>
                    <a:pt x="90" y="14785"/>
                  </a:lnTo>
                  <a:lnTo>
                    <a:pt x="156" y="14774"/>
                  </a:lnTo>
                  <a:lnTo>
                    <a:pt x="234" y="14763"/>
                  </a:lnTo>
                  <a:lnTo>
                    <a:pt x="301" y="14741"/>
                  </a:lnTo>
                  <a:lnTo>
                    <a:pt x="368" y="14718"/>
                  </a:lnTo>
                  <a:lnTo>
                    <a:pt x="435" y="14685"/>
                  </a:lnTo>
                  <a:lnTo>
                    <a:pt x="490" y="14641"/>
                  </a:lnTo>
                  <a:lnTo>
                    <a:pt x="546" y="14596"/>
                  </a:lnTo>
                  <a:lnTo>
                    <a:pt x="602" y="14551"/>
                  </a:lnTo>
                  <a:lnTo>
                    <a:pt x="646" y="14496"/>
                  </a:lnTo>
                  <a:lnTo>
                    <a:pt x="691" y="14429"/>
                  </a:lnTo>
                  <a:lnTo>
                    <a:pt x="724" y="14362"/>
                  </a:lnTo>
                  <a:lnTo>
                    <a:pt x="758" y="14295"/>
                  </a:lnTo>
                  <a:lnTo>
                    <a:pt x="780" y="14229"/>
                  </a:lnTo>
                  <a:lnTo>
                    <a:pt x="802" y="14151"/>
                  </a:lnTo>
                  <a:lnTo>
                    <a:pt x="813" y="14073"/>
                  </a:lnTo>
                  <a:lnTo>
                    <a:pt x="825" y="13995"/>
                  </a:lnTo>
                  <a:lnTo>
                    <a:pt x="1125" y="156"/>
                  </a:lnTo>
                  <a:lnTo>
                    <a:pt x="1125" y="156"/>
                  </a:lnTo>
                  <a:lnTo>
                    <a:pt x="3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88;p21">
              <a:extLst>
                <a:ext uri="{FF2B5EF4-FFF2-40B4-BE49-F238E27FC236}">
                  <a16:creationId xmlns:a16="http://schemas.microsoft.com/office/drawing/2014/main" id="{F7DDF1F9-D474-4FB2-8E04-DC8DB5BB0C9B}"/>
                </a:ext>
              </a:extLst>
            </p:cNvPr>
            <p:cNvSpPr/>
            <p:nvPr/>
          </p:nvSpPr>
          <p:spPr>
            <a:xfrm>
              <a:off x="1764864" y="3231455"/>
              <a:ext cx="490447" cy="969607"/>
            </a:xfrm>
            <a:custGeom>
              <a:avLst/>
              <a:gdLst/>
              <a:ahLst/>
              <a:cxnLst/>
              <a:rect l="l" t="t" r="r" b="b"/>
              <a:pathLst>
                <a:path w="20899" h="41317" extrusionOk="0">
                  <a:moveTo>
                    <a:pt x="3118" y="0"/>
                  </a:moveTo>
                  <a:lnTo>
                    <a:pt x="1" y="1058"/>
                  </a:lnTo>
                  <a:lnTo>
                    <a:pt x="19462" y="40771"/>
                  </a:lnTo>
                  <a:lnTo>
                    <a:pt x="19506" y="40849"/>
                  </a:lnTo>
                  <a:lnTo>
                    <a:pt x="19551" y="40915"/>
                  </a:lnTo>
                  <a:lnTo>
                    <a:pt x="19595" y="40982"/>
                  </a:lnTo>
                  <a:lnTo>
                    <a:pt x="19651" y="41038"/>
                  </a:lnTo>
                  <a:lnTo>
                    <a:pt x="19774" y="41138"/>
                  </a:lnTo>
                  <a:lnTo>
                    <a:pt x="19907" y="41227"/>
                  </a:lnTo>
                  <a:lnTo>
                    <a:pt x="20052" y="41283"/>
                  </a:lnTo>
                  <a:lnTo>
                    <a:pt x="20130" y="41294"/>
                  </a:lnTo>
                  <a:lnTo>
                    <a:pt x="20197" y="41305"/>
                  </a:lnTo>
                  <a:lnTo>
                    <a:pt x="20275" y="41316"/>
                  </a:lnTo>
                  <a:lnTo>
                    <a:pt x="20341" y="41305"/>
                  </a:lnTo>
                  <a:lnTo>
                    <a:pt x="20419" y="41294"/>
                  </a:lnTo>
                  <a:lnTo>
                    <a:pt x="20486" y="41283"/>
                  </a:lnTo>
                  <a:lnTo>
                    <a:pt x="20553" y="41249"/>
                  </a:lnTo>
                  <a:lnTo>
                    <a:pt x="20609" y="41216"/>
                  </a:lnTo>
                  <a:lnTo>
                    <a:pt x="20664" y="41183"/>
                  </a:lnTo>
                  <a:lnTo>
                    <a:pt x="20720" y="41127"/>
                  </a:lnTo>
                  <a:lnTo>
                    <a:pt x="20765" y="41082"/>
                  </a:lnTo>
                  <a:lnTo>
                    <a:pt x="20798" y="41027"/>
                  </a:lnTo>
                  <a:lnTo>
                    <a:pt x="20831" y="40960"/>
                  </a:lnTo>
                  <a:lnTo>
                    <a:pt x="20865" y="40904"/>
                  </a:lnTo>
                  <a:lnTo>
                    <a:pt x="20876" y="40838"/>
                  </a:lnTo>
                  <a:lnTo>
                    <a:pt x="20898" y="40760"/>
                  </a:lnTo>
                  <a:lnTo>
                    <a:pt x="20898" y="40693"/>
                  </a:lnTo>
                  <a:lnTo>
                    <a:pt x="20898" y="40615"/>
                  </a:lnTo>
                  <a:lnTo>
                    <a:pt x="20887" y="40537"/>
                  </a:lnTo>
                  <a:lnTo>
                    <a:pt x="20876" y="40470"/>
                  </a:lnTo>
                  <a:lnTo>
                    <a:pt x="20854" y="40392"/>
                  </a:lnTo>
                  <a:lnTo>
                    <a:pt x="20831" y="40314"/>
                  </a:lnTo>
                  <a:lnTo>
                    <a:pt x="3118" y="0"/>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389;p21">
              <a:extLst>
                <a:ext uri="{FF2B5EF4-FFF2-40B4-BE49-F238E27FC236}">
                  <a16:creationId xmlns:a16="http://schemas.microsoft.com/office/drawing/2014/main" id="{9EC780F2-4536-4B33-951D-DE5ABAA2607F}"/>
                </a:ext>
              </a:extLst>
            </p:cNvPr>
            <p:cNvSpPr/>
            <p:nvPr/>
          </p:nvSpPr>
          <p:spPr>
            <a:xfrm>
              <a:off x="1764864" y="3231455"/>
              <a:ext cx="490447" cy="969607"/>
            </a:xfrm>
            <a:custGeom>
              <a:avLst/>
              <a:gdLst/>
              <a:ahLst/>
              <a:cxnLst/>
              <a:rect l="l" t="t" r="r" b="b"/>
              <a:pathLst>
                <a:path w="20899" h="41317" fill="none" extrusionOk="0">
                  <a:moveTo>
                    <a:pt x="19462" y="40771"/>
                  </a:moveTo>
                  <a:lnTo>
                    <a:pt x="1" y="1058"/>
                  </a:lnTo>
                  <a:lnTo>
                    <a:pt x="3118" y="0"/>
                  </a:lnTo>
                  <a:lnTo>
                    <a:pt x="20831" y="40314"/>
                  </a:lnTo>
                  <a:lnTo>
                    <a:pt x="20831" y="40314"/>
                  </a:lnTo>
                  <a:lnTo>
                    <a:pt x="20854" y="40392"/>
                  </a:lnTo>
                  <a:lnTo>
                    <a:pt x="20876" y="40470"/>
                  </a:lnTo>
                  <a:lnTo>
                    <a:pt x="20887" y="40537"/>
                  </a:lnTo>
                  <a:lnTo>
                    <a:pt x="20898" y="40615"/>
                  </a:lnTo>
                  <a:lnTo>
                    <a:pt x="20898" y="40693"/>
                  </a:lnTo>
                  <a:lnTo>
                    <a:pt x="20898" y="40760"/>
                  </a:lnTo>
                  <a:lnTo>
                    <a:pt x="20876" y="40838"/>
                  </a:lnTo>
                  <a:lnTo>
                    <a:pt x="20865" y="40904"/>
                  </a:lnTo>
                  <a:lnTo>
                    <a:pt x="20831" y="40960"/>
                  </a:lnTo>
                  <a:lnTo>
                    <a:pt x="20798" y="41027"/>
                  </a:lnTo>
                  <a:lnTo>
                    <a:pt x="20765" y="41082"/>
                  </a:lnTo>
                  <a:lnTo>
                    <a:pt x="20720" y="41127"/>
                  </a:lnTo>
                  <a:lnTo>
                    <a:pt x="20664" y="41183"/>
                  </a:lnTo>
                  <a:lnTo>
                    <a:pt x="20609" y="41216"/>
                  </a:lnTo>
                  <a:lnTo>
                    <a:pt x="20553" y="41249"/>
                  </a:lnTo>
                  <a:lnTo>
                    <a:pt x="20486" y="41283"/>
                  </a:lnTo>
                  <a:lnTo>
                    <a:pt x="20486" y="41283"/>
                  </a:lnTo>
                  <a:lnTo>
                    <a:pt x="20419" y="41294"/>
                  </a:lnTo>
                  <a:lnTo>
                    <a:pt x="20341" y="41305"/>
                  </a:lnTo>
                  <a:lnTo>
                    <a:pt x="20275" y="41316"/>
                  </a:lnTo>
                  <a:lnTo>
                    <a:pt x="20197" y="41305"/>
                  </a:lnTo>
                  <a:lnTo>
                    <a:pt x="20130" y="41294"/>
                  </a:lnTo>
                  <a:lnTo>
                    <a:pt x="20052" y="41283"/>
                  </a:lnTo>
                  <a:lnTo>
                    <a:pt x="19907" y="41227"/>
                  </a:lnTo>
                  <a:lnTo>
                    <a:pt x="19774" y="41138"/>
                  </a:lnTo>
                  <a:lnTo>
                    <a:pt x="19651" y="41038"/>
                  </a:lnTo>
                  <a:lnTo>
                    <a:pt x="19595" y="40982"/>
                  </a:lnTo>
                  <a:lnTo>
                    <a:pt x="19551" y="40915"/>
                  </a:lnTo>
                  <a:lnTo>
                    <a:pt x="19506" y="40849"/>
                  </a:lnTo>
                  <a:lnTo>
                    <a:pt x="19462" y="407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90;p21">
              <a:extLst>
                <a:ext uri="{FF2B5EF4-FFF2-40B4-BE49-F238E27FC236}">
                  <a16:creationId xmlns:a16="http://schemas.microsoft.com/office/drawing/2014/main" id="{0822BB93-3060-4B96-A4F2-45284F531201}"/>
                </a:ext>
              </a:extLst>
            </p:cNvPr>
            <p:cNvSpPr/>
            <p:nvPr/>
          </p:nvSpPr>
          <p:spPr>
            <a:xfrm>
              <a:off x="1973115" y="3548900"/>
              <a:ext cx="282197" cy="652162"/>
            </a:xfrm>
            <a:custGeom>
              <a:avLst/>
              <a:gdLst/>
              <a:ahLst/>
              <a:cxnLst/>
              <a:rect l="l" t="t" r="r" b="b"/>
              <a:pathLst>
                <a:path w="12025" h="27790" extrusionOk="0">
                  <a:moveTo>
                    <a:pt x="189" y="0"/>
                  </a:moveTo>
                  <a:lnTo>
                    <a:pt x="78" y="1303"/>
                  </a:lnTo>
                  <a:lnTo>
                    <a:pt x="0" y="2594"/>
                  </a:lnTo>
                  <a:lnTo>
                    <a:pt x="11022" y="27689"/>
                  </a:lnTo>
                  <a:lnTo>
                    <a:pt x="11111" y="27734"/>
                  </a:lnTo>
                  <a:lnTo>
                    <a:pt x="11211" y="27756"/>
                  </a:lnTo>
                  <a:lnTo>
                    <a:pt x="11300" y="27778"/>
                  </a:lnTo>
                  <a:lnTo>
                    <a:pt x="11401" y="27789"/>
                  </a:lnTo>
                  <a:lnTo>
                    <a:pt x="11512" y="27778"/>
                  </a:lnTo>
                  <a:lnTo>
                    <a:pt x="11612" y="27756"/>
                  </a:lnTo>
                  <a:lnTo>
                    <a:pt x="11701" y="27711"/>
                  </a:lnTo>
                  <a:lnTo>
                    <a:pt x="11790" y="27656"/>
                  </a:lnTo>
                  <a:lnTo>
                    <a:pt x="11857" y="27589"/>
                  </a:lnTo>
                  <a:lnTo>
                    <a:pt x="11913" y="27511"/>
                  </a:lnTo>
                  <a:lnTo>
                    <a:pt x="11968" y="27433"/>
                  </a:lnTo>
                  <a:lnTo>
                    <a:pt x="12002" y="27333"/>
                  </a:lnTo>
                  <a:lnTo>
                    <a:pt x="12024" y="27233"/>
                  </a:lnTo>
                  <a:lnTo>
                    <a:pt x="12024" y="27132"/>
                  </a:lnTo>
                  <a:lnTo>
                    <a:pt x="12024" y="27043"/>
                  </a:lnTo>
                  <a:lnTo>
                    <a:pt x="12013" y="26965"/>
                  </a:lnTo>
                  <a:lnTo>
                    <a:pt x="11991" y="26876"/>
                  </a:lnTo>
                  <a:lnTo>
                    <a:pt x="11957" y="26787"/>
                  </a:lnTo>
                  <a:lnTo>
                    <a:pt x="189" y="0"/>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391;p21">
              <a:extLst>
                <a:ext uri="{FF2B5EF4-FFF2-40B4-BE49-F238E27FC236}">
                  <a16:creationId xmlns:a16="http://schemas.microsoft.com/office/drawing/2014/main" id="{1809DA1B-8A76-4E3F-8CAD-A1BBFCFF2667}"/>
                </a:ext>
              </a:extLst>
            </p:cNvPr>
            <p:cNvSpPr/>
            <p:nvPr/>
          </p:nvSpPr>
          <p:spPr>
            <a:xfrm>
              <a:off x="1973115" y="3548900"/>
              <a:ext cx="282197" cy="652162"/>
            </a:xfrm>
            <a:custGeom>
              <a:avLst/>
              <a:gdLst/>
              <a:ahLst/>
              <a:cxnLst/>
              <a:rect l="l" t="t" r="r" b="b"/>
              <a:pathLst>
                <a:path w="12025" h="27790" fill="none" extrusionOk="0">
                  <a:moveTo>
                    <a:pt x="189" y="0"/>
                  </a:moveTo>
                  <a:lnTo>
                    <a:pt x="189" y="0"/>
                  </a:lnTo>
                  <a:lnTo>
                    <a:pt x="78" y="1303"/>
                  </a:lnTo>
                  <a:lnTo>
                    <a:pt x="0" y="2594"/>
                  </a:lnTo>
                  <a:lnTo>
                    <a:pt x="11022" y="27689"/>
                  </a:lnTo>
                  <a:lnTo>
                    <a:pt x="11022" y="27689"/>
                  </a:lnTo>
                  <a:lnTo>
                    <a:pt x="11111" y="27734"/>
                  </a:lnTo>
                  <a:lnTo>
                    <a:pt x="11211" y="27756"/>
                  </a:lnTo>
                  <a:lnTo>
                    <a:pt x="11300" y="27778"/>
                  </a:lnTo>
                  <a:lnTo>
                    <a:pt x="11401" y="27789"/>
                  </a:lnTo>
                  <a:lnTo>
                    <a:pt x="11401" y="27789"/>
                  </a:lnTo>
                  <a:lnTo>
                    <a:pt x="11512" y="27778"/>
                  </a:lnTo>
                  <a:lnTo>
                    <a:pt x="11612" y="27756"/>
                  </a:lnTo>
                  <a:lnTo>
                    <a:pt x="11612" y="27756"/>
                  </a:lnTo>
                  <a:lnTo>
                    <a:pt x="11701" y="27711"/>
                  </a:lnTo>
                  <a:lnTo>
                    <a:pt x="11790" y="27656"/>
                  </a:lnTo>
                  <a:lnTo>
                    <a:pt x="11857" y="27589"/>
                  </a:lnTo>
                  <a:lnTo>
                    <a:pt x="11913" y="27511"/>
                  </a:lnTo>
                  <a:lnTo>
                    <a:pt x="11968" y="27433"/>
                  </a:lnTo>
                  <a:lnTo>
                    <a:pt x="12002" y="27333"/>
                  </a:lnTo>
                  <a:lnTo>
                    <a:pt x="12024" y="27233"/>
                  </a:lnTo>
                  <a:lnTo>
                    <a:pt x="12024" y="27132"/>
                  </a:lnTo>
                  <a:lnTo>
                    <a:pt x="12024" y="27132"/>
                  </a:lnTo>
                  <a:lnTo>
                    <a:pt x="12024" y="27043"/>
                  </a:lnTo>
                  <a:lnTo>
                    <a:pt x="12013" y="26965"/>
                  </a:lnTo>
                  <a:lnTo>
                    <a:pt x="11991" y="26876"/>
                  </a:lnTo>
                  <a:lnTo>
                    <a:pt x="11957" y="26787"/>
                  </a:lnTo>
                  <a:lnTo>
                    <a:pt x="18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92;p21">
              <a:extLst>
                <a:ext uri="{FF2B5EF4-FFF2-40B4-BE49-F238E27FC236}">
                  <a16:creationId xmlns:a16="http://schemas.microsoft.com/office/drawing/2014/main" id="{CA205217-2199-4A86-8628-2FFB5D53B062}"/>
                </a:ext>
              </a:extLst>
            </p:cNvPr>
            <p:cNvSpPr/>
            <p:nvPr/>
          </p:nvSpPr>
          <p:spPr>
            <a:xfrm>
              <a:off x="759751" y="2117899"/>
              <a:ext cx="1177059" cy="1282100"/>
            </a:xfrm>
            <a:custGeom>
              <a:avLst/>
              <a:gdLst/>
              <a:ahLst/>
              <a:cxnLst/>
              <a:rect l="l" t="t" r="r" b="b"/>
              <a:pathLst>
                <a:path w="50157" h="54633" extrusionOk="0">
                  <a:moveTo>
                    <a:pt x="16177" y="1"/>
                  </a:moveTo>
                  <a:lnTo>
                    <a:pt x="15854" y="12"/>
                  </a:lnTo>
                  <a:lnTo>
                    <a:pt x="15543" y="23"/>
                  </a:lnTo>
                  <a:lnTo>
                    <a:pt x="15220" y="57"/>
                  </a:lnTo>
                  <a:lnTo>
                    <a:pt x="14919" y="101"/>
                  </a:lnTo>
                  <a:lnTo>
                    <a:pt x="14608" y="157"/>
                  </a:lnTo>
                  <a:lnTo>
                    <a:pt x="14307" y="224"/>
                  </a:lnTo>
                  <a:lnTo>
                    <a:pt x="14017" y="302"/>
                  </a:lnTo>
                  <a:lnTo>
                    <a:pt x="13717" y="391"/>
                  </a:lnTo>
                  <a:lnTo>
                    <a:pt x="13427" y="502"/>
                  </a:lnTo>
                  <a:lnTo>
                    <a:pt x="13127" y="613"/>
                  </a:lnTo>
                  <a:lnTo>
                    <a:pt x="12837" y="736"/>
                  </a:lnTo>
                  <a:lnTo>
                    <a:pt x="12559" y="880"/>
                  </a:lnTo>
                  <a:lnTo>
                    <a:pt x="12269" y="1025"/>
                  </a:lnTo>
                  <a:lnTo>
                    <a:pt x="11991" y="1181"/>
                  </a:lnTo>
                  <a:lnTo>
                    <a:pt x="11713" y="1359"/>
                  </a:lnTo>
                  <a:lnTo>
                    <a:pt x="11434" y="1537"/>
                  </a:lnTo>
                  <a:lnTo>
                    <a:pt x="11156" y="1727"/>
                  </a:lnTo>
                  <a:lnTo>
                    <a:pt x="10889" y="1927"/>
                  </a:lnTo>
                  <a:lnTo>
                    <a:pt x="10622" y="2139"/>
                  </a:lnTo>
                  <a:lnTo>
                    <a:pt x="10243" y="2461"/>
                  </a:lnTo>
                  <a:lnTo>
                    <a:pt x="9865" y="2795"/>
                  </a:lnTo>
                  <a:lnTo>
                    <a:pt x="9497" y="3152"/>
                  </a:lnTo>
                  <a:lnTo>
                    <a:pt x="9141" y="3519"/>
                  </a:lnTo>
                  <a:lnTo>
                    <a:pt x="8852" y="3831"/>
                  </a:lnTo>
                  <a:lnTo>
                    <a:pt x="8573" y="4154"/>
                  </a:lnTo>
                  <a:lnTo>
                    <a:pt x="8295" y="4488"/>
                  </a:lnTo>
                  <a:lnTo>
                    <a:pt x="8028" y="4833"/>
                  </a:lnTo>
                  <a:lnTo>
                    <a:pt x="7760" y="5189"/>
                  </a:lnTo>
                  <a:lnTo>
                    <a:pt x="7460" y="5590"/>
                  </a:lnTo>
                  <a:lnTo>
                    <a:pt x="7226" y="5924"/>
                  </a:lnTo>
                  <a:lnTo>
                    <a:pt x="6836" y="6514"/>
                  </a:lnTo>
                  <a:lnTo>
                    <a:pt x="6469" y="7115"/>
                  </a:lnTo>
                  <a:lnTo>
                    <a:pt x="6224" y="7527"/>
                  </a:lnTo>
                  <a:lnTo>
                    <a:pt x="6090" y="7728"/>
                  </a:lnTo>
                  <a:lnTo>
                    <a:pt x="5979" y="7939"/>
                  </a:lnTo>
                  <a:lnTo>
                    <a:pt x="5656" y="8529"/>
                  </a:lnTo>
                  <a:lnTo>
                    <a:pt x="5512" y="8807"/>
                  </a:lnTo>
                  <a:lnTo>
                    <a:pt x="5155" y="9498"/>
                  </a:lnTo>
                  <a:lnTo>
                    <a:pt x="4721" y="10411"/>
                  </a:lnTo>
                  <a:lnTo>
                    <a:pt x="4454" y="10990"/>
                  </a:lnTo>
                  <a:lnTo>
                    <a:pt x="4231" y="11491"/>
                  </a:lnTo>
                  <a:lnTo>
                    <a:pt x="4020" y="12014"/>
                  </a:lnTo>
                  <a:lnTo>
                    <a:pt x="3808" y="12537"/>
                  </a:lnTo>
                  <a:lnTo>
                    <a:pt x="3597" y="13060"/>
                  </a:lnTo>
                  <a:lnTo>
                    <a:pt x="3407" y="13561"/>
                  </a:lnTo>
                  <a:lnTo>
                    <a:pt x="3251" y="13996"/>
                  </a:lnTo>
                  <a:lnTo>
                    <a:pt x="3107" y="14430"/>
                  </a:lnTo>
                  <a:lnTo>
                    <a:pt x="3040" y="14619"/>
                  </a:lnTo>
                  <a:lnTo>
                    <a:pt x="2817" y="15254"/>
                  </a:lnTo>
                  <a:lnTo>
                    <a:pt x="2539" y="16155"/>
                  </a:lnTo>
                  <a:lnTo>
                    <a:pt x="2261" y="17068"/>
                  </a:lnTo>
                  <a:lnTo>
                    <a:pt x="2004" y="17992"/>
                  </a:lnTo>
                  <a:lnTo>
                    <a:pt x="1760" y="18928"/>
                  </a:lnTo>
                  <a:lnTo>
                    <a:pt x="1537" y="19863"/>
                  </a:lnTo>
                  <a:lnTo>
                    <a:pt x="1314" y="20809"/>
                  </a:lnTo>
                  <a:lnTo>
                    <a:pt x="1125" y="21767"/>
                  </a:lnTo>
                  <a:lnTo>
                    <a:pt x="936" y="22724"/>
                  </a:lnTo>
                  <a:lnTo>
                    <a:pt x="835" y="23281"/>
                  </a:lnTo>
                  <a:lnTo>
                    <a:pt x="746" y="23837"/>
                  </a:lnTo>
                  <a:lnTo>
                    <a:pt x="624" y="24595"/>
                  </a:lnTo>
                  <a:lnTo>
                    <a:pt x="568" y="24940"/>
                  </a:lnTo>
                  <a:lnTo>
                    <a:pt x="524" y="25285"/>
                  </a:lnTo>
                  <a:lnTo>
                    <a:pt x="435" y="25964"/>
                  </a:lnTo>
                  <a:lnTo>
                    <a:pt x="357" y="26643"/>
                  </a:lnTo>
                  <a:lnTo>
                    <a:pt x="279" y="27333"/>
                  </a:lnTo>
                  <a:lnTo>
                    <a:pt x="212" y="28012"/>
                  </a:lnTo>
                  <a:lnTo>
                    <a:pt x="156" y="28680"/>
                  </a:lnTo>
                  <a:lnTo>
                    <a:pt x="145" y="28859"/>
                  </a:lnTo>
                  <a:lnTo>
                    <a:pt x="101" y="29415"/>
                  </a:lnTo>
                  <a:lnTo>
                    <a:pt x="67" y="29961"/>
                  </a:lnTo>
                  <a:lnTo>
                    <a:pt x="45" y="30506"/>
                  </a:lnTo>
                  <a:lnTo>
                    <a:pt x="23" y="31052"/>
                  </a:lnTo>
                  <a:lnTo>
                    <a:pt x="0" y="32143"/>
                  </a:lnTo>
                  <a:lnTo>
                    <a:pt x="0" y="33234"/>
                  </a:lnTo>
                  <a:lnTo>
                    <a:pt x="23" y="34292"/>
                  </a:lnTo>
                  <a:lnTo>
                    <a:pt x="78" y="35349"/>
                  </a:lnTo>
                  <a:lnTo>
                    <a:pt x="112" y="35862"/>
                  </a:lnTo>
                  <a:lnTo>
                    <a:pt x="156" y="36374"/>
                  </a:lnTo>
                  <a:lnTo>
                    <a:pt x="201" y="36875"/>
                  </a:lnTo>
                  <a:lnTo>
                    <a:pt x="257" y="37376"/>
                  </a:lnTo>
                  <a:lnTo>
                    <a:pt x="323" y="37866"/>
                  </a:lnTo>
                  <a:lnTo>
                    <a:pt x="390" y="38355"/>
                  </a:lnTo>
                  <a:lnTo>
                    <a:pt x="468" y="38834"/>
                  </a:lnTo>
                  <a:lnTo>
                    <a:pt x="546" y="39302"/>
                  </a:lnTo>
                  <a:lnTo>
                    <a:pt x="635" y="39769"/>
                  </a:lnTo>
                  <a:lnTo>
                    <a:pt x="735" y="40226"/>
                  </a:lnTo>
                  <a:lnTo>
                    <a:pt x="835" y="40671"/>
                  </a:lnTo>
                  <a:lnTo>
                    <a:pt x="947" y="41116"/>
                  </a:lnTo>
                  <a:lnTo>
                    <a:pt x="1058" y="41551"/>
                  </a:lnTo>
                  <a:lnTo>
                    <a:pt x="1181" y="41974"/>
                  </a:lnTo>
                  <a:lnTo>
                    <a:pt x="1314" y="42386"/>
                  </a:lnTo>
                  <a:lnTo>
                    <a:pt x="1448" y="42786"/>
                  </a:lnTo>
                  <a:lnTo>
                    <a:pt x="1593" y="43187"/>
                  </a:lnTo>
                  <a:lnTo>
                    <a:pt x="1748" y="43577"/>
                  </a:lnTo>
                  <a:lnTo>
                    <a:pt x="1904" y="43944"/>
                  </a:lnTo>
                  <a:lnTo>
                    <a:pt x="2071" y="44312"/>
                  </a:lnTo>
                  <a:lnTo>
                    <a:pt x="2238" y="44668"/>
                  </a:lnTo>
                  <a:lnTo>
                    <a:pt x="2428" y="45013"/>
                  </a:lnTo>
                  <a:lnTo>
                    <a:pt x="2617" y="45347"/>
                  </a:lnTo>
                  <a:lnTo>
                    <a:pt x="2806" y="45670"/>
                  </a:lnTo>
                  <a:lnTo>
                    <a:pt x="2984" y="45948"/>
                  </a:lnTo>
                  <a:lnTo>
                    <a:pt x="3174" y="46227"/>
                  </a:lnTo>
                  <a:lnTo>
                    <a:pt x="3363" y="46494"/>
                  </a:lnTo>
                  <a:lnTo>
                    <a:pt x="3563" y="46761"/>
                  </a:lnTo>
                  <a:lnTo>
                    <a:pt x="3741" y="46995"/>
                  </a:lnTo>
                  <a:lnTo>
                    <a:pt x="3919" y="47229"/>
                  </a:lnTo>
                  <a:lnTo>
                    <a:pt x="3986" y="47307"/>
                  </a:lnTo>
                  <a:lnTo>
                    <a:pt x="4376" y="47763"/>
                  </a:lnTo>
                  <a:lnTo>
                    <a:pt x="4387" y="47785"/>
                  </a:lnTo>
                  <a:lnTo>
                    <a:pt x="4398" y="47796"/>
                  </a:lnTo>
                  <a:lnTo>
                    <a:pt x="4788" y="48220"/>
                  </a:lnTo>
                  <a:lnTo>
                    <a:pt x="4899" y="48342"/>
                  </a:lnTo>
                  <a:lnTo>
                    <a:pt x="5255" y="48687"/>
                  </a:lnTo>
                  <a:lnTo>
                    <a:pt x="5467" y="48899"/>
                  </a:lnTo>
                  <a:lnTo>
                    <a:pt x="5701" y="49110"/>
                  </a:lnTo>
                  <a:lnTo>
                    <a:pt x="5723" y="49121"/>
                  </a:lnTo>
                  <a:lnTo>
                    <a:pt x="5957" y="49333"/>
                  </a:lnTo>
                  <a:lnTo>
                    <a:pt x="6202" y="49533"/>
                  </a:lnTo>
                  <a:lnTo>
                    <a:pt x="6257" y="49578"/>
                  </a:lnTo>
                  <a:lnTo>
                    <a:pt x="6480" y="49756"/>
                  </a:lnTo>
                  <a:lnTo>
                    <a:pt x="6703" y="49923"/>
                  </a:lnTo>
                  <a:lnTo>
                    <a:pt x="6959" y="50112"/>
                  </a:lnTo>
                  <a:lnTo>
                    <a:pt x="7226" y="50301"/>
                  </a:lnTo>
                  <a:lnTo>
                    <a:pt x="7649" y="50580"/>
                  </a:lnTo>
                  <a:lnTo>
                    <a:pt x="8206" y="50925"/>
                  </a:lnTo>
                  <a:lnTo>
                    <a:pt x="8484" y="51092"/>
                  </a:lnTo>
                  <a:lnTo>
                    <a:pt x="8774" y="51248"/>
                  </a:lnTo>
                  <a:lnTo>
                    <a:pt x="9108" y="51426"/>
                  </a:lnTo>
                  <a:lnTo>
                    <a:pt x="9553" y="51637"/>
                  </a:lnTo>
                  <a:lnTo>
                    <a:pt x="10065" y="51871"/>
                  </a:lnTo>
                  <a:lnTo>
                    <a:pt x="10577" y="52094"/>
                  </a:lnTo>
                  <a:lnTo>
                    <a:pt x="10922" y="52239"/>
                  </a:lnTo>
                  <a:lnTo>
                    <a:pt x="11423" y="52428"/>
                  </a:lnTo>
                  <a:lnTo>
                    <a:pt x="11757" y="52539"/>
                  </a:lnTo>
                  <a:lnTo>
                    <a:pt x="12091" y="52651"/>
                  </a:lnTo>
                  <a:lnTo>
                    <a:pt x="12503" y="52784"/>
                  </a:lnTo>
                  <a:lnTo>
                    <a:pt x="12938" y="52918"/>
                  </a:lnTo>
                  <a:lnTo>
                    <a:pt x="13372" y="53040"/>
                  </a:lnTo>
                  <a:lnTo>
                    <a:pt x="13773" y="53140"/>
                  </a:lnTo>
                  <a:lnTo>
                    <a:pt x="13817" y="53152"/>
                  </a:lnTo>
                  <a:lnTo>
                    <a:pt x="14274" y="53274"/>
                  </a:lnTo>
                  <a:lnTo>
                    <a:pt x="14841" y="53408"/>
                  </a:lnTo>
                  <a:lnTo>
                    <a:pt x="15109" y="53463"/>
                  </a:lnTo>
                  <a:lnTo>
                    <a:pt x="15843" y="53608"/>
                  </a:lnTo>
                  <a:lnTo>
                    <a:pt x="16511" y="53742"/>
                  </a:lnTo>
                  <a:lnTo>
                    <a:pt x="16990" y="53820"/>
                  </a:lnTo>
                  <a:lnTo>
                    <a:pt x="17680" y="53920"/>
                  </a:lnTo>
                  <a:lnTo>
                    <a:pt x="18371" y="54020"/>
                  </a:lnTo>
                  <a:lnTo>
                    <a:pt x="18916" y="54087"/>
                  </a:lnTo>
                  <a:lnTo>
                    <a:pt x="19016" y="54098"/>
                  </a:lnTo>
                  <a:lnTo>
                    <a:pt x="19540" y="54165"/>
                  </a:lnTo>
                  <a:lnTo>
                    <a:pt x="20074" y="54220"/>
                  </a:lnTo>
                  <a:lnTo>
                    <a:pt x="20620" y="54265"/>
                  </a:lnTo>
                  <a:lnTo>
                    <a:pt x="21121" y="54321"/>
                  </a:lnTo>
                  <a:lnTo>
                    <a:pt x="21644" y="54354"/>
                  </a:lnTo>
                  <a:lnTo>
                    <a:pt x="22022" y="54387"/>
                  </a:lnTo>
                  <a:lnTo>
                    <a:pt x="22401" y="54410"/>
                  </a:lnTo>
                  <a:lnTo>
                    <a:pt x="23470" y="54476"/>
                  </a:lnTo>
                  <a:lnTo>
                    <a:pt x="24672" y="54532"/>
                  </a:lnTo>
                  <a:lnTo>
                    <a:pt x="25908" y="54577"/>
                  </a:lnTo>
                  <a:lnTo>
                    <a:pt x="26888" y="54599"/>
                  </a:lnTo>
                  <a:lnTo>
                    <a:pt x="27188" y="54610"/>
                  </a:lnTo>
                  <a:lnTo>
                    <a:pt x="28346" y="54621"/>
                  </a:lnTo>
                  <a:lnTo>
                    <a:pt x="29515" y="54632"/>
                  </a:lnTo>
                  <a:lnTo>
                    <a:pt x="30718" y="54632"/>
                  </a:lnTo>
                  <a:lnTo>
                    <a:pt x="31953" y="54621"/>
                  </a:lnTo>
                  <a:lnTo>
                    <a:pt x="33223" y="54599"/>
                  </a:lnTo>
                  <a:lnTo>
                    <a:pt x="33824" y="54588"/>
                  </a:lnTo>
                  <a:lnTo>
                    <a:pt x="34403" y="54577"/>
                  </a:lnTo>
                  <a:lnTo>
                    <a:pt x="35538" y="54532"/>
                  </a:lnTo>
                  <a:lnTo>
                    <a:pt x="36618" y="54488"/>
                  </a:lnTo>
                  <a:lnTo>
                    <a:pt x="37153" y="54454"/>
                  </a:lnTo>
                  <a:lnTo>
                    <a:pt x="38433" y="54376"/>
                  </a:lnTo>
                  <a:lnTo>
                    <a:pt x="39647" y="54276"/>
                  </a:lnTo>
                  <a:lnTo>
                    <a:pt x="40771" y="54165"/>
                  </a:lnTo>
                  <a:lnTo>
                    <a:pt x="41840" y="54042"/>
                  </a:lnTo>
                  <a:lnTo>
                    <a:pt x="42307" y="53987"/>
                  </a:lnTo>
                  <a:lnTo>
                    <a:pt x="43410" y="53820"/>
                  </a:lnTo>
                  <a:lnTo>
                    <a:pt x="44445" y="53641"/>
                  </a:lnTo>
                  <a:lnTo>
                    <a:pt x="44924" y="53552"/>
                  </a:lnTo>
                  <a:lnTo>
                    <a:pt x="45146" y="53519"/>
                  </a:lnTo>
                  <a:lnTo>
                    <a:pt x="45570" y="53430"/>
                  </a:lnTo>
                  <a:lnTo>
                    <a:pt x="45981" y="53330"/>
                  </a:lnTo>
                  <a:lnTo>
                    <a:pt x="46382" y="53241"/>
                  </a:lnTo>
                  <a:lnTo>
                    <a:pt x="46772" y="53152"/>
                  </a:lnTo>
                  <a:lnTo>
                    <a:pt x="47529" y="52951"/>
                  </a:lnTo>
                  <a:lnTo>
                    <a:pt x="47963" y="52829"/>
                  </a:lnTo>
                  <a:lnTo>
                    <a:pt x="48253" y="52740"/>
                  </a:lnTo>
                  <a:lnTo>
                    <a:pt x="48531" y="52651"/>
                  </a:lnTo>
                  <a:lnTo>
                    <a:pt x="48898" y="52539"/>
                  </a:lnTo>
                  <a:lnTo>
                    <a:pt x="49244" y="52428"/>
                  </a:lnTo>
                  <a:lnTo>
                    <a:pt x="49444" y="51214"/>
                  </a:lnTo>
                  <a:lnTo>
                    <a:pt x="49622" y="50045"/>
                  </a:lnTo>
                  <a:lnTo>
                    <a:pt x="49767" y="49077"/>
                  </a:lnTo>
                  <a:lnTo>
                    <a:pt x="49889" y="48130"/>
                  </a:lnTo>
                  <a:lnTo>
                    <a:pt x="49989" y="47229"/>
                  </a:lnTo>
                  <a:lnTo>
                    <a:pt x="50067" y="46349"/>
                  </a:lnTo>
                  <a:lnTo>
                    <a:pt x="50112" y="45737"/>
                  </a:lnTo>
                  <a:lnTo>
                    <a:pt x="50145" y="45147"/>
                  </a:lnTo>
                  <a:lnTo>
                    <a:pt x="50156" y="44568"/>
                  </a:lnTo>
                  <a:lnTo>
                    <a:pt x="50156" y="44022"/>
                  </a:lnTo>
                  <a:lnTo>
                    <a:pt x="50134" y="43499"/>
                  </a:lnTo>
                  <a:lnTo>
                    <a:pt x="50101" y="42987"/>
                  </a:lnTo>
                  <a:lnTo>
                    <a:pt x="50045" y="42508"/>
                  </a:lnTo>
                  <a:lnTo>
                    <a:pt x="49978" y="42052"/>
                  </a:lnTo>
                  <a:lnTo>
                    <a:pt x="49054" y="41640"/>
                  </a:lnTo>
                  <a:lnTo>
                    <a:pt x="48097" y="41239"/>
                  </a:lnTo>
                  <a:lnTo>
                    <a:pt x="47150" y="40849"/>
                  </a:lnTo>
                  <a:lnTo>
                    <a:pt x="46193" y="40460"/>
                  </a:lnTo>
                  <a:lnTo>
                    <a:pt x="44311" y="39691"/>
                  </a:lnTo>
                  <a:lnTo>
                    <a:pt x="43410" y="39324"/>
                  </a:lnTo>
                  <a:lnTo>
                    <a:pt x="42552" y="38968"/>
                  </a:lnTo>
                  <a:lnTo>
                    <a:pt x="41728" y="38611"/>
                  </a:lnTo>
                  <a:lnTo>
                    <a:pt x="40971" y="38255"/>
                  </a:lnTo>
                  <a:lnTo>
                    <a:pt x="40281" y="37921"/>
                  </a:lnTo>
                  <a:lnTo>
                    <a:pt x="39958" y="37743"/>
                  </a:lnTo>
                  <a:lnTo>
                    <a:pt x="39658" y="37576"/>
                  </a:lnTo>
                  <a:lnTo>
                    <a:pt x="39379" y="37409"/>
                  </a:lnTo>
                  <a:lnTo>
                    <a:pt x="39123" y="37253"/>
                  </a:lnTo>
                  <a:lnTo>
                    <a:pt x="38901" y="37086"/>
                  </a:lnTo>
                  <a:lnTo>
                    <a:pt x="38689" y="36919"/>
                  </a:lnTo>
                  <a:lnTo>
                    <a:pt x="38511" y="36763"/>
                  </a:lnTo>
                  <a:lnTo>
                    <a:pt x="38355" y="36607"/>
                  </a:lnTo>
                  <a:lnTo>
                    <a:pt x="38221" y="36452"/>
                  </a:lnTo>
                  <a:lnTo>
                    <a:pt x="38132" y="36296"/>
                  </a:lnTo>
                  <a:lnTo>
                    <a:pt x="38043" y="36118"/>
                  </a:lnTo>
                  <a:lnTo>
                    <a:pt x="37965" y="35917"/>
                  </a:lnTo>
                  <a:lnTo>
                    <a:pt x="37876" y="35683"/>
                  </a:lnTo>
                  <a:lnTo>
                    <a:pt x="37787" y="35427"/>
                  </a:lnTo>
                  <a:lnTo>
                    <a:pt x="37609" y="34837"/>
                  </a:lnTo>
                  <a:lnTo>
                    <a:pt x="37420" y="34136"/>
                  </a:lnTo>
                  <a:lnTo>
                    <a:pt x="37208" y="33345"/>
                  </a:lnTo>
                  <a:lnTo>
                    <a:pt x="36997" y="32466"/>
                  </a:lnTo>
                  <a:lnTo>
                    <a:pt x="36507" y="30473"/>
                  </a:lnTo>
                  <a:lnTo>
                    <a:pt x="36240" y="29382"/>
                  </a:lnTo>
                  <a:lnTo>
                    <a:pt x="35939" y="28213"/>
                  </a:lnTo>
                  <a:lnTo>
                    <a:pt x="35627" y="26999"/>
                  </a:lnTo>
                  <a:lnTo>
                    <a:pt x="35282" y="25741"/>
                  </a:lnTo>
                  <a:lnTo>
                    <a:pt x="34915" y="24439"/>
                  </a:lnTo>
                  <a:lnTo>
                    <a:pt x="34525" y="23114"/>
                  </a:lnTo>
                  <a:lnTo>
                    <a:pt x="34102" y="21756"/>
                  </a:lnTo>
                  <a:lnTo>
                    <a:pt x="33646" y="20375"/>
                  </a:lnTo>
                  <a:lnTo>
                    <a:pt x="33401" y="19685"/>
                  </a:lnTo>
                  <a:lnTo>
                    <a:pt x="33156" y="18983"/>
                  </a:lnTo>
                  <a:lnTo>
                    <a:pt x="32889" y="18282"/>
                  </a:lnTo>
                  <a:lnTo>
                    <a:pt x="32621" y="17592"/>
                  </a:lnTo>
                  <a:lnTo>
                    <a:pt x="32343" y="16890"/>
                  </a:lnTo>
                  <a:lnTo>
                    <a:pt x="32065" y="16200"/>
                  </a:lnTo>
                  <a:lnTo>
                    <a:pt x="31764" y="15499"/>
                  </a:lnTo>
                  <a:lnTo>
                    <a:pt x="31463" y="14808"/>
                  </a:lnTo>
                  <a:lnTo>
                    <a:pt x="31141" y="14118"/>
                  </a:lnTo>
                  <a:lnTo>
                    <a:pt x="30818" y="13439"/>
                  </a:lnTo>
                  <a:lnTo>
                    <a:pt x="30484" y="12760"/>
                  </a:lnTo>
                  <a:lnTo>
                    <a:pt x="30139" y="12092"/>
                  </a:lnTo>
                  <a:lnTo>
                    <a:pt x="29771" y="11424"/>
                  </a:lnTo>
                  <a:lnTo>
                    <a:pt x="29404" y="10767"/>
                  </a:lnTo>
                  <a:lnTo>
                    <a:pt x="29025" y="10121"/>
                  </a:lnTo>
                  <a:lnTo>
                    <a:pt x="28636" y="9487"/>
                  </a:lnTo>
                  <a:lnTo>
                    <a:pt x="28224" y="8852"/>
                  </a:lnTo>
                  <a:lnTo>
                    <a:pt x="27812" y="8240"/>
                  </a:lnTo>
                  <a:lnTo>
                    <a:pt x="27378" y="7638"/>
                  </a:lnTo>
                  <a:lnTo>
                    <a:pt x="26943" y="7048"/>
                  </a:lnTo>
                  <a:lnTo>
                    <a:pt x="26487" y="6469"/>
                  </a:lnTo>
                  <a:lnTo>
                    <a:pt x="26019" y="5913"/>
                  </a:lnTo>
                  <a:lnTo>
                    <a:pt x="25541" y="5367"/>
                  </a:lnTo>
                  <a:lnTo>
                    <a:pt x="25040" y="4833"/>
                  </a:lnTo>
                  <a:lnTo>
                    <a:pt x="24527" y="4321"/>
                  </a:lnTo>
                  <a:lnTo>
                    <a:pt x="24015" y="3831"/>
                  </a:lnTo>
                  <a:lnTo>
                    <a:pt x="23470" y="3352"/>
                  </a:lnTo>
                  <a:lnTo>
                    <a:pt x="22924" y="2896"/>
                  </a:lnTo>
                  <a:lnTo>
                    <a:pt x="22356" y="2461"/>
                  </a:lnTo>
                  <a:lnTo>
                    <a:pt x="22067" y="2261"/>
                  </a:lnTo>
                  <a:lnTo>
                    <a:pt x="21777" y="2049"/>
                  </a:lnTo>
                  <a:lnTo>
                    <a:pt x="21488" y="1860"/>
                  </a:lnTo>
                  <a:lnTo>
                    <a:pt x="21187" y="1660"/>
                  </a:lnTo>
                  <a:lnTo>
                    <a:pt x="20887" y="1482"/>
                  </a:lnTo>
                  <a:lnTo>
                    <a:pt x="20575" y="1304"/>
                  </a:lnTo>
                  <a:lnTo>
                    <a:pt x="20230" y="1103"/>
                  </a:lnTo>
                  <a:lnTo>
                    <a:pt x="19874" y="925"/>
                  </a:lnTo>
                  <a:lnTo>
                    <a:pt x="19528" y="769"/>
                  </a:lnTo>
                  <a:lnTo>
                    <a:pt x="19183" y="624"/>
                  </a:lnTo>
                  <a:lnTo>
                    <a:pt x="18849" y="491"/>
                  </a:lnTo>
                  <a:lnTo>
                    <a:pt x="18504" y="379"/>
                  </a:lnTo>
                  <a:lnTo>
                    <a:pt x="18170" y="279"/>
                  </a:lnTo>
                  <a:lnTo>
                    <a:pt x="17825" y="201"/>
                  </a:lnTo>
                  <a:lnTo>
                    <a:pt x="17491" y="135"/>
                  </a:lnTo>
                  <a:lnTo>
                    <a:pt x="17168" y="79"/>
                  </a:lnTo>
                  <a:lnTo>
                    <a:pt x="16834" y="34"/>
                  </a:lnTo>
                  <a:lnTo>
                    <a:pt x="16511" y="12"/>
                  </a:lnTo>
                  <a:lnTo>
                    <a:pt x="16177" y="1"/>
                  </a:lnTo>
                  <a:close/>
                </a:path>
              </a:pathLst>
            </a:custGeom>
            <a:solidFill>
              <a:srgbClr val="DF9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393;p21">
              <a:extLst>
                <a:ext uri="{FF2B5EF4-FFF2-40B4-BE49-F238E27FC236}">
                  <a16:creationId xmlns:a16="http://schemas.microsoft.com/office/drawing/2014/main" id="{B7333EDD-B8AE-44EB-9D8C-3BB228E3B614}"/>
                </a:ext>
              </a:extLst>
            </p:cNvPr>
            <p:cNvSpPr/>
            <p:nvPr/>
          </p:nvSpPr>
          <p:spPr>
            <a:xfrm>
              <a:off x="759751" y="2117899"/>
              <a:ext cx="1177059" cy="1282100"/>
            </a:xfrm>
            <a:custGeom>
              <a:avLst/>
              <a:gdLst/>
              <a:ahLst/>
              <a:cxnLst/>
              <a:rect l="l" t="t" r="r" b="b"/>
              <a:pathLst>
                <a:path w="50157" h="54633" fill="none" extrusionOk="0">
                  <a:moveTo>
                    <a:pt x="50067" y="46349"/>
                  </a:moveTo>
                  <a:lnTo>
                    <a:pt x="50067" y="46349"/>
                  </a:lnTo>
                  <a:lnTo>
                    <a:pt x="49989" y="47229"/>
                  </a:lnTo>
                  <a:lnTo>
                    <a:pt x="49889" y="48130"/>
                  </a:lnTo>
                  <a:lnTo>
                    <a:pt x="49767" y="49077"/>
                  </a:lnTo>
                  <a:lnTo>
                    <a:pt x="49622" y="50045"/>
                  </a:lnTo>
                  <a:lnTo>
                    <a:pt x="49622" y="50045"/>
                  </a:lnTo>
                  <a:lnTo>
                    <a:pt x="49444" y="51214"/>
                  </a:lnTo>
                  <a:lnTo>
                    <a:pt x="49244" y="52428"/>
                  </a:lnTo>
                  <a:lnTo>
                    <a:pt x="49244" y="52428"/>
                  </a:lnTo>
                  <a:lnTo>
                    <a:pt x="48898" y="52539"/>
                  </a:lnTo>
                  <a:lnTo>
                    <a:pt x="48531" y="52651"/>
                  </a:lnTo>
                  <a:lnTo>
                    <a:pt x="48531" y="52651"/>
                  </a:lnTo>
                  <a:lnTo>
                    <a:pt x="48253" y="52740"/>
                  </a:lnTo>
                  <a:lnTo>
                    <a:pt x="47963" y="52829"/>
                  </a:lnTo>
                  <a:lnTo>
                    <a:pt x="47963" y="52829"/>
                  </a:lnTo>
                  <a:lnTo>
                    <a:pt x="47529" y="52951"/>
                  </a:lnTo>
                  <a:lnTo>
                    <a:pt x="47529" y="52951"/>
                  </a:lnTo>
                  <a:lnTo>
                    <a:pt x="46772" y="53152"/>
                  </a:lnTo>
                  <a:lnTo>
                    <a:pt x="46382" y="53241"/>
                  </a:lnTo>
                  <a:lnTo>
                    <a:pt x="45981" y="53330"/>
                  </a:lnTo>
                  <a:lnTo>
                    <a:pt x="45981" y="53330"/>
                  </a:lnTo>
                  <a:lnTo>
                    <a:pt x="45570" y="53430"/>
                  </a:lnTo>
                  <a:lnTo>
                    <a:pt x="45570" y="53430"/>
                  </a:lnTo>
                  <a:lnTo>
                    <a:pt x="45146" y="53519"/>
                  </a:lnTo>
                  <a:lnTo>
                    <a:pt x="45146" y="53519"/>
                  </a:lnTo>
                  <a:lnTo>
                    <a:pt x="44924" y="53552"/>
                  </a:lnTo>
                  <a:lnTo>
                    <a:pt x="44924" y="53552"/>
                  </a:lnTo>
                  <a:lnTo>
                    <a:pt x="44445" y="53641"/>
                  </a:lnTo>
                  <a:lnTo>
                    <a:pt x="44445" y="53641"/>
                  </a:lnTo>
                  <a:lnTo>
                    <a:pt x="43410" y="53820"/>
                  </a:lnTo>
                  <a:lnTo>
                    <a:pt x="42307" y="53987"/>
                  </a:lnTo>
                  <a:lnTo>
                    <a:pt x="42307" y="53987"/>
                  </a:lnTo>
                  <a:lnTo>
                    <a:pt x="41840" y="54042"/>
                  </a:lnTo>
                  <a:lnTo>
                    <a:pt x="41840" y="54042"/>
                  </a:lnTo>
                  <a:lnTo>
                    <a:pt x="40771" y="54165"/>
                  </a:lnTo>
                  <a:lnTo>
                    <a:pt x="39647" y="54276"/>
                  </a:lnTo>
                  <a:lnTo>
                    <a:pt x="39647" y="54276"/>
                  </a:lnTo>
                  <a:lnTo>
                    <a:pt x="38433" y="54376"/>
                  </a:lnTo>
                  <a:lnTo>
                    <a:pt x="37153" y="54454"/>
                  </a:lnTo>
                  <a:lnTo>
                    <a:pt x="37153" y="54454"/>
                  </a:lnTo>
                  <a:lnTo>
                    <a:pt x="36618" y="54488"/>
                  </a:lnTo>
                  <a:lnTo>
                    <a:pt x="36618" y="54488"/>
                  </a:lnTo>
                  <a:lnTo>
                    <a:pt x="35538" y="54532"/>
                  </a:lnTo>
                  <a:lnTo>
                    <a:pt x="35538" y="54532"/>
                  </a:lnTo>
                  <a:lnTo>
                    <a:pt x="34403" y="54577"/>
                  </a:lnTo>
                  <a:lnTo>
                    <a:pt x="34403" y="54577"/>
                  </a:lnTo>
                  <a:lnTo>
                    <a:pt x="33824" y="54588"/>
                  </a:lnTo>
                  <a:lnTo>
                    <a:pt x="33824" y="54588"/>
                  </a:lnTo>
                  <a:lnTo>
                    <a:pt x="33223" y="54599"/>
                  </a:lnTo>
                  <a:lnTo>
                    <a:pt x="33223" y="54599"/>
                  </a:lnTo>
                  <a:lnTo>
                    <a:pt x="31953" y="54621"/>
                  </a:lnTo>
                  <a:lnTo>
                    <a:pt x="30718" y="54632"/>
                  </a:lnTo>
                  <a:lnTo>
                    <a:pt x="29515" y="54632"/>
                  </a:lnTo>
                  <a:lnTo>
                    <a:pt x="28346" y="54621"/>
                  </a:lnTo>
                  <a:lnTo>
                    <a:pt x="28346" y="54621"/>
                  </a:lnTo>
                  <a:lnTo>
                    <a:pt x="27188" y="54610"/>
                  </a:lnTo>
                  <a:lnTo>
                    <a:pt x="27188" y="54610"/>
                  </a:lnTo>
                  <a:lnTo>
                    <a:pt x="26888" y="54599"/>
                  </a:lnTo>
                  <a:lnTo>
                    <a:pt x="26888" y="54599"/>
                  </a:lnTo>
                  <a:lnTo>
                    <a:pt x="25908" y="54577"/>
                  </a:lnTo>
                  <a:lnTo>
                    <a:pt x="25908" y="54577"/>
                  </a:lnTo>
                  <a:lnTo>
                    <a:pt x="24672" y="54532"/>
                  </a:lnTo>
                  <a:lnTo>
                    <a:pt x="23470" y="54476"/>
                  </a:lnTo>
                  <a:lnTo>
                    <a:pt x="23470" y="54476"/>
                  </a:lnTo>
                  <a:lnTo>
                    <a:pt x="22401" y="54410"/>
                  </a:lnTo>
                  <a:lnTo>
                    <a:pt x="22401" y="54410"/>
                  </a:lnTo>
                  <a:lnTo>
                    <a:pt x="22022" y="54387"/>
                  </a:lnTo>
                  <a:lnTo>
                    <a:pt x="21644" y="54354"/>
                  </a:lnTo>
                  <a:lnTo>
                    <a:pt x="21644" y="54354"/>
                  </a:lnTo>
                  <a:lnTo>
                    <a:pt x="21121" y="54321"/>
                  </a:lnTo>
                  <a:lnTo>
                    <a:pt x="20620" y="54265"/>
                  </a:lnTo>
                  <a:lnTo>
                    <a:pt x="20620" y="54265"/>
                  </a:lnTo>
                  <a:lnTo>
                    <a:pt x="20074" y="54220"/>
                  </a:lnTo>
                  <a:lnTo>
                    <a:pt x="20074" y="54220"/>
                  </a:lnTo>
                  <a:lnTo>
                    <a:pt x="19540" y="54165"/>
                  </a:lnTo>
                  <a:lnTo>
                    <a:pt x="19540" y="54165"/>
                  </a:lnTo>
                  <a:lnTo>
                    <a:pt x="19016" y="54098"/>
                  </a:lnTo>
                  <a:lnTo>
                    <a:pt x="19016" y="54098"/>
                  </a:lnTo>
                  <a:lnTo>
                    <a:pt x="18916" y="54087"/>
                  </a:lnTo>
                  <a:lnTo>
                    <a:pt x="18916" y="54087"/>
                  </a:lnTo>
                  <a:lnTo>
                    <a:pt x="18371" y="54020"/>
                  </a:lnTo>
                  <a:lnTo>
                    <a:pt x="18371" y="54020"/>
                  </a:lnTo>
                  <a:lnTo>
                    <a:pt x="17680" y="53920"/>
                  </a:lnTo>
                  <a:lnTo>
                    <a:pt x="16990" y="53820"/>
                  </a:lnTo>
                  <a:lnTo>
                    <a:pt x="16990" y="53820"/>
                  </a:lnTo>
                  <a:lnTo>
                    <a:pt x="16511" y="53742"/>
                  </a:lnTo>
                  <a:lnTo>
                    <a:pt x="16511" y="53742"/>
                  </a:lnTo>
                  <a:lnTo>
                    <a:pt x="15843" y="53608"/>
                  </a:lnTo>
                  <a:lnTo>
                    <a:pt x="15843" y="53608"/>
                  </a:lnTo>
                  <a:lnTo>
                    <a:pt x="15109" y="53463"/>
                  </a:lnTo>
                  <a:lnTo>
                    <a:pt x="15109" y="53463"/>
                  </a:lnTo>
                  <a:lnTo>
                    <a:pt x="14841" y="53408"/>
                  </a:lnTo>
                  <a:lnTo>
                    <a:pt x="14841" y="53408"/>
                  </a:lnTo>
                  <a:lnTo>
                    <a:pt x="14274" y="53274"/>
                  </a:lnTo>
                  <a:lnTo>
                    <a:pt x="14274" y="53274"/>
                  </a:lnTo>
                  <a:lnTo>
                    <a:pt x="13817" y="53152"/>
                  </a:lnTo>
                  <a:lnTo>
                    <a:pt x="13817" y="53152"/>
                  </a:lnTo>
                  <a:lnTo>
                    <a:pt x="13773" y="53140"/>
                  </a:lnTo>
                  <a:lnTo>
                    <a:pt x="13773" y="53140"/>
                  </a:lnTo>
                  <a:lnTo>
                    <a:pt x="13372" y="53040"/>
                  </a:lnTo>
                  <a:lnTo>
                    <a:pt x="13372" y="53040"/>
                  </a:lnTo>
                  <a:lnTo>
                    <a:pt x="12938" y="52918"/>
                  </a:lnTo>
                  <a:lnTo>
                    <a:pt x="12503" y="52784"/>
                  </a:lnTo>
                  <a:lnTo>
                    <a:pt x="12503" y="52784"/>
                  </a:lnTo>
                  <a:lnTo>
                    <a:pt x="12091" y="52651"/>
                  </a:lnTo>
                  <a:lnTo>
                    <a:pt x="12091" y="52651"/>
                  </a:lnTo>
                  <a:lnTo>
                    <a:pt x="11757" y="52539"/>
                  </a:lnTo>
                  <a:lnTo>
                    <a:pt x="11423" y="52428"/>
                  </a:lnTo>
                  <a:lnTo>
                    <a:pt x="11423" y="52428"/>
                  </a:lnTo>
                  <a:lnTo>
                    <a:pt x="10922" y="52239"/>
                  </a:lnTo>
                  <a:lnTo>
                    <a:pt x="10922" y="52239"/>
                  </a:lnTo>
                  <a:lnTo>
                    <a:pt x="10577" y="52094"/>
                  </a:lnTo>
                  <a:lnTo>
                    <a:pt x="10577" y="52094"/>
                  </a:lnTo>
                  <a:lnTo>
                    <a:pt x="10065" y="51871"/>
                  </a:lnTo>
                  <a:lnTo>
                    <a:pt x="10065" y="51871"/>
                  </a:lnTo>
                  <a:lnTo>
                    <a:pt x="9553" y="51637"/>
                  </a:lnTo>
                  <a:lnTo>
                    <a:pt x="9553" y="51637"/>
                  </a:lnTo>
                  <a:lnTo>
                    <a:pt x="9108" y="51426"/>
                  </a:lnTo>
                  <a:lnTo>
                    <a:pt x="9108" y="51426"/>
                  </a:lnTo>
                  <a:lnTo>
                    <a:pt x="8774" y="51248"/>
                  </a:lnTo>
                  <a:lnTo>
                    <a:pt x="8774" y="51248"/>
                  </a:lnTo>
                  <a:lnTo>
                    <a:pt x="8484" y="51092"/>
                  </a:lnTo>
                  <a:lnTo>
                    <a:pt x="8206" y="50925"/>
                  </a:lnTo>
                  <a:lnTo>
                    <a:pt x="7649" y="50580"/>
                  </a:lnTo>
                  <a:lnTo>
                    <a:pt x="7649" y="50580"/>
                  </a:lnTo>
                  <a:lnTo>
                    <a:pt x="7226" y="50301"/>
                  </a:lnTo>
                  <a:lnTo>
                    <a:pt x="7226" y="50301"/>
                  </a:lnTo>
                  <a:lnTo>
                    <a:pt x="6959" y="50112"/>
                  </a:lnTo>
                  <a:lnTo>
                    <a:pt x="6703" y="49923"/>
                  </a:lnTo>
                  <a:lnTo>
                    <a:pt x="6703" y="49923"/>
                  </a:lnTo>
                  <a:lnTo>
                    <a:pt x="6480" y="49756"/>
                  </a:lnTo>
                  <a:lnTo>
                    <a:pt x="6257" y="49578"/>
                  </a:lnTo>
                  <a:lnTo>
                    <a:pt x="6257" y="49578"/>
                  </a:lnTo>
                  <a:lnTo>
                    <a:pt x="6202" y="49533"/>
                  </a:lnTo>
                  <a:lnTo>
                    <a:pt x="6202" y="49533"/>
                  </a:lnTo>
                  <a:lnTo>
                    <a:pt x="5957" y="49333"/>
                  </a:lnTo>
                  <a:lnTo>
                    <a:pt x="5723" y="49121"/>
                  </a:lnTo>
                  <a:lnTo>
                    <a:pt x="5723" y="49121"/>
                  </a:lnTo>
                  <a:lnTo>
                    <a:pt x="5701" y="49110"/>
                  </a:lnTo>
                  <a:lnTo>
                    <a:pt x="5701" y="49110"/>
                  </a:lnTo>
                  <a:lnTo>
                    <a:pt x="5467" y="48899"/>
                  </a:lnTo>
                  <a:lnTo>
                    <a:pt x="5255" y="48687"/>
                  </a:lnTo>
                  <a:lnTo>
                    <a:pt x="5255" y="48687"/>
                  </a:lnTo>
                  <a:lnTo>
                    <a:pt x="4899" y="48342"/>
                  </a:lnTo>
                  <a:lnTo>
                    <a:pt x="4899" y="48342"/>
                  </a:lnTo>
                  <a:lnTo>
                    <a:pt x="4788" y="48220"/>
                  </a:lnTo>
                  <a:lnTo>
                    <a:pt x="4788" y="48220"/>
                  </a:lnTo>
                  <a:lnTo>
                    <a:pt x="4398" y="47796"/>
                  </a:lnTo>
                  <a:lnTo>
                    <a:pt x="4398" y="47796"/>
                  </a:lnTo>
                  <a:lnTo>
                    <a:pt x="4387" y="47785"/>
                  </a:lnTo>
                  <a:lnTo>
                    <a:pt x="4376" y="47763"/>
                  </a:lnTo>
                  <a:lnTo>
                    <a:pt x="4376" y="47763"/>
                  </a:lnTo>
                  <a:lnTo>
                    <a:pt x="3986" y="47307"/>
                  </a:lnTo>
                  <a:lnTo>
                    <a:pt x="3986" y="47307"/>
                  </a:lnTo>
                  <a:lnTo>
                    <a:pt x="3919" y="47229"/>
                  </a:lnTo>
                  <a:lnTo>
                    <a:pt x="3919" y="47229"/>
                  </a:lnTo>
                  <a:lnTo>
                    <a:pt x="3741" y="46995"/>
                  </a:lnTo>
                  <a:lnTo>
                    <a:pt x="3563" y="46761"/>
                  </a:lnTo>
                  <a:lnTo>
                    <a:pt x="3563" y="46761"/>
                  </a:lnTo>
                  <a:lnTo>
                    <a:pt x="3363" y="46494"/>
                  </a:lnTo>
                  <a:lnTo>
                    <a:pt x="3174" y="46227"/>
                  </a:lnTo>
                  <a:lnTo>
                    <a:pt x="3174" y="46227"/>
                  </a:lnTo>
                  <a:lnTo>
                    <a:pt x="2984" y="45948"/>
                  </a:lnTo>
                  <a:lnTo>
                    <a:pt x="2806" y="45670"/>
                  </a:lnTo>
                  <a:lnTo>
                    <a:pt x="2806" y="45670"/>
                  </a:lnTo>
                  <a:lnTo>
                    <a:pt x="2617" y="45347"/>
                  </a:lnTo>
                  <a:lnTo>
                    <a:pt x="2428" y="45013"/>
                  </a:lnTo>
                  <a:lnTo>
                    <a:pt x="2238" y="44668"/>
                  </a:lnTo>
                  <a:lnTo>
                    <a:pt x="2071" y="44312"/>
                  </a:lnTo>
                  <a:lnTo>
                    <a:pt x="1904" y="43944"/>
                  </a:lnTo>
                  <a:lnTo>
                    <a:pt x="1748" y="43577"/>
                  </a:lnTo>
                  <a:lnTo>
                    <a:pt x="1593" y="43187"/>
                  </a:lnTo>
                  <a:lnTo>
                    <a:pt x="1448" y="42786"/>
                  </a:lnTo>
                  <a:lnTo>
                    <a:pt x="1314" y="42386"/>
                  </a:lnTo>
                  <a:lnTo>
                    <a:pt x="1181" y="41974"/>
                  </a:lnTo>
                  <a:lnTo>
                    <a:pt x="1058" y="41551"/>
                  </a:lnTo>
                  <a:lnTo>
                    <a:pt x="947" y="41116"/>
                  </a:lnTo>
                  <a:lnTo>
                    <a:pt x="835" y="40671"/>
                  </a:lnTo>
                  <a:lnTo>
                    <a:pt x="735" y="40226"/>
                  </a:lnTo>
                  <a:lnTo>
                    <a:pt x="635" y="39769"/>
                  </a:lnTo>
                  <a:lnTo>
                    <a:pt x="546" y="39302"/>
                  </a:lnTo>
                  <a:lnTo>
                    <a:pt x="468" y="38834"/>
                  </a:lnTo>
                  <a:lnTo>
                    <a:pt x="390" y="38355"/>
                  </a:lnTo>
                  <a:lnTo>
                    <a:pt x="323" y="37866"/>
                  </a:lnTo>
                  <a:lnTo>
                    <a:pt x="257" y="37376"/>
                  </a:lnTo>
                  <a:lnTo>
                    <a:pt x="201" y="36875"/>
                  </a:lnTo>
                  <a:lnTo>
                    <a:pt x="156" y="36374"/>
                  </a:lnTo>
                  <a:lnTo>
                    <a:pt x="112" y="35862"/>
                  </a:lnTo>
                  <a:lnTo>
                    <a:pt x="78" y="35349"/>
                  </a:lnTo>
                  <a:lnTo>
                    <a:pt x="23" y="34292"/>
                  </a:lnTo>
                  <a:lnTo>
                    <a:pt x="0" y="33234"/>
                  </a:lnTo>
                  <a:lnTo>
                    <a:pt x="0" y="32143"/>
                  </a:lnTo>
                  <a:lnTo>
                    <a:pt x="23" y="31052"/>
                  </a:lnTo>
                  <a:lnTo>
                    <a:pt x="23" y="31052"/>
                  </a:lnTo>
                  <a:lnTo>
                    <a:pt x="45" y="30506"/>
                  </a:lnTo>
                  <a:lnTo>
                    <a:pt x="45" y="30506"/>
                  </a:lnTo>
                  <a:lnTo>
                    <a:pt x="67" y="29961"/>
                  </a:lnTo>
                  <a:lnTo>
                    <a:pt x="67" y="29961"/>
                  </a:lnTo>
                  <a:lnTo>
                    <a:pt x="101" y="29415"/>
                  </a:lnTo>
                  <a:lnTo>
                    <a:pt x="145" y="28859"/>
                  </a:lnTo>
                  <a:lnTo>
                    <a:pt x="145" y="28859"/>
                  </a:lnTo>
                  <a:lnTo>
                    <a:pt x="156" y="28680"/>
                  </a:lnTo>
                  <a:lnTo>
                    <a:pt x="156" y="28680"/>
                  </a:lnTo>
                  <a:lnTo>
                    <a:pt x="212" y="28012"/>
                  </a:lnTo>
                  <a:lnTo>
                    <a:pt x="212" y="28012"/>
                  </a:lnTo>
                  <a:lnTo>
                    <a:pt x="279" y="27333"/>
                  </a:lnTo>
                  <a:lnTo>
                    <a:pt x="357" y="26643"/>
                  </a:lnTo>
                  <a:lnTo>
                    <a:pt x="435" y="25964"/>
                  </a:lnTo>
                  <a:lnTo>
                    <a:pt x="524" y="25285"/>
                  </a:lnTo>
                  <a:lnTo>
                    <a:pt x="524" y="25285"/>
                  </a:lnTo>
                  <a:lnTo>
                    <a:pt x="568" y="24940"/>
                  </a:lnTo>
                  <a:lnTo>
                    <a:pt x="624" y="24595"/>
                  </a:lnTo>
                  <a:lnTo>
                    <a:pt x="624" y="24595"/>
                  </a:lnTo>
                  <a:lnTo>
                    <a:pt x="746" y="23837"/>
                  </a:lnTo>
                  <a:lnTo>
                    <a:pt x="746" y="23837"/>
                  </a:lnTo>
                  <a:lnTo>
                    <a:pt x="835" y="23281"/>
                  </a:lnTo>
                  <a:lnTo>
                    <a:pt x="936" y="22724"/>
                  </a:lnTo>
                  <a:lnTo>
                    <a:pt x="936" y="22724"/>
                  </a:lnTo>
                  <a:lnTo>
                    <a:pt x="1125" y="21767"/>
                  </a:lnTo>
                  <a:lnTo>
                    <a:pt x="1314" y="20809"/>
                  </a:lnTo>
                  <a:lnTo>
                    <a:pt x="1537" y="19863"/>
                  </a:lnTo>
                  <a:lnTo>
                    <a:pt x="1760" y="18928"/>
                  </a:lnTo>
                  <a:lnTo>
                    <a:pt x="2004" y="17992"/>
                  </a:lnTo>
                  <a:lnTo>
                    <a:pt x="2261" y="17068"/>
                  </a:lnTo>
                  <a:lnTo>
                    <a:pt x="2539" y="16155"/>
                  </a:lnTo>
                  <a:lnTo>
                    <a:pt x="2817" y="15254"/>
                  </a:lnTo>
                  <a:lnTo>
                    <a:pt x="2817" y="15254"/>
                  </a:lnTo>
                  <a:lnTo>
                    <a:pt x="3040" y="14619"/>
                  </a:lnTo>
                  <a:lnTo>
                    <a:pt x="3040" y="14619"/>
                  </a:lnTo>
                  <a:lnTo>
                    <a:pt x="3107" y="14430"/>
                  </a:lnTo>
                  <a:lnTo>
                    <a:pt x="3107" y="14430"/>
                  </a:lnTo>
                  <a:lnTo>
                    <a:pt x="3251" y="13996"/>
                  </a:lnTo>
                  <a:lnTo>
                    <a:pt x="3407" y="13561"/>
                  </a:lnTo>
                  <a:lnTo>
                    <a:pt x="3407" y="13561"/>
                  </a:lnTo>
                  <a:lnTo>
                    <a:pt x="3597" y="13060"/>
                  </a:lnTo>
                  <a:lnTo>
                    <a:pt x="3597" y="13060"/>
                  </a:lnTo>
                  <a:lnTo>
                    <a:pt x="3808" y="12537"/>
                  </a:lnTo>
                  <a:lnTo>
                    <a:pt x="4020" y="12014"/>
                  </a:lnTo>
                  <a:lnTo>
                    <a:pt x="4231" y="11491"/>
                  </a:lnTo>
                  <a:lnTo>
                    <a:pt x="4454" y="10990"/>
                  </a:lnTo>
                  <a:lnTo>
                    <a:pt x="4454" y="10990"/>
                  </a:lnTo>
                  <a:lnTo>
                    <a:pt x="4721" y="10411"/>
                  </a:lnTo>
                  <a:lnTo>
                    <a:pt x="4721" y="10411"/>
                  </a:lnTo>
                  <a:lnTo>
                    <a:pt x="5155" y="9498"/>
                  </a:lnTo>
                  <a:lnTo>
                    <a:pt x="5155" y="9498"/>
                  </a:lnTo>
                  <a:lnTo>
                    <a:pt x="5512" y="8807"/>
                  </a:lnTo>
                  <a:lnTo>
                    <a:pt x="5512" y="8807"/>
                  </a:lnTo>
                  <a:lnTo>
                    <a:pt x="5656" y="8529"/>
                  </a:lnTo>
                  <a:lnTo>
                    <a:pt x="5656" y="8529"/>
                  </a:lnTo>
                  <a:lnTo>
                    <a:pt x="5979" y="7939"/>
                  </a:lnTo>
                  <a:lnTo>
                    <a:pt x="5979" y="7939"/>
                  </a:lnTo>
                  <a:lnTo>
                    <a:pt x="6090" y="7728"/>
                  </a:lnTo>
                  <a:lnTo>
                    <a:pt x="6224" y="7527"/>
                  </a:lnTo>
                  <a:lnTo>
                    <a:pt x="6224" y="7527"/>
                  </a:lnTo>
                  <a:lnTo>
                    <a:pt x="6469" y="7115"/>
                  </a:lnTo>
                  <a:lnTo>
                    <a:pt x="6469" y="7115"/>
                  </a:lnTo>
                  <a:lnTo>
                    <a:pt x="6836" y="6514"/>
                  </a:lnTo>
                  <a:lnTo>
                    <a:pt x="7226" y="5924"/>
                  </a:lnTo>
                  <a:lnTo>
                    <a:pt x="7226" y="5924"/>
                  </a:lnTo>
                  <a:lnTo>
                    <a:pt x="7460" y="5590"/>
                  </a:lnTo>
                  <a:lnTo>
                    <a:pt x="7460" y="5590"/>
                  </a:lnTo>
                  <a:lnTo>
                    <a:pt x="7760" y="5189"/>
                  </a:lnTo>
                  <a:lnTo>
                    <a:pt x="7760" y="5189"/>
                  </a:lnTo>
                  <a:lnTo>
                    <a:pt x="8028" y="4833"/>
                  </a:lnTo>
                  <a:lnTo>
                    <a:pt x="8028" y="4833"/>
                  </a:lnTo>
                  <a:lnTo>
                    <a:pt x="8295" y="4488"/>
                  </a:lnTo>
                  <a:lnTo>
                    <a:pt x="8573" y="4154"/>
                  </a:lnTo>
                  <a:lnTo>
                    <a:pt x="8573" y="4154"/>
                  </a:lnTo>
                  <a:lnTo>
                    <a:pt x="8852" y="3831"/>
                  </a:lnTo>
                  <a:lnTo>
                    <a:pt x="8852" y="3831"/>
                  </a:lnTo>
                  <a:lnTo>
                    <a:pt x="9141" y="3519"/>
                  </a:lnTo>
                  <a:lnTo>
                    <a:pt x="9141" y="3519"/>
                  </a:lnTo>
                  <a:lnTo>
                    <a:pt x="9497" y="3152"/>
                  </a:lnTo>
                  <a:lnTo>
                    <a:pt x="9865" y="2795"/>
                  </a:lnTo>
                  <a:lnTo>
                    <a:pt x="10243" y="2461"/>
                  </a:lnTo>
                  <a:lnTo>
                    <a:pt x="10622" y="2139"/>
                  </a:lnTo>
                  <a:lnTo>
                    <a:pt x="10622" y="2139"/>
                  </a:lnTo>
                  <a:lnTo>
                    <a:pt x="10889" y="1927"/>
                  </a:lnTo>
                  <a:lnTo>
                    <a:pt x="11156" y="1727"/>
                  </a:lnTo>
                  <a:lnTo>
                    <a:pt x="11434" y="1537"/>
                  </a:lnTo>
                  <a:lnTo>
                    <a:pt x="11713" y="1359"/>
                  </a:lnTo>
                  <a:lnTo>
                    <a:pt x="11991" y="1181"/>
                  </a:lnTo>
                  <a:lnTo>
                    <a:pt x="12269" y="1025"/>
                  </a:lnTo>
                  <a:lnTo>
                    <a:pt x="12559" y="880"/>
                  </a:lnTo>
                  <a:lnTo>
                    <a:pt x="12837" y="736"/>
                  </a:lnTo>
                  <a:lnTo>
                    <a:pt x="13127" y="613"/>
                  </a:lnTo>
                  <a:lnTo>
                    <a:pt x="13427" y="502"/>
                  </a:lnTo>
                  <a:lnTo>
                    <a:pt x="13717" y="391"/>
                  </a:lnTo>
                  <a:lnTo>
                    <a:pt x="14017" y="302"/>
                  </a:lnTo>
                  <a:lnTo>
                    <a:pt x="14307" y="224"/>
                  </a:lnTo>
                  <a:lnTo>
                    <a:pt x="14608" y="157"/>
                  </a:lnTo>
                  <a:lnTo>
                    <a:pt x="14919" y="101"/>
                  </a:lnTo>
                  <a:lnTo>
                    <a:pt x="15220" y="57"/>
                  </a:lnTo>
                  <a:lnTo>
                    <a:pt x="15220" y="57"/>
                  </a:lnTo>
                  <a:lnTo>
                    <a:pt x="15543" y="23"/>
                  </a:lnTo>
                  <a:lnTo>
                    <a:pt x="15854" y="12"/>
                  </a:lnTo>
                  <a:lnTo>
                    <a:pt x="16177" y="1"/>
                  </a:lnTo>
                  <a:lnTo>
                    <a:pt x="16511" y="12"/>
                  </a:lnTo>
                  <a:lnTo>
                    <a:pt x="16834" y="34"/>
                  </a:lnTo>
                  <a:lnTo>
                    <a:pt x="17168" y="79"/>
                  </a:lnTo>
                  <a:lnTo>
                    <a:pt x="17491" y="135"/>
                  </a:lnTo>
                  <a:lnTo>
                    <a:pt x="17825" y="201"/>
                  </a:lnTo>
                  <a:lnTo>
                    <a:pt x="18170" y="279"/>
                  </a:lnTo>
                  <a:lnTo>
                    <a:pt x="18504" y="379"/>
                  </a:lnTo>
                  <a:lnTo>
                    <a:pt x="18849" y="491"/>
                  </a:lnTo>
                  <a:lnTo>
                    <a:pt x="19183" y="624"/>
                  </a:lnTo>
                  <a:lnTo>
                    <a:pt x="19528" y="769"/>
                  </a:lnTo>
                  <a:lnTo>
                    <a:pt x="19874" y="925"/>
                  </a:lnTo>
                  <a:lnTo>
                    <a:pt x="20230" y="1103"/>
                  </a:lnTo>
                  <a:lnTo>
                    <a:pt x="20575" y="1304"/>
                  </a:lnTo>
                  <a:lnTo>
                    <a:pt x="20575" y="1304"/>
                  </a:lnTo>
                  <a:lnTo>
                    <a:pt x="20887" y="1482"/>
                  </a:lnTo>
                  <a:lnTo>
                    <a:pt x="21187" y="1660"/>
                  </a:lnTo>
                  <a:lnTo>
                    <a:pt x="21488" y="1860"/>
                  </a:lnTo>
                  <a:lnTo>
                    <a:pt x="21777" y="2049"/>
                  </a:lnTo>
                  <a:lnTo>
                    <a:pt x="22067" y="2261"/>
                  </a:lnTo>
                  <a:lnTo>
                    <a:pt x="22356" y="2461"/>
                  </a:lnTo>
                  <a:lnTo>
                    <a:pt x="22924" y="2896"/>
                  </a:lnTo>
                  <a:lnTo>
                    <a:pt x="23470" y="3352"/>
                  </a:lnTo>
                  <a:lnTo>
                    <a:pt x="24015" y="3831"/>
                  </a:lnTo>
                  <a:lnTo>
                    <a:pt x="24527" y="4321"/>
                  </a:lnTo>
                  <a:lnTo>
                    <a:pt x="25040" y="4833"/>
                  </a:lnTo>
                  <a:lnTo>
                    <a:pt x="25541" y="5367"/>
                  </a:lnTo>
                  <a:lnTo>
                    <a:pt x="26019" y="5913"/>
                  </a:lnTo>
                  <a:lnTo>
                    <a:pt x="26487" y="6469"/>
                  </a:lnTo>
                  <a:lnTo>
                    <a:pt x="26943" y="7048"/>
                  </a:lnTo>
                  <a:lnTo>
                    <a:pt x="27378" y="7638"/>
                  </a:lnTo>
                  <a:lnTo>
                    <a:pt x="27812" y="8240"/>
                  </a:lnTo>
                  <a:lnTo>
                    <a:pt x="28224" y="8852"/>
                  </a:lnTo>
                  <a:lnTo>
                    <a:pt x="28636" y="9487"/>
                  </a:lnTo>
                  <a:lnTo>
                    <a:pt x="29025" y="10121"/>
                  </a:lnTo>
                  <a:lnTo>
                    <a:pt x="29404" y="10767"/>
                  </a:lnTo>
                  <a:lnTo>
                    <a:pt x="29771" y="11424"/>
                  </a:lnTo>
                  <a:lnTo>
                    <a:pt x="30139" y="12092"/>
                  </a:lnTo>
                  <a:lnTo>
                    <a:pt x="30484" y="12760"/>
                  </a:lnTo>
                  <a:lnTo>
                    <a:pt x="30818" y="13439"/>
                  </a:lnTo>
                  <a:lnTo>
                    <a:pt x="31141" y="14118"/>
                  </a:lnTo>
                  <a:lnTo>
                    <a:pt x="31463" y="14808"/>
                  </a:lnTo>
                  <a:lnTo>
                    <a:pt x="31764" y="15499"/>
                  </a:lnTo>
                  <a:lnTo>
                    <a:pt x="32065" y="16200"/>
                  </a:lnTo>
                  <a:lnTo>
                    <a:pt x="32343" y="16890"/>
                  </a:lnTo>
                  <a:lnTo>
                    <a:pt x="32621" y="17592"/>
                  </a:lnTo>
                  <a:lnTo>
                    <a:pt x="32889" y="18282"/>
                  </a:lnTo>
                  <a:lnTo>
                    <a:pt x="33156" y="18983"/>
                  </a:lnTo>
                  <a:lnTo>
                    <a:pt x="33401" y="19685"/>
                  </a:lnTo>
                  <a:lnTo>
                    <a:pt x="33646" y="20375"/>
                  </a:lnTo>
                  <a:lnTo>
                    <a:pt x="34102" y="21756"/>
                  </a:lnTo>
                  <a:lnTo>
                    <a:pt x="34525" y="23114"/>
                  </a:lnTo>
                  <a:lnTo>
                    <a:pt x="34915" y="24439"/>
                  </a:lnTo>
                  <a:lnTo>
                    <a:pt x="35282" y="25741"/>
                  </a:lnTo>
                  <a:lnTo>
                    <a:pt x="35627" y="26999"/>
                  </a:lnTo>
                  <a:lnTo>
                    <a:pt x="35939" y="28213"/>
                  </a:lnTo>
                  <a:lnTo>
                    <a:pt x="36240" y="29382"/>
                  </a:lnTo>
                  <a:lnTo>
                    <a:pt x="36507" y="30473"/>
                  </a:lnTo>
                  <a:lnTo>
                    <a:pt x="36997" y="32466"/>
                  </a:lnTo>
                  <a:lnTo>
                    <a:pt x="37208" y="33345"/>
                  </a:lnTo>
                  <a:lnTo>
                    <a:pt x="37420" y="34136"/>
                  </a:lnTo>
                  <a:lnTo>
                    <a:pt x="37609" y="34837"/>
                  </a:lnTo>
                  <a:lnTo>
                    <a:pt x="37787" y="35427"/>
                  </a:lnTo>
                  <a:lnTo>
                    <a:pt x="37876" y="35683"/>
                  </a:lnTo>
                  <a:lnTo>
                    <a:pt x="37965" y="35917"/>
                  </a:lnTo>
                  <a:lnTo>
                    <a:pt x="38043" y="36118"/>
                  </a:lnTo>
                  <a:lnTo>
                    <a:pt x="38132" y="36296"/>
                  </a:lnTo>
                  <a:lnTo>
                    <a:pt x="38132" y="36296"/>
                  </a:lnTo>
                  <a:lnTo>
                    <a:pt x="38221" y="36452"/>
                  </a:lnTo>
                  <a:lnTo>
                    <a:pt x="38355" y="36607"/>
                  </a:lnTo>
                  <a:lnTo>
                    <a:pt x="38511" y="36763"/>
                  </a:lnTo>
                  <a:lnTo>
                    <a:pt x="38689" y="36919"/>
                  </a:lnTo>
                  <a:lnTo>
                    <a:pt x="38901" y="37086"/>
                  </a:lnTo>
                  <a:lnTo>
                    <a:pt x="39123" y="37253"/>
                  </a:lnTo>
                  <a:lnTo>
                    <a:pt x="39379" y="37409"/>
                  </a:lnTo>
                  <a:lnTo>
                    <a:pt x="39658" y="37576"/>
                  </a:lnTo>
                  <a:lnTo>
                    <a:pt x="39958" y="37743"/>
                  </a:lnTo>
                  <a:lnTo>
                    <a:pt x="40281" y="37921"/>
                  </a:lnTo>
                  <a:lnTo>
                    <a:pt x="40971" y="38255"/>
                  </a:lnTo>
                  <a:lnTo>
                    <a:pt x="41728" y="38611"/>
                  </a:lnTo>
                  <a:lnTo>
                    <a:pt x="42552" y="38968"/>
                  </a:lnTo>
                  <a:lnTo>
                    <a:pt x="43410" y="39324"/>
                  </a:lnTo>
                  <a:lnTo>
                    <a:pt x="44311" y="39691"/>
                  </a:lnTo>
                  <a:lnTo>
                    <a:pt x="46193" y="40460"/>
                  </a:lnTo>
                  <a:lnTo>
                    <a:pt x="47150" y="40849"/>
                  </a:lnTo>
                  <a:lnTo>
                    <a:pt x="48097" y="41239"/>
                  </a:lnTo>
                  <a:lnTo>
                    <a:pt x="49054" y="41640"/>
                  </a:lnTo>
                  <a:lnTo>
                    <a:pt x="49978" y="42052"/>
                  </a:lnTo>
                  <a:lnTo>
                    <a:pt x="49978" y="42052"/>
                  </a:lnTo>
                  <a:lnTo>
                    <a:pt x="50045" y="42508"/>
                  </a:lnTo>
                  <a:lnTo>
                    <a:pt x="50101" y="42987"/>
                  </a:lnTo>
                  <a:lnTo>
                    <a:pt x="50134" y="43499"/>
                  </a:lnTo>
                  <a:lnTo>
                    <a:pt x="50156" y="44022"/>
                  </a:lnTo>
                  <a:lnTo>
                    <a:pt x="50156" y="44568"/>
                  </a:lnTo>
                  <a:lnTo>
                    <a:pt x="50145" y="45147"/>
                  </a:lnTo>
                  <a:lnTo>
                    <a:pt x="50112" y="45737"/>
                  </a:lnTo>
                  <a:lnTo>
                    <a:pt x="50067" y="463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394;p21">
              <a:extLst>
                <a:ext uri="{FF2B5EF4-FFF2-40B4-BE49-F238E27FC236}">
                  <a16:creationId xmlns:a16="http://schemas.microsoft.com/office/drawing/2014/main" id="{277BB67C-D970-4EB3-9A5A-35DB208F6D5E}"/>
                </a:ext>
              </a:extLst>
            </p:cNvPr>
            <p:cNvSpPr/>
            <p:nvPr/>
          </p:nvSpPr>
          <p:spPr>
            <a:xfrm>
              <a:off x="759751" y="2710735"/>
              <a:ext cx="12297" cy="173519"/>
            </a:xfrm>
            <a:custGeom>
              <a:avLst/>
              <a:gdLst/>
              <a:ahLst/>
              <a:cxnLst/>
              <a:rect l="l" t="t" r="r" b="b"/>
              <a:pathLst>
                <a:path w="524" h="7394" extrusionOk="0">
                  <a:moveTo>
                    <a:pt x="524" y="1"/>
                  </a:moveTo>
                  <a:lnTo>
                    <a:pt x="524" y="1"/>
                  </a:lnTo>
                  <a:lnTo>
                    <a:pt x="524" y="23"/>
                  </a:lnTo>
                  <a:lnTo>
                    <a:pt x="524" y="23"/>
                  </a:lnTo>
                  <a:lnTo>
                    <a:pt x="435" y="702"/>
                  </a:lnTo>
                  <a:lnTo>
                    <a:pt x="357" y="1381"/>
                  </a:lnTo>
                  <a:lnTo>
                    <a:pt x="279" y="2071"/>
                  </a:lnTo>
                  <a:lnTo>
                    <a:pt x="212" y="2750"/>
                  </a:lnTo>
                  <a:lnTo>
                    <a:pt x="212" y="2750"/>
                  </a:lnTo>
                  <a:lnTo>
                    <a:pt x="156" y="3418"/>
                  </a:lnTo>
                  <a:lnTo>
                    <a:pt x="156" y="3418"/>
                  </a:lnTo>
                  <a:lnTo>
                    <a:pt x="145" y="3597"/>
                  </a:lnTo>
                  <a:lnTo>
                    <a:pt x="145" y="3597"/>
                  </a:lnTo>
                  <a:lnTo>
                    <a:pt x="101" y="4153"/>
                  </a:lnTo>
                  <a:lnTo>
                    <a:pt x="67" y="4699"/>
                  </a:lnTo>
                  <a:lnTo>
                    <a:pt x="67" y="4699"/>
                  </a:lnTo>
                  <a:lnTo>
                    <a:pt x="45" y="5244"/>
                  </a:lnTo>
                  <a:lnTo>
                    <a:pt x="45" y="5244"/>
                  </a:lnTo>
                  <a:lnTo>
                    <a:pt x="23" y="5790"/>
                  </a:lnTo>
                  <a:lnTo>
                    <a:pt x="23" y="5790"/>
                  </a:lnTo>
                  <a:lnTo>
                    <a:pt x="0" y="6592"/>
                  </a:lnTo>
                  <a:lnTo>
                    <a:pt x="0" y="7393"/>
                  </a:lnTo>
                  <a:lnTo>
                    <a:pt x="0" y="7393"/>
                  </a:lnTo>
                  <a:lnTo>
                    <a:pt x="0" y="6592"/>
                  </a:lnTo>
                  <a:lnTo>
                    <a:pt x="23" y="5790"/>
                  </a:lnTo>
                  <a:lnTo>
                    <a:pt x="23" y="5790"/>
                  </a:lnTo>
                  <a:lnTo>
                    <a:pt x="45" y="5244"/>
                  </a:lnTo>
                  <a:lnTo>
                    <a:pt x="45" y="5244"/>
                  </a:lnTo>
                  <a:lnTo>
                    <a:pt x="67" y="4699"/>
                  </a:lnTo>
                  <a:lnTo>
                    <a:pt x="67" y="4699"/>
                  </a:lnTo>
                  <a:lnTo>
                    <a:pt x="101" y="4153"/>
                  </a:lnTo>
                  <a:lnTo>
                    <a:pt x="145" y="3597"/>
                  </a:lnTo>
                  <a:lnTo>
                    <a:pt x="145" y="3597"/>
                  </a:lnTo>
                  <a:lnTo>
                    <a:pt x="156" y="3418"/>
                  </a:lnTo>
                  <a:lnTo>
                    <a:pt x="156" y="3418"/>
                  </a:lnTo>
                  <a:lnTo>
                    <a:pt x="212" y="2750"/>
                  </a:lnTo>
                  <a:lnTo>
                    <a:pt x="212" y="2750"/>
                  </a:lnTo>
                  <a:lnTo>
                    <a:pt x="279" y="2071"/>
                  </a:lnTo>
                  <a:lnTo>
                    <a:pt x="357" y="1381"/>
                  </a:lnTo>
                  <a:lnTo>
                    <a:pt x="435" y="702"/>
                  </a:lnTo>
                  <a:lnTo>
                    <a:pt x="524" y="23"/>
                  </a:lnTo>
                  <a:lnTo>
                    <a:pt x="524" y="23"/>
                  </a:lnTo>
                  <a:lnTo>
                    <a:pt x="524" y="1"/>
                  </a:lnTo>
                  <a:close/>
                </a:path>
              </a:pathLst>
            </a:custGeom>
            <a:solidFill>
              <a:srgbClr val="E4C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95;p21">
              <a:extLst>
                <a:ext uri="{FF2B5EF4-FFF2-40B4-BE49-F238E27FC236}">
                  <a16:creationId xmlns:a16="http://schemas.microsoft.com/office/drawing/2014/main" id="{30387BB8-22C5-44EF-BFF8-687EE7CA60FB}"/>
                </a:ext>
              </a:extLst>
            </p:cNvPr>
            <p:cNvSpPr/>
            <p:nvPr/>
          </p:nvSpPr>
          <p:spPr>
            <a:xfrm>
              <a:off x="759751" y="2710735"/>
              <a:ext cx="12297" cy="173519"/>
            </a:xfrm>
            <a:custGeom>
              <a:avLst/>
              <a:gdLst/>
              <a:ahLst/>
              <a:cxnLst/>
              <a:rect l="l" t="t" r="r" b="b"/>
              <a:pathLst>
                <a:path w="524" h="7394" fill="none" extrusionOk="0">
                  <a:moveTo>
                    <a:pt x="524" y="1"/>
                  </a:moveTo>
                  <a:lnTo>
                    <a:pt x="524" y="1"/>
                  </a:lnTo>
                  <a:lnTo>
                    <a:pt x="524" y="23"/>
                  </a:lnTo>
                  <a:lnTo>
                    <a:pt x="524" y="23"/>
                  </a:lnTo>
                  <a:lnTo>
                    <a:pt x="435" y="702"/>
                  </a:lnTo>
                  <a:lnTo>
                    <a:pt x="357" y="1381"/>
                  </a:lnTo>
                  <a:lnTo>
                    <a:pt x="279" y="2071"/>
                  </a:lnTo>
                  <a:lnTo>
                    <a:pt x="212" y="2750"/>
                  </a:lnTo>
                  <a:lnTo>
                    <a:pt x="212" y="2750"/>
                  </a:lnTo>
                  <a:lnTo>
                    <a:pt x="156" y="3418"/>
                  </a:lnTo>
                  <a:lnTo>
                    <a:pt x="156" y="3418"/>
                  </a:lnTo>
                  <a:lnTo>
                    <a:pt x="145" y="3597"/>
                  </a:lnTo>
                  <a:lnTo>
                    <a:pt x="145" y="3597"/>
                  </a:lnTo>
                  <a:lnTo>
                    <a:pt x="101" y="4153"/>
                  </a:lnTo>
                  <a:lnTo>
                    <a:pt x="67" y="4699"/>
                  </a:lnTo>
                  <a:lnTo>
                    <a:pt x="67" y="4699"/>
                  </a:lnTo>
                  <a:lnTo>
                    <a:pt x="45" y="5244"/>
                  </a:lnTo>
                  <a:lnTo>
                    <a:pt x="45" y="5244"/>
                  </a:lnTo>
                  <a:lnTo>
                    <a:pt x="23" y="5790"/>
                  </a:lnTo>
                  <a:lnTo>
                    <a:pt x="23" y="5790"/>
                  </a:lnTo>
                  <a:lnTo>
                    <a:pt x="0" y="6592"/>
                  </a:lnTo>
                  <a:lnTo>
                    <a:pt x="0" y="7393"/>
                  </a:lnTo>
                  <a:lnTo>
                    <a:pt x="0" y="7393"/>
                  </a:lnTo>
                  <a:lnTo>
                    <a:pt x="0" y="6592"/>
                  </a:lnTo>
                  <a:lnTo>
                    <a:pt x="23" y="5790"/>
                  </a:lnTo>
                  <a:lnTo>
                    <a:pt x="23" y="5790"/>
                  </a:lnTo>
                  <a:lnTo>
                    <a:pt x="45" y="5244"/>
                  </a:lnTo>
                  <a:lnTo>
                    <a:pt x="45" y="5244"/>
                  </a:lnTo>
                  <a:lnTo>
                    <a:pt x="67" y="4699"/>
                  </a:lnTo>
                  <a:lnTo>
                    <a:pt x="67" y="4699"/>
                  </a:lnTo>
                  <a:lnTo>
                    <a:pt x="101" y="4153"/>
                  </a:lnTo>
                  <a:lnTo>
                    <a:pt x="145" y="3597"/>
                  </a:lnTo>
                  <a:lnTo>
                    <a:pt x="145" y="3597"/>
                  </a:lnTo>
                  <a:lnTo>
                    <a:pt x="156" y="3418"/>
                  </a:lnTo>
                  <a:lnTo>
                    <a:pt x="156" y="3418"/>
                  </a:lnTo>
                  <a:lnTo>
                    <a:pt x="212" y="2750"/>
                  </a:lnTo>
                  <a:lnTo>
                    <a:pt x="212" y="2750"/>
                  </a:lnTo>
                  <a:lnTo>
                    <a:pt x="279" y="2071"/>
                  </a:lnTo>
                  <a:lnTo>
                    <a:pt x="357" y="1381"/>
                  </a:lnTo>
                  <a:lnTo>
                    <a:pt x="435" y="702"/>
                  </a:lnTo>
                  <a:lnTo>
                    <a:pt x="524" y="23"/>
                  </a:lnTo>
                  <a:lnTo>
                    <a:pt x="524" y="23"/>
                  </a:lnTo>
                  <a:lnTo>
                    <a:pt x="5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96;p21">
              <a:extLst>
                <a:ext uri="{FF2B5EF4-FFF2-40B4-BE49-F238E27FC236}">
                  <a16:creationId xmlns:a16="http://schemas.microsoft.com/office/drawing/2014/main" id="{DE096D1D-DE6E-4241-895A-5E55300374FE}"/>
                </a:ext>
              </a:extLst>
            </p:cNvPr>
            <p:cNvSpPr/>
            <p:nvPr/>
          </p:nvSpPr>
          <p:spPr>
            <a:xfrm>
              <a:off x="759751" y="2152138"/>
              <a:ext cx="667064" cy="1247603"/>
            </a:xfrm>
            <a:custGeom>
              <a:avLst/>
              <a:gdLst/>
              <a:ahLst/>
              <a:cxnLst/>
              <a:rect l="l" t="t" r="r" b="b"/>
              <a:pathLst>
                <a:path w="28425" h="53163" extrusionOk="0">
                  <a:moveTo>
                    <a:pt x="17046" y="0"/>
                  </a:moveTo>
                  <a:lnTo>
                    <a:pt x="17146" y="1370"/>
                  </a:lnTo>
                  <a:lnTo>
                    <a:pt x="17190" y="2283"/>
                  </a:lnTo>
                  <a:lnTo>
                    <a:pt x="17224" y="3173"/>
                  </a:lnTo>
                  <a:lnTo>
                    <a:pt x="17235" y="4053"/>
                  </a:lnTo>
                  <a:lnTo>
                    <a:pt x="17235" y="4910"/>
                  </a:lnTo>
                  <a:lnTo>
                    <a:pt x="17213" y="5768"/>
                  </a:lnTo>
                  <a:lnTo>
                    <a:pt x="17168" y="6614"/>
                  </a:lnTo>
                  <a:lnTo>
                    <a:pt x="17101" y="7449"/>
                  </a:lnTo>
                  <a:lnTo>
                    <a:pt x="17023" y="8273"/>
                  </a:lnTo>
                  <a:lnTo>
                    <a:pt x="16923" y="9085"/>
                  </a:lnTo>
                  <a:lnTo>
                    <a:pt x="16801" y="9898"/>
                  </a:lnTo>
                  <a:lnTo>
                    <a:pt x="16656" y="10711"/>
                  </a:lnTo>
                  <a:lnTo>
                    <a:pt x="16489" y="11512"/>
                  </a:lnTo>
                  <a:lnTo>
                    <a:pt x="16300" y="12314"/>
                  </a:lnTo>
                  <a:lnTo>
                    <a:pt x="16088" y="13116"/>
                  </a:lnTo>
                  <a:lnTo>
                    <a:pt x="15854" y="13906"/>
                  </a:lnTo>
                  <a:lnTo>
                    <a:pt x="15587" y="14708"/>
                  </a:lnTo>
                  <a:lnTo>
                    <a:pt x="15799" y="14585"/>
                  </a:lnTo>
                  <a:lnTo>
                    <a:pt x="15643" y="14953"/>
                  </a:lnTo>
                  <a:lnTo>
                    <a:pt x="15476" y="15309"/>
                  </a:lnTo>
                  <a:lnTo>
                    <a:pt x="15298" y="15665"/>
                  </a:lnTo>
                  <a:lnTo>
                    <a:pt x="15109" y="16021"/>
                  </a:lnTo>
                  <a:lnTo>
                    <a:pt x="14808" y="16767"/>
                  </a:lnTo>
                  <a:lnTo>
                    <a:pt x="14485" y="17513"/>
                  </a:lnTo>
                  <a:lnTo>
                    <a:pt x="14129" y="18259"/>
                  </a:lnTo>
                  <a:lnTo>
                    <a:pt x="13761" y="19016"/>
                  </a:lnTo>
                  <a:lnTo>
                    <a:pt x="13361" y="19773"/>
                  </a:lnTo>
                  <a:lnTo>
                    <a:pt x="13160" y="20152"/>
                  </a:lnTo>
                  <a:lnTo>
                    <a:pt x="12938" y="20530"/>
                  </a:lnTo>
                  <a:lnTo>
                    <a:pt x="12715" y="20898"/>
                  </a:lnTo>
                  <a:lnTo>
                    <a:pt x="12492" y="21254"/>
                  </a:lnTo>
                  <a:lnTo>
                    <a:pt x="12247" y="21610"/>
                  </a:lnTo>
                  <a:lnTo>
                    <a:pt x="11991" y="21955"/>
                  </a:lnTo>
                  <a:lnTo>
                    <a:pt x="11724" y="22289"/>
                  </a:lnTo>
                  <a:lnTo>
                    <a:pt x="11446" y="22601"/>
                  </a:lnTo>
                  <a:lnTo>
                    <a:pt x="11156" y="22902"/>
                  </a:lnTo>
                  <a:lnTo>
                    <a:pt x="10844" y="23191"/>
                  </a:lnTo>
                  <a:lnTo>
                    <a:pt x="10533" y="23447"/>
                  </a:lnTo>
                  <a:lnTo>
                    <a:pt x="10366" y="23581"/>
                  </a:lnTo>
                  <a:lnTo>
                    <a:pt x="10188" y="23692"/>
                  </a:lnTo>
                  <a:lnTo>
                    <a:pt x="10009" y="23815"/>
                  </a:lnTo>
                  <a:lnTo>
                    <a:pt x="9831" y="23915"/>
                  </a:lnTo>
                  <a:lnTo>
                    <a:pt x="9653" y="24015"/>
                  </a:lnTo>
                  <a:lnTo>
                    <a:pt x="9464" y="24115"/>
                  </a:lnTo>
                  <a:lnTo>
                    <a:pt x="9230" y="24215"/>
                  </a:lnTo>
                  <a:lnTo>
                    <a:pt x="8996" y="24316"/>
                  </a:lnTo>
                  <a:lnTo>
                    <a:pt x="8751" y="24394"/>
                  </a:lnTo>
                  <a:lnTo>
                    <a:pt x="8518" y="24472"/>
                  </a:lnTo>
                  <a:lnTo>
                    <a:pt x="8273" y="24538"/>
                  </a:lnTo>
                  <a:lnTo>
                    <a:pt x="8028" y="24594"/>
                  </a:lnTo>
                  <a:lnTo>
                    <a:pt x="7772" y="24650"/>
                  </a:lnTo>
                  <a:lnTo>
                    <a:pt x="7527" y="24694"/>
                  </a:lnTo>
                  <a:lnTo>
                    <a:pt x="7271" y="24728"/>
                  </a:lnTo>
                  <a:lnTo>
                    <a:pt x="7015" y="24761"/>
                  </a:lnTo>
                  <a:lnTo>
                    <a:pt x="6514" y="24794"/>
                  </a:lnTo>
                  <a:lnTo>
                    <a:pt x="5990" y="24817"/>
                  </a:lnTo>
                  <a:lnTo>
                    <a:pt x="5478" y="24828"/>
                  </a:lnTo>
                  <a:lnTo>
                    <a:pt x="4654" y="24817"/>
                  </a:lnTo>
                  <a:lnTo>
                    <a:pt x="4109" y="24794"/>
                  </a:lnTo>
                  <a:lnTo>
                    <a:pt x="3552" y="24761"/>
                  </a:lnTo>
                  <a:lnTo>
                    <a:pt x="3285" y="24728"/>
                  </a:lnTo>
                  <a:lnTo>
                    <a:pt x="3007" y="24694"/>
                  </a:lnTo>
                  <a:lnTo>
                    <a:pt x="2739" y="24650"/>
                  </a:lnTo>
                  <a:lnTo>
                    <a:pt x="2472" y="24605"/>
                  </a:lnTo>
                  <a:lnTo>
                    <a:pt x="2205" y="24549"/>
                  </a:lnTo>
                  <a:lnTo>
                    <a:pt x="1938" y="24483"/>
                  </a:lnTo>
                  <a:lnTo>
                    <a:pt x="1693" y="24394"/>
                  </a:lnTo>
                  <a:lnTo>
                    <a:pt x="1437" y="24305"/>
                  </a:lnTo>
                  <a:lnTo>
                    <a:pt x="1203" y="24204"/>
                  </a:lnTo>
                  <a:lnTo>
                    <a:pt x="969" y="24082"/>
                  </a:lnTo>
                  <a:lnTo>
                    <a:pt x="746" y="23948"/>
                  </a:lnTo>
                  <a:lnTo>
                    <a:pt x="535" y="23804"/>
                  </a:lnTo>
                  <a:lnTo>
                    <a:pt x="524" y="23804"/>
                  </a:lnTo>
                  <a:lnTo>
                    <a:pt x="524" y="23826"/>
                  </a:lnTo>
                  <a:lnTo>
                    <a:pt x="435" y="24505"/>
                  </a:lnTo>
                  <a:lnTo>
                    <a:pt x="357" y="25184"/>
                  </a:lnTo>
                  <a:lnTo>
                    <a:pt x="279" y="25874"/>
                  </a:lnTo>
                  <a:lnTo>
                    <a:pt x="212" y="26553"/>
                  </a:lnTo>
                  <a:lnTo>
                    <a:pt x="156" y="27221"/>
                  </a:lnTo>
                  <a:lnTo>
                    <a:pt x="145" y="27400"/>
                  </a:lnTo>
                  <a:lnTo>
                    <a:pt x="101" y="27956"/>
                  </a:lnTo>
                  <a:lnTo>
                    <a:pt x="67" y="28502"/>
                  </a:lnTo>
                  <a:lnTo>
                    <a:pt x="45" y="29047"/>
                  </a:lnTo>
                  <a:lnTo>
                    <a:pt x="23" y="29593"/>
                  </a:lnTo>
                  <a:lnTo>
                    <a:pt x="0" y="30395"/>
                  </a:lnTo>
                  <a:lnTo>
                    <a:pt x="0" y="31196"/>
                  </a:lnTo>
                  <a:lnTo>
                    <a:pt x="12" y="32176"/>
                  </a:lnTo>
                  <a:lnTo>
                    <a:pt x="34" y="33133"/>
                  </a:lnTo>
                  <a:lnTo>
                    <a:pt x="90" y="34091"/>
                  </a:lnTo>
                  <a:lnTo>
                    <a:pt x="167" y="35015"/>
                  </a:lnTo>
                  <a:lnTo>
                    <a:pt x="257" y="35928"/>
                  </a:lnTo>
                  <a:lnTo>
                    <a:pt x="379" y="36818"/>
                  </a:lnTo>
                  <a:lnTo>
                    <a:pt x="513" y="37687"/>
                  </a:lnTo>
                  <a:lnTo>
                    <a:pt x="591" y="38110"/>
                  </a:lnTo>
                  <a:lnTo>
                    <a:pt x="680" y="38522"/>
                  </a:lnTo>
                  <a:lnTo>
                    <a:pt x="769" y="38934"/>
                  </a:lnTo>
                  <a:lnTo>
                    <a:pt x="858" y="39346"/>
                  </a:lnTo>
                  <a:lnTo>
                    <a:pt x="958" y="39735"/>
                  </a:lnTo>
                  <a:lnTo>
                    <a:pt x="1069" y="40136"/>
                  </a:lnTo>
                  <a:lnTo>
                    <a:pt x="1181" y="40515"/>
                  </a:lnTo>
                  <a:lnTo>
                    <a:pt x="1303" y="40893"/>
                  </a:lnTo>
                  <a:lnTo>
                    <a:pt x="1426" y="41261"/>
                  </a:lnTo>
                  <a:lnTo>
                    <a:pt x="1559" y="41628"/>
                  </a:lnTo>
                  <a:lnTo>
                    <a:pt x="1693" y="41973"/>
                  </a:lnTo>
                  <a:lnTo>
                    <a:pt x="1826" y="42318"/>
                  </a:lnTo>
                  <a:lnTo>
                    <a:pt x="1982" y="42652"/>
                  </a:lnTo>
                  <a:lnTo>
                    <a:pt x="2127" y="42986"/>
                  </a:lnTo>
                  <a:lnTo>
                    <a:pt x="2294" y="43309"/>
                  </a:lnTo>
                  <a:lnTo>
                    <a:pt x="2461" y="43610"/>
                  </a:lnTo>
                  <a:lnTo>
                    <a:pt x="2628" y="43910"/>
                  </a:lnTo>
                  <a:lnTo>
                    <a:pt x="2806" y="44211"/>
                  </a:lnTo>
                  <a:lnTo>
                    <a:pt x="2984" y="44489"/>
                  </a:lnTo>
                  <a:lnTo>
                    <a:pt x="3174" y="44768"/>
                  </a:lnTo>
                  <a:lnTo>
                    <a:pt x="3363" y="45035"/>
                  </a:lnTo>
                  <a:lnTo>
                    <a:pt x="3563" y="45302"/>
                  </a:lnTo>
                  <a:lnTo>
                    <a:pt x="3741" y="45536"/>
                  </a:lnTo>
                  <a:lnTo>
                    <a:pt x="3919" y="45770"/>
                  </a:lnTo>
                  <a:lnTo>
                    <a:pt x="3986" y="45848"/>
                  </a:lnTo>
                  <a:lnTo>
                    <a:pt x="4376" y="46304"/>
                  </a:lnTo>
                  <a:lnTo>
                    <a:pt x="4387" y="46326"/>
                  </a:lnTo>
                  <a:lnTo>
                    <a:pt x="4398" y="46337"/>
                  </a:lnTo>
                  <a:lnTo>
                    <a:pt x="4788" y="46761"/>
                  </a:lnTo>
                  <a:lnTo>
                    <a:pt x="4899" y="46883"/>
                  </a:lnTo>
                  <a:lnTo>
                    <a:pt x="5255" y="47228"/>
                  </a:lnTo>
                  <a:lnTo>
                    <a:pt x="5467" y="47440"/>
                  </a:lnTo>
                  <a:lnTo>
                    <a:pt x="5701" y="47651"/>
                  </a:lnTo>
                  <a:lnTo>
                    <a:pt x="5723" y="47662"/>
                  </a:lnTo>
                  <a:lnTo>
                    <a:pt x="5957" y="47874"/>
                  </a:lnTo>
                  <a:lnTo>
                    <a:pt x="6202" y="48074"/>
                  </a:lnTo>
                  <a:lnTo>
                    <a:pt x="6257" y="48119"/>
                  </a:lnTo>
                  <a:lnTo>
                    <a:pt x="6480" y="48297"/>
                  </a:lnTo>
                  <a:lnTo>
                    <a:pt x="6703" y="48464"/>
                  </a:lnTo>
                  <a:lnTo>
                    <a:pt x="6959" y="48653"/>
                  </a:lnTo>
                  <a:lnTo>
                    <a:pt x="7226" y="48842"/>
                  </a:lnTo>
                  <a:lnTo>
                    <a:pt x="7649" y="49121"/>
                  </a:lnTo>
                  <a:lnTo>
                    <a:pt x="8206" y="49466"/>
                  </a:lnTo>
                  <a:lnTo>
                    <a:pt x="8484" y="49633"/>
                  </a:lnTo>
                  <a:lnTo>
                    <a:pt x="8774" y="49789"/>
                  </a:lnTo>
                  <a:lnTo>
                    <a:pt x="9108" y="49967"/>
                  </a:lnTo>
                  <a:lnTo>
                    <a:pt x="9553" y="50178"/>
                  </a:lnTo>
                  <a:lnTo>
                    <a:pt x="10065" y="50412"/>
                  </a:lnTo>
                  <a:lnTo>
                    <a:pt x="10577" y="50635"/>
                  </a:lnTo>
                  <a:lnTo>
                    <a:pt x="10922" y="50780"/>
                  </a:lnTo>
                  <a:lnTo>
                    <a:pt x="11423" y="50969"/>
                  </a:lnTo>
                  <a:lnTo>
                    <a:pt x="11757" y="51080"/>
                  </a:lnTo>
                  <a:lnTo>
                    <a:pt x="12091" y="51192"/>
                  </a:lnTo>
                  <a:lnTo>
                    <a:pt x="12503" y="51325"/>
                  </a:lnTo>
                  <a:lnTo>
                    <a:pt x="12938" y="51459"/>
                  </a:lnTo>
                  <a:lnTo>
                    <a:pt x="13372" y="51581"/>
                  </a:lnTo>
                  <a:lnTo>
                    <a:pt x="13773" y="51681"/>
                  </a:lnTo>
                  <a:lnTo>
                    <a:pt x="13817" y="51693"/>
                  </a:lnTo>
                  <a:lnTo>
                    <a:pt x="14274" y="51815"/>
                  </a:lnTo>
                  <a:lnTo>
                    <a:pt x="14841" y="51949"/>
                  </a:lnTo>
                  <a:lnTo>
                    <a:pt x="15109" y="52004"/>
                  </a:lnTo>
                  <a:lnTo>
                    <a:pt x="15843" y="52149"/>
                  </a:lnTo>
                  <a:lnTo>
                    <a:pt x="16511" y="52283"/>
                  </a:lnTo>
                  <a:lnTo>
                    <a:pt x="16990" y="52361"/>
                  </a:lnTo>
                  <a:lnTo>
                    <a:pt x="17680" y="52461"/>
                  </a:lnTo>
                  <a:lnTo>
                    <a:pt x="18371" y="52561"/>
                  </a:lnTo>
                  <a:lnTo>
                    <a:pt x="18916" y="52628"/>
                  </a:lnTo>
                  <a:lnTo>
                    <a:pt x="19016" y="52639"/>
                  </a:lnTo>
                  <a:lnTo>
                    <a:pt x="19540" y="52706"/>
                  </a:lnTo>
                  <a:lnTo>
                    <a:pt x="20074" y="52761"/>
                  </a:lnTo>
                  <a:lnTo>
                    <a:pt x="20620" y="52806"/>
                  </a:lnTo>
                  <a:lnTo>
                    <a:pt x="21121" y="52862"/>
                  </a:lnTo>
                  <a:lnTo>
                    <a:pt x="21644" y="52895"/>
                  </a:lnTo>
                  <a:lnTo>
                    <a:pt x="22022" y="52928"/>
                  </a:lnTo>
                  <a:lnTo>
                    <a:pt x="22401" y="52951"/>
                  </a:lnTo>
                  <a:lnTo>
                    <a:pt x="23470" y="53017"/>
                  </a:lnTo>
                  <a:lnTo>
                    <a:pt x="24672" y="53073"/>
                  </a:lnTo>
                  <a:lnTo>
                    <a:pt x="25908" y="53118"/>
                  </a:lnTo>
                  <a:lnTo>
                    <a:pt x="26888" y="53140"/>
                  </a:lnTo>
                  <a:lnTo>
                    <a:pt x="27188" y="53151"/>
                  </a:lnTo>
                  <a:lnTo>
                    <a:pt x="28346" y="53162"/>
                  </a:lnTo>
                  <a:lnTo>
                    <a:pt x="28424" y="53162"/>
                  </a:lnTo>
                  <a:lnTo>
                    <a:pt x="28324" y="52873"/>
                  </a:lnTo>
                  <a:lnTo>
                    <a:pt x="28213" y="52594"/>
                  </a:lnTo>
                  <a:lnTo>
                    <a:pt x="28090" y="52327"/>
                  </a:lnTo>
                  <a:lnTo>
                    <a:pt x="27956" y="52082"/>
                  </a:lnTo>
                  <a:lnTo>
                    <a:pt x="27823" y="51837"/>
                  </a:lnTo>
                  <a:lnTo>
                    <a:pt x="27678" y="51604"/>
                  </a:lnTo>
                  <a:lnTo>
                    <a:pt x="27522" y="51392"/>
                  </a:lnTo>
                  <a:lnTo>
                    <a:pt x="27366" y="51180"/>
                  </a:lnTo>
                  <a:lnTo>
                    <a:pt x="27211" y="50980"/>
                  </a:lnTo>
                  <a:lnTo>
                    <a:pt x="27044" y="50791"/>
                  </a:lnTo>
                  <a:lnTo>
                    <a:pt x="26865" y="50602"/>
                  </a:lnTo>
                  <a:lnTo>
                    <a:pt x="26687" y="50435"/>
                  </a:lnTo>
                  <a:lnTo>
                    <a:pt x="26509" y="50268"/>
                  </a:lnTo>
                  <a:lnTo>
                    <a:pt x="26331" y="50101"/>
                  </a:lnTo>
                  <a:lnTo>
                    <a:pt x="25952" y="49811"/>
                  </a:lnTo>
                  <a:lnTo>
                    <a:pt x="25574" y="49533"/>
                  </a:lnTo>
                  <a:lnTo>
                    <a:pt x="25195" y="49288"/>
                  </a:lnTo>
                  <a:lnTo>
                    <a:pt x="24817" y="49054"/>
                  </a:lnTo>
                  <a:lnTo>
                    <a:pt x="24438" y="48831"/>
                  </a:lnTo>
                  <a:lnTo>
                    <a:pt x="23737" y="48408"/>
                  </a:lnTo>
                  <a:lnTo>
                    <a:pt x="23414" y="48197"/>
                  </a:lnTo>
                  <a:lnTo>
                    <a:pt x="23113" y="47996"/>
                  </a:lnTo>
                  <a:lnTo>
                    <a:pt x="22891" y="47829"/>
                  </a:lnTo>
                  <a:lnTo>
                    <a:pt x="22657" y="47673"/>
                  </a:lnTo>
                  <a:lnTo>
                    <a:pt x="22134" y="47351"/>
                  </a:lnTo>
                  <a:lnTo>
                    <a:pt x="21577" y="47028"/>
                  </a:lnTo>
                  <a:lnTo>
                    <a:pt x="20987" y="46683"/>
                  </a:lnTo>
                  <a:lnTo>
                    <a:pt x="20363" y="46326"/>
                  </a:lnTo>
                  <a:lnTo>
                    <a:pt x="19740" y="45937"/>
                  </a:lnTo>
                  <a:lnTo>
                    <a:pt x="19417" y="45736"/>
                  </a:lnTo>
                  <a:lnTo>
                    <a:pt x="19105" y="45525"/>
                  </a:lnTo>
                  <a:lnTo>
                    <a:pt x="18794" y="45313"/>
                  </a:lnTo>
                  <a:lnTo>
                    <a:pt x="18482" y="45079"/>
                  </a:lnTo>
                  <a:lnTo>
                    <a:pt x="18181" y="44846"/>
                  </a:lnTo>
                  <a:lnTo>
                    <a:pt x="17881" y="44601"/>
                  </a:lnTo>
                  <a:lnTo>
                    <a:pt x="17591" y="44345"/>
                  </a:lnTo>
                  <a:lnTo>
                    <a:pt x="17313" y="44077"/>
                  </a:lnTo>
                  <a:lnTo>
                    <a:pt x="17046" y="43799"/>
                  </a:lnTo>
                  <a:lnTo>
                    <a:pt x="16790" y="43498"/>
                  </a:lnTo>
                  <a:lnTo>
                    <a:pt x="16545" y="43198"/>
                  </a:lnTo>
                  <a:lnTo>
                    <a:pt x="16311" y="42875"/>
                  </a:lnTo>
                  <a:lnTo>
                    <a:pt x="16099" y="42541"/>
                  </a:lnTo>
                  <a:lnTo>
                    <a:pt x="15899" y="42196"/>
                  </a:lnTo>
                  <a:lnTo>
                    <a:pt x="15710" y="41828"/>
                  </a:lnTo>
                  <a:lnTo>
                    <a:pt x="15554" y="41450"/>
                  </a:lnTo>
                  <a:lnTo>
                    <a:pt x="15409" y="41049"/>
                  </a:lnTo>
                  <a:lnTo>
                    <a:pt x="15353" y="40849"/>
                  </a:lnTo>
                  <a:lnTo>
                    <a:pt x="15298" y="40637"/>
                  </a:lnTo>
                  <a:lnTo>
                    <a:pt x="15242" y="40426"/>
                  </a:lnTo>
                  <a:lnTo>
                    <a:pt x="15198" y="40203"/>
                  </a:lnTo>
                  <a:lnTo>
                    <a:pt x="15164" y="39980"/>
                  </a:lnTo>
                  <a:lnTo>
                    <a:pt x="15131" y="39758"/>
                  </a:lnTo>
                  <a:lnTo>
                    <a:pt x="15086" y="39301"/>
                  </a:lnTo>
                  <a:lnTo>
                    <a:pt x="15053" y="38845"/>
                  </a:lnTo>
                  <a:lnTo>
                    <a:pt x="15031" y="38388"/>
                  </a:lnTo>
                  <a:lnTo>
                    <a:pt x="15031" y="37932"/>
                  </a:lnTo>
                  <a:lnTo>
                    <a:pt x="15031" y="37475"/>
                  </a:lnTo>
                  <a:lnTo>
                    <a:pt x="15053" y="37030"/>
                  </a:lnTo>
                  <a:lnTo>
                    <a:pt x="15075" y="36574"/>
                  </a:lnTo>
                  <a:lnTo>
                    <a:pt x="15120" y="36139"/>
                  </a:lnTo>
                  <a:lnTo>
                    <a:pt x="15164" y="35694"/>
                  </a:lnTo>
                  <a:lnTo>
                    <a:pt x="15220" y="35271"/>
                  </a:lnTo>
                  <a:lnTo>
                    <a:pt x="15287" y="34848"/>
                  </a:lnTo>
                  <a:lnTo>
                    <a:pt x="15353" y="34425"/>
                  </a:lnTo>
                  <a:lnTo>
                    <a:pt x="15431" y="34024"/>
                  </a:lnTo>
                  <a:lnTo>
                    <a:pt x="15509" y="33634"/>
                  </a:lnTo>
                  <a:lnTo>
                    <a:pt x="15676" y="32877"/>
                  </a:lnTo>
                  <a:lnTo>
                    <a:pt x="15854" y="32176"/>
                  </a:lnTo>
                  <a:lnTo>
                    <a:pt x="16033" y="31530"/>
                  </a:lnTo>
                  <a:lnTo>
                    <a:pt x="16211" y="30951"/>
                  </a:lnTo>
                  <a:lnTo>
                    <a:pt x="16378" y="30461"/>
                  </a:lnTo>
                  <a:lnTo>
                    <a:pt x="16522" y="30049"/>
                  </a:lnTo>
                  <a:lnTo>
                    <a:pt x="16645" y="29715"/>
                  </a:lnTo>
                  <a:lnTo>
                    <a:pt x="16790" y="29381"/>
                  </a:lnTo>
                  <a:lnTo>
                    <a:pt x="16979" y="28836"/>
                  </a:lnTo>
                  <a:lnTo>
                    <a:pt x="17157" y="28290"/>
                  </a:lnTo>
                  <a:lnTo>
                    <a:pt x="17246" y="27956"/>
                  </a:lnTo>
                  <a:lnTo>
                    <a:pt x="17335" y="27622"/>
                  </a:lnTo>
                  <a:lnTo>
                    <a:pt x="17502" y="26910"/>
                  </a:lnTo>
                  <a:lnTo>
                    <a:pt x="17647" y="26164"/>
                  </a:lnTo>
                  <a:lnTo>
                    <a:pt x="17781" y="25429"/>
                  </a:lnTo>
                  <a:lnTo>
                    <a:pt x="17903" y="24716"/>
                  </a:lnTo>
                  <a:lnTo>
                    <a:pt x="18003" y="24060"/>
                  </a:lnTo>
                  <a:lnTo>
                    <a:pt x="18159" y="22980"/>
                  </a:lnTo>
                  <a:lnTo>
                    <a:pt x="17836" y="22891"/>
                  </a:lnTo>
                  <a:lnTo>
                    <a:pt x="17781" y="22868"/>
                  </a:lnTo>
                  <a:lnTo>
                    <a:pt x="17736" y="22846"/>
                  </a:lnTo>
                  <a:lnTo>
                    <a:pt x="17691" y="22813"/>
                  </a:lnTo>
                  <a:lnTo>
                    <a:pt x="17658" y="22768"/>
                  </a:lnTo>
                  <a:lnTo>
                    <a:pt x="17636" y="22724"/>
                  </a:lnTo>
                  <a:lnTo>
                    <a:pt x="17614" y="22679"/>
                  </a:lnTo>
                  <a:lnTo>
                    <a:pt x="17602" y="22623"/>
                  </a:lnTo>
                  <a:lnTo>
                    <a:pt x="17602" y="22568"/>
                  </a:lnTo>
                  <a:lnTo>
                    <a:pt x="17602" y="22445"/>
                  </a:lnTo>
                  <a:lnTo>
                    <a:pt x="17636" y="22301"/>
                  </a:lnTo>
                  <a:lnTo>
                    <a:pt x="17669" y="22156"/>
                  </a:lnTo>
                  <a:lnTo>
                    <a:pt x="17725" y="22000"/>
                  </a:lnTo>
                  <a:lnTo>
                    <a:pt x="17858" y="21655"/>
                  </a:lnTo>
                  <a:lnTo>
                    <a:pt x="17992" y="21310"/>
                  </a:lnTo>
                  <a:lnTo>
                    <a:pt x="18059" y="21143"/>
                  </a:lnTo>
                  <a:lnTo>
                    <a:pt x="18103" y="20976"/>
                  </a:lnTo>
                  <a:lnTo>
                    <a:pt x="18148" y="20820"/>
                  </a:lnTo>
                  <a:lnTo>
                    <a:pt x="18170" y="20664"/>
                  </a:lnTo>
                  <a:lnTo>
                    <a:pt x="18248" y="19996"/>
                  </a:lnTo>
                  <a:lnTo>
                    <a:pt x="18315" y="19306"/>
                  </a:lnTo>
                  <a:lnTo>
                    <a:pt x="18371" y="18593"/>
                  </a:lnTo>
                  <a:lnTo>
                    <a:pt x="18415" y="17847"/>
                  </a:lnTo>
                  <a:lnTo>
                    <a:pt x="18449" y="17079"/>
                  </a:lnTo>
                  <a:lnTo>
                    <a:pt x="18482" y="16277"/>
                  </a:lnTo>
                  <a:lnTo>
                    <a:pt x="18493" y="15442"/>
                  </a:lnTo>
                  <a:lnTo>
                    <a:pt x="18504" y="14585"/>
                  </a:lnTo>
                  <a:lnTo>
                    <a:pt x="18504" y="13683"/>
                  </a:lnTo>
                  <a:lnTo>
                    <a:pt x="18493" y="12759"/>
                  </a:lnTo>
                  <a:lnTo>
                    <a:pt x="18482" y="11791"/>
                  </a:lnTo>
                  <a:lnTo>
                    <a:pt x="18449" y="10800"/>
                  </a:lnTo>
                  <a:lnTo>
                    <a:pt x="18404" y="9764"/>
                  </a:lnTo>
                  <a:lnTo>
                    <a:pt x="18359" y="8684"/>
                  </a:lnTo>
                  <a:lnTo>
                    <a:pt x="18304" y="7571"/>
                  </a:lnTo>
                  <a:lnTo>
                    <a:pt x="18237" y="6424"/>
                  </a:lnTo>
                  <a:lnTo>
                    <a:pt x="18192" y="5756"/>
                  </a:lnTo>
                  <a:lnTo>
                    <a:pt x="17736" y="3530"/>
                  </a:lnTo>
                  <a:lnTo>
                    <a:pt x="170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97;p21">
              <a:extLst>
                <a:ext uri="{FF2B5EF4-FFF2-40B4-BE49-F238E27FC236}">
                  <a16:creationId xmlns:a16="http://schemas.microsoft.com/office/drawing/2014/main" id="{038C2F34-2DC8-4BAC-B55B-6F7686062927}"/>
                </a:ext>
              </a:extLst>
            </p:cNvPr>
            <p:cNvSpPr/>
            <p:nvPr/>
          </p:nvSpPr>
          <p:spPr>
            <a:xfrm>
              <a:off x="759751" y="2152138"/>
              <a:ext cx="667064" cy="1247603"/>
            </a:xfrm>
            <a:custGeom>
              <a:avLst/>
              <a:gdLst/>
              <a:ahLst/>
              <a:cxnLst/>
              <a:rect l="l" t="t" r="r" b="b"/>
              <a:pathLst>
                <a:path w="28425" h="53163" fill="none" extrusionOk="0">
                  <a:moveTo>
                    <a:pt x="17046" y="0"/>
                  </a:moveTo>
                  <a:lnTo>
                    <a:pt x="17046" y="0"/>
                  </a:lnTo>
                  <a:lnTo>
                    <a:pt x="17146" y="1370"/>
                  </a:lnTo>
                  <a:lnTo>
                    <a:pt x="17146" y="1370"/>
                  </a:lnTo>
                  <a:lnTo>
                    <a:pt x="17190" y="2283"/>
                  </a:lnTo>
                  <a:lnTo>
                    <a:pt x="17224" y="3173"/>
                  </a:lnTo>
                  <a:lnTo>
                    <a:pt x="17235" y="4053"/>
                  </a:lnTo>
                  <a:lnTo>
                    <a:pt x="17235" y="4910"/>
                  </a:lnTo>
                  <a:lnTo>
                    <a:pt x="17213" y="5768"/>
                  </a:lnTo>
                  <a:lnTo>
                    <a:pt x="17168" y="6614"/>
                  </a:lnTo>
                  <a:lnTo>
                    <a:pt x="17101" y="7449"/>
                  </a:lnTo>
                  <a:lnTo>
                    <a:pt x="17023" y="8273"/>
                  </a:lnTo>
                  <a:lnTo>
                    <a:pt x="16923" y="9085"/>
                  </a:lnTo>
                  <a:lnTo>
                    <a:pt x="16801" y="9898"/>
                  </a:lnTo>
                  <a:lnTo>
                    <a:pt x="16656" y="10711"/>
                  </a:lnTo>
                  <a:lnTo>
                    <a:pt x="16489" y="11512"/>
                  </a:lnTo>
                  <a:lnTo>
                    <a:pt x="16300" y="12314"/>
                  </a:lnTo>
                  <a:lnTo>
                    <a:pt x="16088" y="13116"/>
                  </a:lnTo>
                  <a:lnTo>
                    <a:pt x="15854" y="13906"/>
                  </a:lnTo>
                  <a:lnTo>
                    <a:pt x="15587" y="14708"/>
                  </a:lnTo>
                  <a:lnTo>
                    <a:pt x="15799" y="14585"/>
                  </a:lnTo>
                  <a:lnTo>
                    <a:pt x="15799" y="14585"/>
                  </a:lnTo>
                  <a:lnTo>
                    <a:pt x="15643" y="14953"/>
                  </a:lnTo>
                  <a:lnTo>
                    <a:pt x="15476" y="15309"/>
                  </a:lnTo>
                  <a:lnTo>
                    <a:pt x="15298" y="15665"/>
                  </a:lnTo>
                  <a:lnTo>
                    <a:pt x="15109" y="16021"/>
                  </a:lnTo>
                  <a:lnTo>
                    <a:pt x="15109" y="16021"/>
                  </a:lnTo>
                  <a:lnTo>
                    <a:pt x="14808" y="16767"/>
                  </a:lnTo>
                  <a:lnTo>
                    <a:pt x="14485" y="17513"/>
                  </a:lnTo>
                  <a:lnTo>
                    <a:pt x="14129" y="18259"/>
                  </a:lnTo>
                  <a:lnTo>
                    <a:pt x="13761" y="19016"/>
                  </a:lnTo>
                  <a:lnTo>
                    <a:pt x="13761" y="19016"/>
                  </a:lnTo>
                  <a:lnTo>
                    <a:pt x="13361" y="19773"/>
                  </a:lnTo>
                  <a:lnTo>
                    <a:pt x="13160" y="20152"/>
                  </a:lnTo>
                  <a:lnTo>
                    <a:pt x="12938" y="20530"/>
                  </a:lnTo>
                  <a:lnTo>
                    <a:pt x="12715" y="20898"/>
                  </a:lnTo>
                  <a:lnTo>
                    <a:pt x="12492" y="21254"/>
                  </a:lnTo>
                  <a:lnTo>
                    <a:pt x="12247" y="21610"/>
                  </a:lnTo>
                  <a:lnTo>
                    <a:pt x="11991" y="21955"/>
                  </a:lnTo>
                  <a:lnTo>
                    <a:pt x="11724" y="22289"/>
                  </a:lnTo>
                  <a:lnTo>
                    <a:pt x="11446" y="22601"/>
                  </a:lnTo>
                  <a:lnTo>
                    <a:pt x="11156" y="22902"/>
                  </a:lnTo>
                  <a:lnTo>
                    <a:pt x="10844" y="23191"/>
                  </a:lnTo>
                  <a:lnTo>
                    <a:pt x="10533" y="23447"/>
                  </a:lnTo>
                  <a:lnTo>
                    <a:pt x="10366" y="23581"/>
                  </a:lnTo>
                  <a:lnTo>
                    <a:pt x="10188" y="23692"/>
                  </a:lnTo>
                  <a:lnTo>
                    <a:pt x="10009" y="23815"/>
                  </a:lnTo>
                  <a:lnTo>
                    <a:pt x="9831" y="23915"/>
                  </a:lnTo>
                  <a:lnTo>
                    <a:pt x="9653" y="24015"/>
                  </a:lnTo>
                  <a:lnTo>
                    <a:pt x="9464" y="24115"/>
                  </a:lnTo>
                  <a:lnTo>
                    <a:pt x="9464" y="24115"/>
                  </a:lnTo>
                  <a:lnTo>
                    <a:pt x="9230" y="24215"/>
                  </a:lnTo>
                  <a:lnTo>
                    <a:pt x="8996" y="24316"/>
                  </a:lnTo>
                  <a:lnTo>
                    <a:pt x="8751" y="24394"/>
                  </a:lnTo>
                  <a:lnTo>
                    <a:pt x="8518" y="24472"/>
                  </a:lnTo>
                  <a:lnTo>
                    <a:pt x="8273" y="24538"/>
                  </a:lnTo>
                  <a:lnTo>
                    <a:pt x="8028" y="24594"/>
                  </a:lnTo>
                  <a:lnTo>
                    <a:pt x="7772" y="24650"/>
                  </a:lnTo>
                  <a:lnTo>
                    <a:pt x="7527" y="24694"/>
                  </a:lnTo>
                  <a:lnTo>
                    <a:pt x="7271" y="24728"/>
                  </a:lnTo>
                  <a:lnTo>
                    <a:pt x="7015" y="24761"/>
                  </a:lnTo>
                  <a:lnTo>
                    <a:pt x="6514" y="24794"/>
                  </a:lnTo>
                  <a:lnTo>
                    <a:pt x="5990" y="24817"/>
                  </a:lnTo>
                  <a:lnTo>
                    <a:pt x="5478" y="24828"/>
                  </a:lnTo>
                  <a:lnTo>
                    <a:pt x="5478" y="24828"/>
                  </a:lnTo>
                  <a:lnTo>
                    <a:pt x="4654" y="24817"/>
                  </a:lnTo>
                  <a:lnTo>
                    <a:pt x="4654" y="24817"/>
                  </a:lnTo>
                  <a:lnTo>
                    <a:pt x="4109" y="24794"/>
                  </a:lnTo>
                  <a:lnTo>
                    <a:pt x="3552" y="24761"/>
                  </a:lnTo>
                  <a:lnTo>
                    <a:pt x="3285" y="24728"/>
                  </a:lnTo>
                  <a:lnTo>
                    <a:pt x="3007" y="24694"/>
                  </a:lnTo>
                  <a:lnTo>
                    <a:pt x="2739" y="24650"/>
                  </a:lnTo>
                  <a:lnTo>
                    <a:pt x="2472" y="24605"/>
                  </a:lnTo>
                  <a:lnTo>
                    <a:pt x="2205" y="24549"/>
                  </a:lnTo>
                  <a:lnTo>
                    <a:pt x="1938" y="24483"/>
                  </a:lnTo>
                  <a:lnTo>
                    <a:pt x="1693" y="24394"/>
                  </a:lnTo>
                  <a:lnTo>
                    <a:pt x="1437" y="24305"/>
                  </a:lnTo>
                  <a:lnTo>
                    <a:pt x="1203" y="24204"/>
                  </a:lnTo>
                  <a:lnTo>
                    <a:pt x="969" y="24082"/>
                  </a:lnTo>
                  <a:lnTo>
                    <a:pt x="746" y="23948"/>
                  </a:lnTo>
                  <a:lnTo>
                    <a:pt x="535" y="23804"/>
                  </a:lnTo>
                  <a:lnTo>
                    <a:pt x="535" y="23804"/>
                  </a:lnTo>
                  <a:lnTo>
                    <a:pt x="524" y="23804"/>
                  </a:lnTo>
                  <a:lnTo>
                    <a:pt x="524" y="23804"/>
                  </a:lnTo>
                  <a:lnTo>
                    <a:pt x="524" y="23826"/>
                  </a:lnTo>
                  <a:lnTo>
                    <a:pt x="524" y="23826"/>
                  </a:lnTo>
                  <a:lnTo>
                    <a:pt x="435" y="24505"/>
                  </a:lnTo>
                  <a:lnTo>
                    <a:pt x="357" y="25184"/>
                  </a:lnTo>
                  <a:lnTo>
                    <a:pt x="279" y="25874"/>
                  </a:lnTo>
                  <a:lnTo>
                    <a:pt x="212" y="26553"/>
                  </a:lnTo>
                  <a:lnTo>
                    <a:pt x="212" y="26553"/>
                  </a:lnTo>
                  <a:lnTo>
                    <a:pt x="156" y="27221"/>
                  </a:lnTo>
                  <a:lnTo>
                    <a:pt x="156" y="27221"/>
                  </a:lnTo>
                  <a:lnTo>
                    <a:pt x="145" y="27400"/>
                  </a:lnTo>
                  <a:lnTo>
                    <a:pt x="145" y="27400"/>
                  </a:lnTo>
                  <a:lnTo>
                    <a:pt x="101" y="27956"/>
                  </a:lnTo>
                  <a:lnTo>
                    <a:pt x="67" y="28502"/>
                  </a:lnTo>
                  <a:lnTo>
                    <a:pt x="67" y="28502"/>
                  </a:lnTo>
                  <a:lnTo>
                    <a:pt x="45" y="29047"/>
                  </a:lnTo>
                  <a:lnTo>
                    <a:pt x="45" y="29047"/>
                  </a:lnTo>
                  <a:lnTo>
                    <a:pt x="23" y="29593"/>
                  </a:lnTo>
                  <a:lnTo>
                    <a:pt x="23" y="29593"/>
                  </a:lnTo>
                  <a:lnTo>
                    <a:pt x="0" y="30395"/>
                  </a:lnTo>
                  <a:lnTo>
                    <a:pt x="0" y="31196"/>
                  </a:lnTo>
                  <a:lnTo>
                    <a:pt x="0" y="31196"/>
                  </a:lnTo>
                  <a:lnTo>
                    <a:pt x="12" y="32176"/>
                  </a:lnTo>
                  <a:lnTo>
                    <a:pt x="34" y="33133"/>
                  </a:lnTo>
                  <a:lnTo>
                    <a:pt x="90" y="34091"/>
                  </a:lnTo>
                  <a:lnTo>
                    <a:pt x="167" y="35015"/>
                  </a:lnTo>
                  <a:lnTo>
                    <a:pt x="257" y="35928"/>
                  </a:lnTo>
                  <a:lnTo>
                    <a:pt x="379" y="36818"/>
                  </a:lnTo>
                  <a:lnTo>
                    <a:pt x="513" y="37687"/>
                  </a:lnTo>
                  <a:lnTo>
                    <a:pt x="591" y="38110"/>
                  </a:lnTo>
                  <a:lnTo>
                    <a:pt x="680" y="38522"/>
                  </a:lnTo>
                  <a:lnTo>
                    <a:pt x="769" y="38934"/>
                  </a:lnTo>
                  <a:lnTo>
                    <a:pt x="858" y="39346"/>
                  </a:lnTo>
                  <a:lnTo>
                    <a:pt x="958" y="39735"/>
                  </a:lnTo>
                  <a:lnTo>
                    <a:pt x="1069" y="40136"/>
                  </a:lnTo>
                  <a:lnTo>
                    <a:pt x="1181" y="40515"/>
                  </a:lnTo>
                  <a:lnTo>
                    <a:pt x="1303" y="40893"/>
                  </a:lnTo>
                  <a:lnTo>
                    <a:pt x="1426" y="41261"/>
                  </a:lnTo>
                  <a:lnTo>
                    <a:pt x="1559" y="41628"/>
                  </a:lnTo>
                  <a:lnTo>
                    <a:pt x="1693" y="41973"/>
                  </a:lnTo>
                  <a:lnTo>
                    <a:pt x="1826" y="42318"/>
                  </a:lnTo>
                  <a:lnTo>
                    <a:pt x="1982" y="42652"/>
                  </a:lnTo>
                  <a:lnTo>
                    <a:pt x="2127" y="42986"/>
                  </a:lnTo>
                  <a:lnTo>
                    <a:pt x="2294" y="43309"/>
                  </a:lnTo>
                  <a:lnTo>
                    <a:pt x="2461" y="43610"/>
                  </a:lnTo>
                  <a:lnTo>
                    <a:pt x="2628" y="43910"/>
                  </a:lnTo>
                  <a:lnTo>
                    <a:pt x="2806" y="44211"/>
                  </a:lnTo>
                  <a:lnTo>
                    <a:pt x="2806" y="44211"/>
                  </a:lnTo>
                  <a:lnTo>
                    <a:pt x="2984" y="44489"/>
                  </a:lnTo>
                  <a:lnTo>
                    <a:pt x="3174" y="44768"/>
                  </a:lnTo>
                  <a:lnTo>
                    <a:pt x="3174" y="44768"/>
                  </a:lnTo>
                  <a:lnTo>
                    <a:pt x="3363" y="45035"/>
                  </a:lnTo>
                  <a:lnTo>
                    <a:pt x="3563" y="45302"/>
                  </a:lnTo>
                  <a:lnTo>
                    <a:pt x="3563" y="45302"/>
                  </a:lnTo>
                  <a:lnTo>
                    <a:pt x="3741" y="45536"/>
                  </a:lnTo>
                  <a:lnTo>
                    <a:pt x="3919" y="45770"/>
                  </a:lnTo>
                  <a:lnTo>
                    <a:pt x="3919" y="45770"/>
                  </a:lnTo>
                  <a:lnTo>
                    <a:pt x="3986" y="45848"/>
                  </a:lnTo>
                  <a:lnTo>
                    <a:pt x="3986" y="45848"/>
                  </a:lnTo>
                  <a:lnTo>
                    <a:pt x="4376" y="46304"/>
                  </a:lnTo>
                  <a:lnTo>
                    <a:pt x="4376" y="46304"/>
                  </a:lnTo>
                  <a:lnTo>
                    <a:pt x="4387" y="46326"/>
                  </a:lnTo>
                  <a:lnTo>
                    <a:pt x="4398" y="46337"/>
                  </a:lnTo>
                  <a:lnTo>
                    <a:pt x="4398" y="46337"/>
                  </a:lnTo>
                  <a:lnTo>
                    <a:pt x="4788" y="46761"/>
                  </a:lnTo>
                  <a:lnTo>
                    <a:pt x="4788" y="46761"/>
                  </a:lnTo>
                  <a:lnTo>
                    <a:pt x="4899" y="46883"/>
                  </a:lnTo>
                  <a:lnTo>
                    <a:pt x="4899" y="46883"/>
                  </a:lnTo>
                  <a:lnTo>
                    <a:pt x="5255" y="47228"/>
                  </a:lnTo>
                  <a:lnTo>
                    <a:pt x="5255" y="47228"/>
                  </a:lnTo>
                  <a:lnTo>
                    <a:pt x="5467" y="47440"/>
                  </a:lnTo>
                  <a:lnTo>
                    <a:pt x="5701" y="47651"/>
                  </a:lnTo>
                  <a:lnTo>
                    <a:pt x="5701" y="47651"/>
                  </a:lnTo>
                  <a:lnTo>
                    <a:pt x="5723" y="47662"/>
                  </a:lnTo>
                  <a:lnTo>
                    <a:pt x="5723" y="47662"/>
                  </a:lnTo>
                  <a:lnTo>
                    <a:pt x="5957" y="47874"/>
                  </a:lnTo>
                  <a:lnTo>
                    <a:pt x="6202" y="48074"/>
                  </a:lnTo>
                  <a:lnTo>
                    <a:pt x="6202" y="48074"/>
                  </a:lnTo>
                  <a:lnTo>
                    <a:pt x="6257" y="48119"/>
                  </a:lnTo>
                  <a:lnTo>
                    <a:pt x="6257" y="48119"/>
                  </a:lnTo>
                  <a:lnTo>
                    <a:pt x="6480" y="48297"/>
                  </a:lnTo>
                  <a:lnTo>
                    <a:pt x="6703" y="48464"/>
                  </a:lnTo>
                  <a:lnTo>
                    <a:pt x="6703" y="48464"/>
                  </a:lnTo>
                  <a:lnTo>
                    <a:pt x="6959" y="48653"/>
                  </a:lnTo>
                  <a:lnTo>
                    <a:pt x="7226" y="48842"/>
                  </a:lnTo>
                  <a:lnTo>
                    <a:pt x="7226" y="48842"/>
                  </a:lnTo>
                  <a:lnTo>
                    <a:pt x="7649" y="49121"/>
                  </a:lnTo>
                  <a:lnTo>
                    <a:pt x="7649" y="49121"/>
                  </a:lnTo>
                  <a:lnTo>
                    <a:pt x="8206" y="49466"/>
                  </a:lnTo>
                  <a:lnTo>
                    <a:pt x="8484" y="49633"/>
                  </a:lnTo>
                  <a:lnTo>
                    <a:pt x="8774" y="49789"/>
                  </a:lnTo>
                  <a:lnTo>
                    <a:pt x="8774" y="49789"/>
                  </a:lnTo>
                  <a:lnTo>
                    <a:pt x="9108" y="49967"/>
                  </a:lnTo>
                  <a:lnTo>
                    <a:pt x="9108" y="49967"/>
                  </a:lnTo>
                  <a:lnTo>
                    <a:pt x="9553" y="50178"/>
                  </a:lnTo>
                  <a:lnTo>
                    <a:pt x="9553" y="50178"/>
                  </a:lnTo>
                  <a:lnTo>
                    <a:pt x="10065" y="50412"/>
                  </a:lnTo>
                  <a:lnTo>
                    <a:pt x="10065" y="50412"/>
                  </a:lnTo>
                  <a:lnTo>
                    <a:pt x="10577" y="50635"/>
                  </a:lnTo>
                  <a:lnTo>
                    <a:pt x="10577" y="50635"/>
                  </a:lnTo>
                  <a:lnTo>
                    <a:pt x="10922" y="50780"/>
                  </a:lnTo>
                  <a:lnTo>
                    <a:pt x="10922" y="50780"/>
                  </a:lnTo>
                  <a:lnTo>
                    <a:pt x="11423" y="50969"/>
                  </a:lnTo>
                  <a:lnTo>
                    <a:pt x="11423" y="50969"/>
                  </a:lnTo>
                  <a:lnTo>
                    <a:pt x="11757" y="51080"/>
                  </a:lnTo>
                  <a:lnTo>
                    <a:pt x="12091" y="51192"/>
                  </a:lnTo>
                  <a:lnTo>
                    <a:pt x="12091" y="51192"/>
                  </a:lnTo>
                  <a:lnTo>
                    <a:pt x="12503" y="51325"/>
                  </a:lnTo>
                  <a:lnTo>
                    <a:pt x="12503" y="51325"/>
                  </a:lnTo>
                  <a:lnTo>
                    <a:pt x="12938" y="51459"/>
                  </a:lnTo>
                  <a:lnTo>
                    <a:pt x="13372" y="51581"/>
                  </a:lnTo>
                  <a:lnTo>
                    <a:pt x="13372" y="51581"/>
                  </a:lnTo>
                  <a:lnTo>
                    <a:pt x="13773" y="51681"/>
                  </a:lnTo>
                  <a:lnTo>
                    <a:pt x="13773" y="51681"/>
                  </a:lnTo>
                  <a:lnTo>
                    <a:pt x="13817" y="51693"/>
                  </a:lnTo>
                  <a:lnTo>
                    <a:pt x="13817" y="51693"/>
                  </a:lnTo>
                  <a:lnTo>
                    <a:pt x="14274" y="51815"/>
                  </a:lnTo>
                  <a:lnTo>
                    <a:pt x="14274" y="51815"/>
                  </a:lnTo>
                  <a:lnTo>
                    <a:pt x="14841" y="51949"/>
                  </a:lnTo>
                  <a:lnTo>
                    <a:pt x="14841" y="51949"/>
                  </a:lnTo>
                  <a:lnTo>
                    <a:pt x="15109" y="52004"/>
                  </a:lnTo>
                  <a:lnTo>
                    <a:pt x="15109" y="52004"/>
                  </a:lnTo>
                  <a:lnTo>
                    <a:pt x="15843" y="52149"/>
                  </a:lnTo>
                  <a:lnTo>
                    <a:pt x="15843" y="52149"/>
                  </a:lnTo>
                  <a:lnTo>
                    <a:pt x="16511" y="52283"/>
                  </a:lnTo>
                  <a:lnTo>
                    <a:pt x="16511" y="52283"/>
                  </a:lnTo>
                  <a:lnTo>
                    <a:pt x="16990" y="52361"/>
                  </a:lnTo>
                  <a:lnTo>
                    <a:pt x="16990" y="52361"/>
                  </a:lnTo>
                  <a:lnTo>
                    <a:pt x="17680" y="52461"/>
                  </a:lnTo>
                  <a:lnTo>
                    <a:pt x="18371" y="52561"/>
                  </a:lnTo>
                  <a:lnTo>
                    <a:pt x="18371" y="52561"/>
                  </a:lnTo>
                  <a:lnTo>
                    <a:pt x="18916" y="52628"/>
                  </a:lnTo>
                  <a:lnTo>
                    <a:pt x="18916" y="52628"/>
                  </a:lnTo>
                  <a:lnTo>
                    <a:pt x="19016" y="52639"/>
                  </a:lnTo>
                  <a:lnTo>
                    <a:pt x="19016" y="52639"/>
                  </a:lnTo>
                  <a:lnTo>
                    <a:pt x="19540" y="52706"/>
                  </a:lnTo>
                  <a:lnTo>
                    <a:pt x="19540" y="52706"/>
                  </a:lnTo>
                  <a:lnTo>
                    <a:pt x="20074" y="52761"/>
                  </a:lnTo>
                  <a:lnTo>
                    <a:pt x="20074" y="52761"/>
                  </a:lnTo>
                  <a:lnTo>
                    <a:pt x="20620" y="52806"/>
                  </a:lnTo>
                  <a:lnTo>
                    <a:pt x="20620" y="52806"/>
                  </a:lnTo>
                  <a:lnTo>
                    <a:pt x="21121" y="52862"/>
                  </a:lnTo>
                  <a:lnTo>
                    <a:pt x="21644" y="52895"/>
                  </a:lnTo>
                  <a:lnTo>
                    <a:pt x="21644" y="52895"/>
                  </a:lnTo>
                  <a:lnTo>
                    <a:pt x="22022" y="52928"/>
                  </a:lnTo>
                  <a:lnTo>
                    <a:pt x="22401" y="52951"/>
                  </a:lnTo>
                  <a:lnTo>
                    <a:pt x="22401" y="52951"/>
                  </a:lnTo>
                  <a:lnTo>
                    <a:pt x="23470" y="53017"/>
                  </a:lnTo>
                  <a:lnTo>
                    <a:pt x="23470" y="53017"/>
                  </a:lnTo>
                  <a:lnTo>
                    <a:pt x="24672" y="53073"/>
                  </a:lnTo>
                  <a:lnTo>
                    <a:pt x="25908" y="53118"/>
                  </a:lnTo>
                  <a:lnTo>
                    <a:pt x="25908" y="53118"/>
                  </a:lnTo>
                  <a:lnTo>
                    <a:pt x="26888" y="53140"/>
                  </a:lnTo>
                  <a:lnTo>
                    <a:pt x="26888" y="53140"/>
                  </a:lnTo>
                  <a:lnTo>
                    <a:pt x="27188" y="53151"/>
                  </a:lnTo>
                  <a:lnTo>
                    <a:pt x="27188" y="53151"/>
                  </a:lnTo>
                  <a:lnTo>
                    <a:pt x="28346" y="53162"/>
                  </a:lnTo>
                  <a:lnTo>
                    <a:pt x="28346" y="53162"/>
                  </a:lnTo>
                  <a:lnTo>
                    <a:pt x="28424" y="53162"/>
                  </a:lnTo>
                  <a:lnTo>
                    <a:pt x="28424" y="53162"/>
                  </a:lnTo>
                  <a:lnTo>
                    <a:pt x="28324" y="52873"/>
                  </a:lnTo>
                  <a:lnTo>
                    <a:pt x="28213" y="52594"/>
                  </a:lnTo>
                  <a:lnTo>
                    <a:pt x="28090" y="52327"/>
                  </a:lnTo>
                  <a:lnTo>
                    <a:pt x="27956" y="52082"/>
                  </a:lnTo>
                  <a:lnTo>
                    <a:pt x="27823" y="51837"/>
                  </a:lnTo>
                  <a:lnTo>
                    <a:pt x="27678" y="51604"/>
                  </a:lnTo>
                  <a:lnTo>
                    <a:pt x="27522" y="51392"/>
                  </a:lnTo>
                  <a:lnTo>
                    <a:pt x="27366" y="51180"/>
                  </a:lnTo>
                  <a:lnTo>
                    <a:pt x="27211" y="50980"/>
                  </a:lnTo>
                  <a:lnTo>
                    <a:pt x="27044" y="50791"/>
                  </a:lnTo>
                  <a:lnTo>
                    <a:pt x="26865" y="50602"/>
                  </a:lnTo>
                  <a:lnTo>
                    <a:pt x="26687" y="50435"/>
                  </a:lnTo>
                  <a:lnTo>
                    <a:pt x="26509" y="50268"/>
                  </a:lnTo>
                  <a:lnTo>
                    <a:pt x="26331" y="50101"/>
                  </a:lnTo>
                  <a:lnTo>
                    <a:pt x="25952" y="49811"/>
                  </a:lnTo>
                  <a:lnTo>
                    <a:pt x="25574" y="49533"/>
                  </a:lnTo>
                  <a:lnTo>
                    <a:pt x="25195" y="49288"/>
                  </a:lnTo>
                  <a:lnTo>
                    <a:pt x="24817" y="49054"/>
                  </a:lnTo>
                  <a:lnTo>
                    <a:pt x="24438" y="48831"/>
                  </a:lnTo>
                  <a:lnTo>
                    <a:pt x="23737" y="48408"/>
                  </a:lnTo>
                  <a:lnTo>
                    <a:pt x="23414" y="48197"/>
                  </a:lnTo>
                  <a:lnTo>
                    <a:pt x="23113" y="47996"/>
                  </a:lnTo>
                  <a:lnTo>
                    <a:pt x="23113" y="47996"/>
                  </a:lnTo>
                  <a:lnTo>
                    <a:pt x="22891" y="47829"/>
                  </a:lnTo>
                  <a:lnTo>
                    <a:pt x="22657" y="47673"/>
                  </a:lnTo>
                  <a:lnTo>
                    <a:pt x="22134" y="47351"/>
                  </a:lnTo>
                  <a:lnTo>
                    <a:pt x="21577" y="47028"/>
                  </a:lnTo>
                  <a:lnTo>
                    <a:pt x="20987" y="46683"/>
                  </a:lnTo>
                  <a:lnTo>
                    <a:pt x="20363" y="46326"/>
                  </a:lnTo>
                  <a:lnTo>
                    <a:pt x="19740" y="45937"/>
                  </a:lnTo>
                  <a:lnTo>
                    <a:pt x="19417" y="45736"/>
                  </a:lnTo>
                  <a:lnTo>
                    <a:pt x="19105" y="45525"/>
                  </a:lnTo>
                  <a:lnTo>
                    <a:pt x="18794" y="45313"/>
                  </a:lnTo>
                  <a:lnTo>
                    <a:pt x="18482" y="45079"/>
                  </a:lnTo>
                  <a:lnTo>
                    <a:pt x="18181" y="44846"/>
                  </a:lnTo>
                  <a:lnTo>
                    <a:pt x="17881" y="44601"/>
                  </a:lnTo>
                  <a:lnTo>
                    <a:pt x="17591" y="44345"/>
                  </a:lnTo>
                  <a:lnTo>
                    <a:pt x="17313" y="44077"/>
                  </a:lnTo>
                  <a:lnTo>
                    <a:pt x="17046" y="43799"/>
                  </a:lnTo>
                  <a:lnTo>
                    <a:pt x="16790" y="43498"/>
                  </a:lnTo>
                  <a:lnTo>
                    <a:pt x="16545" y="43198"/>
                  </a:lnTo>
                  <a:lnTo>
                    <a:pt x="16311" y="42875"/>
                  </a:lnTo>
                  <a:lnTo>
                    <a:pt x="16099" y="42541"/>
                  </a:lnTo>
                  <a:lnTo>
                    <a:pt x="15899" y="42196"/>
                  </a:lnTo>
                  <a:lnTo>
                    <a:pt x="15710" y="41828"/>
                  </a:lnTo>
                  <a:lnTo>
                    <a:pt x="15554" y="41450"/>
                  </a:lnTo>
                  <a:lnTo>
                    <a:pt x="15409" y="41049"/>
                  </a:lnTo>
                  <a:lnTo>
                    <a:pt x="15353" y="40849"/>
                  </a:lnTo>
                  <a:lnTo>
                    <a:pt x="15298" y="40637"/>
                  </a:lnTo>
                  <a:lnTo>
                    <a:pt x="15242" y="40426"/>
                  </a:lnTo>
                  <a:lnTo>
                    <a:pt x="15198" y="40203"/>
                  </a:lnTo>
                  <a:lnTo>
                    <a:pt x="15164" y="39980"/>
                  </a:lnTo>
                  <a:lnTo>
                    <a:pt x="15131" y="39758"/>
                  </a:lnTo>
                  <a:lnTo>
                    <a:pt x="15131" y="39758"/>
                  </a:lnTo>
                  <a:lnTo>
                    <a:pt x="15086" y="39301"/>
                  </a:lnTo>
                  <a:lnTo>
                    <a:pt x="15053" y="38845"/>
                  </a:lnTo>
                  <a:lnTo>
                    <a:pt x="15031" y="38388"/>
                  </a:lnTo>
                  <a:lnTo>
                    <a:pt x="15031" y="37932"/>
                  </a:lnTo>
                  <a:lnTo>
                    <a:pt x="15031" y="37475"/>
                  </a:lnTo>
                  <a:lnTo>
                    <a:pt x="15053" y="37030"/>
                  </a:lnTo>
                  <a:lnTo>
                    <a:pt x="15075" y="36574"/>
                  </a:lnTo>
                  <a:lnTo>
                    <a:pt x="15120" y="36139"/>
                  </a:lnTo>
                  <a:lnTo>
                    <a:pt x="15164" y="35694"/>
                  </a:lnTo>
                  <a:lnTo>
                    <a:pt x="15220" y="35271"/>
                  </a:lnTo>
                  <a:lnTo>
                    <a:pt x="15287" y="34848"/>
                  </a:lnTo>
                  <a:lnTo>
                    <a:pt x="15353" y="34425"/>
                  </a:lnTo>
                  <a:lnTo>
                    <a:pt x="15431" y="34024"/>
                  </a:lnTo>
                  <a:lnTo>
                    <a:pt x="15509" y="33634"/>
                  </a:lnTo>
                  <a:lnTo>
                    <a:pt x="15676" y="32877"/>
                  </a:lnTo>
                  <a:lnTo>
                    <a:pt x="15854" y="32176"/>
                  </a:lnTo>
                  <a:lnTo>
                    <a:pt x="16033" y="31530"/>
                  </a:lnTo>
                  <a:lnTo>
                    <a:pt x="16211" y="30951"/>
                  </a:lnTo>
                  <a:lnTo>
                    <a:pt x="16378" y="30461"/>
                  </a:lnTo>
                  <a:lnTo>
                    <a:pt x="16522" y="30049"/>
                  </a:lnTo>
                  <a:lnTo>
                    <a:pt x="16645" y="29715"/>
                  </a:lnTo>
                  <a:lnTo>
                    <a:pt x="16790" y="29381"/>
                  </a:lnTo>
                  <a:lnTo>
                    <a:pt x="16790" y="29381"/>
                  </a:lnTo>
                  <a:lnTo>
                    <a:pt x="16979" y="28836"/>
                  </a:lnTo>
                  <a:lnTo>
                    <a:pt x="17157" y="28290"/>
                  </a:lnTo>
                  <a:lnTo>
                    <a:pt x="17157" y="28290"/>
                  </a:lnTo>
                  <a:lnTo>
                    <a:pt x="17246" y="27956"/>
                  </a:lnTo>
                  <a:lnTo>
                    <a:pt x="17335" y="27622"/>
                  </a:lnTo>
                  <a:lnTo>
                    <a:pt x="17502" y="26910"/>
                  </a:lnTo>
                  <a:lnTo>
                    <a:pt x="17647" y="26164"/>
                  </a:lnTo>
                  <a:lnTo>
                    <a:pt x="17781" y="25429"/>
                  </a:lnTo>
                  <a:lnTo>
                    <a:pt x="17903" y="24716"/>
                  </a:lnTo>
                  <a:lnTo>
                    <a:pt x="18003" y="24060"/>
                  </a:lnTo>
                  <a:lnTo>
                    <a:pt x="18159" y="22980"/>
                  </a:lnTo>
                  <a:lnTo>
                    <a:pt x="18159" y="22980"/>
                  </a:lnTo>
                  <a:lnTo>
                    <a:pt x="17836" y="22891"/>
                  </a:lnTo>
                  <a:lnTo>
                    <a:pt x="17836" y="22891"/>
                  </a:lnTo>
                  <a:lnTo>
                    <a:pt x="17781" y="22868"/>
                  </a:lnTo>
                  <a:lnTo>
                    <a:pt x="17736" y="22846"/>
                  </a:lnTo>
                  <a:lnTo>
                    <a:pt x="17691" y="22813"/>
                  </a:lnTo>
                  <a:lnTo>
                    <a:pt x="17658" y="22768"/>
                  </a:lnTo>
                  <a:lnTo>
                    <a:pt x="17636" y="22724"/>
                  </a:lnTo>
                  <a:lnTo>
                    <a:pt x="17614" y="22679"/>
                  </a:lnTo>
                  <a:lnTo>
                    <a:pt x="17602" y="22623"/>
                  </a:lnTo>
                  <a:lnTo>
                    <a:pt x="17602" y="22568"/>
                  </a:lnTo>
                  <a:lnTo>
                    <a:pt x="17602" y="22445"/>
                  </a:lnTo>
                  <a:lnTo>
                    <a:pt x="17636" y="22301"/>
                  </a:lnTo>
                  <a:lnTo>
                    <a:pt x="17669" y="22156"/>
                  </a:lnTo>
                  <a:lnTo>
                    <a:pt x="17725" y="22000"/>
                  </a:lnTo>
                  <a:lnTo>
                    <a:pt x="17858" y="21655"/>
                  </a:lnTo>
                  <a:lnTo>
                    <a:pt x="17992" y="21310"/>
                  </a:lnTo>
                  <a:lnTo>
                    <a:pt x="18059" y="21143"/>
                  </a:lnTo>
                  <a:lnTo>
                    <a:pt x="18103" y="20976"/>
                  </a:lnTo>
                  <a:lnTo>
                    <a:pt x="18148" y="20820"/>
                  </a:lnTo>
                  <a:lnTo>
                    <a:pt x="18170" y="20664"/>
                  </a:lnTo>
                  <a:lnTo>
                    <a:pt x="18170" y="20664"/>
                  </a:lnTo>
                  <a:lnTo>
                    <a:pt x="18248" y="19996"/>
                  </a:lnTo>
                  <a:lnTo>
                    <a:pt x="18315" y="19306"/>
                  </a:lnTo>
                  <a:lnTo>
                    <a:pt x="18371" y="18593"/>
                  </a:lnTo>
                  <a:lnTo>
                    <a:pt x="18415" y="17847"/>
                  </a:lnTo>
                  <a:lnTo>
                    <a:pt x="18449" y="17079"/>
                  </a:lnTo>
                  <a:lnTo>
                    <a:pt x="18482" y="16277"/>
                  </a:lnTo>
                  <a:lnTo>
                    <a:pt x="18493" y="15442"/>
                  </a:lnTo>
                  <a:lnTo>
                    <a:pt x="18504" y="14585"/>
                  </a:lnTo>
                  <a:lnTo>
                    <a:pt x="18504" y="13683"/>
                  </a:lnTo>
                  <a:lnTo>
                    <a:pt x="18493" y="12759"/>
                  </a:lnTo>
                  <a:lnTo>
                    <a:pt x="18482" y="11791"/>
                  </a:lnTo>
                  <a:lnTo>
                    <a:pt x="18449" y="10800"/>
                  </a:lnTo>
                  <a:lnTo>
                    <a:pt x="18404" y="9764"/>
                  </a:lnTo>
                  <a:lnTo>
                    <a:pt x="18359" y="8684"/>
                  </a:lnTo>
                  <a:lnTo>
                    <a:pt x="18304" y="7571"/>
                  </a:lnTo>
                  <a:lnTo>
                    <a:pt x="18237" y="6424"/>
                  </a:lnTo>
                  <a:lnTo>
                    <a:pt x="18237" y="6424"/>
                  </a:lnTo>
                  <a:lnTo>
                    <a:pt x="18237" y="6424"/>
                  </a:lnTo>
                  <a:lnTo>
                    <a:pt x="18237" y="6424"/>
                  </a:lnTo>
                  <a:lnTo>
                    <a:pt x="18237" y="6424"/>
                  </a:lnTo>
                  <a:lnTo>
                    <a:pt x="18192" y="5756"/>
                  </a:lnTo>
                  <a:lnTo>
                    <a:pt x="18192" y="5756"/>
                  </a:lnTo>
                  <a:lnTo>
                    <a:pt x="17736" y="3530"/>
                  </a:lnTo>
                  <a:lnTo>
                    <a:pt x="1704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98;p21">
              <a:extLst>
                <a:ext uri="{FF2B5EF4-FFF2-40B4-BE49-F238E27FC236}">
                  <a16:creationId xmlns:a16="http://schemas.microsoft.com/office/drawing/2014/main" id="{F088513D-EF5F-4487-8FD9-3B76B3E5D1B0}"/>
                </a:ext>
              </a:extLst>
            </p:cNvPr>
            <p:cNvSpPr/>
            <p:nvPr/>
          </p:nvSpPr>
          <p:spPr>
            <a:xfrm>
              <a:off x="2038166" y="1823710"/>
              <a:ext cx="43391" cy="38956"/>
            </a:xfrm>
            <a:custGeom>
              <a:avLst/>
              <a:gdLst/>
              <a:ahLst/>
              <a:cxnLst/>
              <a:rect l="l" t="t" r="r" b="b"/>
              <a:pathLst>
                <a:path w="1849" h="1660" extrusionOk="0">
                  <a:moveTo>
                    <a:pt x="279" y="1"/>
                  </a:moveTo>
                  <a:lnTo>
                    <a:pt x="223" y="23"/>
                  </a:lnTo>
                  <a:lnTo>
                    <a:pt x="156" y="68"/>
                  </a:lnTo>
                  <a:lnTo>
                    <a:pt x="100" y="134"/>
                  </a:lnTo>
                  <a:lnTo>
                    <a:pt x="45" y="223"/>
                  </a:lnTo>
                  <a:lnTo>
                    <a:pt x="11" y="324"/>
                  </a:lnTo>
                  <a:lnTo>
                    <a:pt x="0" y="446"/>
                  </a:lnTo>
                  <a:lnTo>
                    <a:pt x="11" y="591"/>
                  </a:lnTo>
                  <a:lnTo>
                    <a:pt x="23" y="669"/>
                  </a:lnTo>
                  <a:lnTo>
                    <a:pt x="45" y="747"/>
                  </a:lnTo>
                  <a:lnTo>
                    <a:pt x="112" y="891"/>
                  </a:lnTo>
                  <a:lnTo>
                    <a:pt x="190" y="1036"/>
                  </a:lnTo>
                  <a:lnTo>
                    <a:pt x="279" y="1170"/>
                  </a:lnTo>
                  <a:lnTo>
                    <a:pt x="357" y="1292"/>
                  </a:lnTo>
                  <a:lnTo>
                    <a:pt x="434" y="1381"/>
                  </a:lnTo>
                  <a:lnTo>
                    <a:pt x="501" y="1459"/>
                  </a:lnTo>
                  <a:lnTo>
                    <a:pt x="1848" y="1660"/>
                  </a:lnTo>
                  <a:lnTo>
                    <a:pt x="1626" y="1381"/>
                  </a:lnTo>
                  <a:lnTo>
                    <a:pt x="1425" y="1125"/>
                  </a:lnTo>
                  <a:lnTo>
                    <a:pt x="1214" y="891"/>
                  </a:lnTo>
                  <a:lnTo>
                    <a:pt x="1002" y="647"/>
                  </a:lnTo>
                  <a:lnTo>
                    <a:pt x="746" y="357"/>
                  </a:lnTo>
                  <a:lnTo>
                    <a:pt x="624" y="223"/>
                  </a:lnTo>
                  <a:lnTo>
                    <a:pt x="512" y="112"/>
                  </a:lnTo>
                  <a:lnTo>
                    <a:pt x="423" y="34"/>
                  </a:lnTo>
                  <a:lnTo>
                    <a:pt x="379" y="12"/>
                  </a:lnTo>
                  <a:lnTo>
                    <a:pt x="345"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99;p21">
              <a:extLst>
                <a:ext uri="{FF2B5EF4-FFF2-40B4-BE49-F238E27FC236}">
                  <a16:creationId xmlns:a16="http://schemas.microsoft.com/office/drawing/2014/main" id="{A4BB2340-5F4F-40CF-BA70-2FA8FAE667C0}"/>
                </a:ext>
              </a:extLst>
            </p:cNvPr>
            <p:cNvSpPr/>
            <p:nvPr/>
          </p:nvSpPr>
          <p:spPr>
            <a:xfrm>
              <a:off x="2038166" y="1823710"/>
              <a:ext cx="43391" cy="38956"/>
            </a:xfrm>
            <a:custGeom>
              <a:avLst/>
              <a:gdLst/>
              <a:ahLst/>
              <a:cxnLst/>
              <a:rect l="l" t="t" r="r" b="b"/>
              <a:pathLst>
                <a:path w="1849" h="1660" fill="none" extrusionOk="0">
                  <a:moveTo>
                    <a:pt x="501" y="1459"/>
                  </a:moveTo>
                  <a:lnTo>
                    <a:pt x="501" y="1459"/>
                  </a:lnTo>
                  <a:lnTo>
                    <a:pt x="434" y="1381"/>
                  </a:lnTo>
                  <a:lnTo>
                    <a:pt x="357" y="1292"/>
                  </a:lnTo>
                  <a:lnTo>
                    <a:pt x="279" y="1170"/>
                  </a:lnTo>
                  <a:lnTo>
                    <a:pt x="190" y="1036"/>
                  </a:lnTo>
                  <a:lnTo>
                    <a:pt x="112" y="891"/>
                  </a:lnTo>
                  <a:lnTo>
                    <a:pt x="45" y="747"/>
                  </a:lnTo>
                  <a:lnTo>
                    <a:pt x="23" y="669"/>
                  </a:lnTo>
                  <a:lnTo>
                    <a:pt x="11" y="591"/>
                  </a:lnTo>
                  <a:lnTo>
                    <a:pt x="11" y="591"/>
                  </a:lnTo>
                  <a:lnTo>
                    <a:pt x="0" y="446"/>
                  </a:lnTo>
                  <a:lnTo>
                    <a:pt x="11" y="324"/>
                  </a:lnTo>
                  <a:lnTo>
                    <a:pt x="45" y="223"/>
                  </a:lnTo>
                  <a:lnTo>
                    <a:pt x="100" y="134"/>
                  </a:lnTo>
                  <a:lnTo>
                    <a:pt x="156" y="68"/>
                  </a:lnTo>
                  <a:lnTo>
                    <a:pt x="223" y="23"/>
                  </a:lnTo>
                  <a:lnTo>
                    <a:pt x="279" y="1"/>
                  </a:lnTo>
                  <a:lnTo>
                    <a:pt x="345" y="1"/>
                  </a:lnTo>
                  <a:lnTo>
                    <a:pt x="345" y="1"/>
                  </a:lnTo>
                  <a:lnTo>
                    <a:pt x="379" y="12"/>
                  </a:lnTo>
                  <a:lnTo>
                    <a:pt x="423" y="34"/>
                  </a:lnTo>
                  <a:lnTo>
                    <a:pt x="512" y="112"/>
                  </a:lnTo>
                  <a:lnTo>
                    <a:pt x="624" y="223"/>
                  </a:lnTo>
                  <a:lnTo>
                    <a:pt x="746" y="357"/>
                  </a:lnTo>
                  <a:lnTo>
                    <a:pt x="1002" y="647"/>
                  </a:lnTo>
                  <a:lnTo>
                    <a:pt x="1214" y="891"/>
                  </a:lnTo>
                  <a:lnTo>
                    <a:pt x="1214" y="891"/>
                  </a:lnTo>
                  <a:lnTo>
                    <a:pt x="1425" y="1125"/>
                  </a:lnTo>
                  <a:lnTo>
                    <a:pt x="1626" y="1381"/>
                  </a:lnTo>
                  <a:lnTo>
                    <a:pt x="1848"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400;p21">
              <a:extLst>
                <a:ext uri="{FF2B5EF4-FFF2-40B4-BE49-F238E27FC236}">
                  <a16:creationId xmlns:a16="http://schemas.microsoft.com/office/drawing/2014/main" id="{208A86F9-D8DD-4826-BF4C-7EEF4E586A13}"/>
                </a:ext>
              </a:extLst>
            </p:cNvPr>
            <p:cNvSpPr/>
            <p:nvPr/>
          </p:nvSpPr>
          <p:spPr>
            <a:xfrm>
              <a:off x="2013854" y="1849595"/>
              <a:ext cx="99573" cy="155988"/>
            </a:xfrm>
            <a:custGeom>
              <a:avLst/>
              <a:gdLst/>
              <a:ahLst/>
              <a:cxnLst/>
              <a:rect l="l" t="t" r="r" b="b"/>
              <a:pathLst>
                <a:path w="4243" h="6647" extrusionOk="0">
                  <a:moveTo>
                    <a:pt x="2061" y="0"/>
                  </a:moveTo>
                  <a:lnTo>
                    <a:pt x="1860" y="11"/>
                  </a:lnTo>
                  <a:lnTo>
                    <a:pt x="1660" y="33"/>
                  </a:lnTo>
                  <a:lnTo>
                    <a:pt x="1470" y="67"/>
                  </a:lnTo>
                  <a:lnTo>
                    <a:pt x="1270" y="122"/>
                  </a:lnTo>
                  <a:lnTo>
                    <a:pt x="1092" y="178"/>
                  </a:lnTo>
                  <a:lnTo>
                    <a:pt x="914" y="256"/>
                  </a:lnTo>
                  <a:lnTo>
                    <a:pt x="758" y="334"/>
                  </a:lnTo>
                  <a:lnTo>
                    <a:pt x="624" y="434"/>
                  </a:lnTo>
                  <a:lnTo>
                    <a:pt x="502" y="546"/>
                  </a:lnTo>
                  <a:lnTo>
                    <a:pt x="457" y="601"/>
                  </a:lnTo>
                  <a:lnTo>
                    <a:pt x="413" y="679"/>
                  </a:lnTo>
                  <a:lnTo>
                    <a:pt x="368" y="757"/>
                  </a:lnTo>
                  <a:lnTo>
                    <a:pt x="335" y="846"/>
                  </a:lnTo>
                  <a:lnTo>
                    <a:pt x="290" y="1058"/>
                  </a:lnTo>
                  <a:lnTo>
                    <a:pt x="257" y="1291"/>
                  </a:lnTo>
                  <a:lnTo>
                    <a:pt x="246" y="1536"/>
                  </a:lnTo>
                  <a:lnTo>
                    <a:pt x="246" y="1804"/>
                  </a:lnTo>
                  <a:lnTo>
                    <a:pt x="257" y="2071"/>
                  </a:lnTo>
                  <a:lnTo>
                    <a:pt x="268" y="2338"/>
                  </a:lnTo>
                  <a:lnTo>
                    <a:pt x="324" y="2850"/>
                  </a:lnTo>
                  <a:lnTo>
                    <a:pt x="391" y="3284"/>
                  </a:lnTo>
                  <a:lnTo>
                    <a:pt x="457" y="3696"/>
                  </a:lnTo>
                  <a:lnTo>
                    <a:pt x="435" y="3819"/>
                  </a:lnTo>
                  <a:lnTo>
                    <a:pt x="424" y="3919"/>
                  </a:lnTo>
                  <a:lnTo>
                    <a:pt x="424" y="4097"/>
                  </a:lnTo>
                  <a:lnTo>
                    <a:pt x="435" y="4231"/>
                  </a:lnTo>
                  <a:lnTo>
                    <a:pt x="468" y="4342"/>
                  </a:lnTo>
                  <a:lnTo>
                    <a:pt x="524" y="4487"/>
                  </a:lnTo>
                  <a:lnTo>
                    <a:pt x="535" y="4554"/>
                  </a:lnTo>
                  <a:lnTo>
                    <a:pt x="535" y="4587"/>
                  </a:lnTo>
                  <a:lnTo>
                    <a:pt x="535" y="4631"/>
                  </a:lnTo>
                  <a:lnTo>
                    <a:pt x="491" y="4743"/>
                  </a:lnTo>
                  <a:lnTo>
                    <a:pt x="424" y="4888"/>
                  </a:lnTo>
                  <a:lnTo>
                    <a:pt x="246" y="5255"/>
                  </a:lnTo>
                  <a:lnTo>
                    <a:pt x="1" y="5711"/>
                  </a:lnTo>
                  <a:lnTo>
                    <a:pt x="2751" y="6647"/>
                  </a:lnTo>
                  <a:lnTo>
                    <a:pt x="2996" y="6079"/>
                  </a:lnTo>
                  <a:lnTo>
                    <a:pt x="3207" y="5600"/>
                  </a:lnTo>
                  <a:lnTo>
                    <a:pt x="3385" y="5222"/>
                  </a:lnTo>
                  <a:lnTo>
                    <a:pt x="3486" y="5043"/>
                  </a:lnTo>
                  <a:lnTo>
                    <a:pt x="3619" y="4798"/>
                  </a:lnTo>
                  <a:lnTo>
                    <a:pt x="3775" y="4498"/>
                  </a:lnTo>
                  <a:lnTo>
                    <a:pt x="3942" y="4164"/>
                  </a:lnTo>
                  <a:lnTo>
                    <a:pt x="4020" y="3986"/>
                  </a:lnTo>
                  <a:lnTo>
                    <a:pt x="4087" y="3796"/>
                  </a:lnTo>
                  <a:lnTo>
                    <a:pt x="4142" y="3607"/>
                  </a:lnTo>
                  <a:lnTo>
                    <a:pt x="4187" y="3418"/>
                  </a:lnTo>
                  <a:lnTo>
                    <a:pt x="4220" y="3229"/>
                  </a:lnTo>
                  <a:lnTo>
                    <a:pt x="4243" y="3039"/>
                  </a:lnTo>
                  <a:lnTo>
                    <a:pt x="4232" y="2861"/>
                  </a:lnTo>
                  <a:lnTo>
                    <a:pt x="4209" y="2672"/>
                  </a:lnTo>
                  <a:lnTo>
                    <a:pt x="4131" y="2305"/>
                  </a:lnTo>
                  <a:lnTo>
                    <a:pt x="4031" y="1926"/>
                  </a:lnTo>
                  <a:lnTo>
                    <a:pt x="3920" y="1559"/>
                  </a:lnTo>
                  <a:lnTo>
                    <a:pt x="3797" y="1214"/>
                  </a:lnTo>
                  <a:lnTo>
                    <a:pt x="3719" y="1047"/>
                  </a:lnTo>
                  <a:lnTo>
                    <a:pt x="3653" y="902"/>
                  </a:lnTo>
                  <a:lnTo>
                    <a:pt x="3575" y="768"/>
                  </a:lnTo>
                  <a:lnTo>
                    <a:pt x="3497" y="646"/>
                  </a:lnTo>
                  <a:lnTo>
                    <a:pt x="3408" y="546"/>
                  </a:lnTo>
                  <a:lnTo>
                    <a:pt x="3330" y="456"/>
                  </a:lnTo>
                  <a:lnTo>
                    <a:pt x="3241" y="401"/>
                  </a:lnTo>
                  <a:lnTo>
                    <a:pt x="3152" y="356"/>
                  </a:lnTo>
                  <a:lnTo>
                    <a:pt x="3107" y="312"/>
                  </a:lnTo>
                  <a:lnTo>
                    <a:pt x="3051" y="256"/>
                  </a:lnTo>
                  <a:lnTo>
                    <a:pt x="2929" y="178"/>
                  </a:lnTo>
                  <a:lnTo>
                    <a:pt x="2784" y="111"/>
                  </a:lnTo>
                  <a:lnTo>
                    <a:pt x="2617" y="67"/>
                  </a:lnTo>
                  <a:lnTo>
                    <a:pt x="2450" y="33"/>
                  </a:lnTo>
                  <a:lnTo>
                    <a:pt x="2261" y="11"/>
                  </a:lnTo>
                  <a:lnTo>
                    <a:pt x="2061"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401;p21">
              <a:extLst>
                <a:ext uri="{FF2B5EF4-FFF2-40B4-BE49-F238E27FC236}">
                  <a16:creationId xmlns:a16="http://schemas.microsoft.com/office/drawing/2014/main" id="{3F6D09C9-785B-45BF-ABD9-4E1874B024B9}"/>
                </a:ext>
              </a:extLst>
            </p:cNvPr>
            <p:cNvSpPr/>
            <p:nvPr/>
          </p:nvSpPr>
          <p:spPr>
            <a:xfrm>
              <a:off x="2013854" y="1849595"/>
              <a:ext cx="99573" cy="155988"/>
            </a:xfrm>
            <a:custGeom>
              <a:avLst/>
              <a:gdLst/>
              <a:ahLst/>
              <a:cxnLst/>
              <a:rect l="l" t="t" r="r" b="b"/>
              <a:pathLst>
                <a:path w="4243" h="6647" fill="none" extrusionOk="0">
                  <a:moveTo>
                    <a:pt x="1" y="5711"/>
                  </a:moveTo>
                  <a:lnTo>
                    <a:pt x="1" y="5711"/>
                  </a:lnTo>
                  <a:lnTo>
                    <a:pt x="246" y="5255"/>
                  </a:lnTo>
                  <a:lnTo>
                    <a:pt x="424" y="4888"/>
                  </a:lnTo>
                  <a:lnTo>
                    <a:pt x="491" y="4743"/>
                  </a:lnTo>
                  <a:lnTo>
                    <a:pt x="535" y="4631"/>
                  </a:lnTo>
                  <a:lnTo>
                    <a:pt x="535" y="4631"/>
                  </a:lnTo>
                  <a:lnTo>
                    <a:pt x="535" y="4587"/>
                  </a:lnTo>
                  <a:lnTo>
                    <a:pt x="535" y="4554"/>
                  </a:lnTo>
                  <a:lnTo>
                    <a:pt x="524" y="4487"/>
                  </a:lnTo>
                  <a:lnTo>
                    <a:pt x="468" y="4342"/>
                  </a:lnTo>
                  <a:lnTo>
                    <a:pt x="435" y="4231"/>
                  </a:lnTo>
                  <a:lnTo>
                    <a:pt x="424" y="4097"/>
                  </a:lnTo>
                  <a:lnTo>
                    <a:pt x="424" y="3919"/>
                  </a:lnTo>
                  <a:lnTo>
                    <a:pt x="435" y="3819"/>
                  </a:lnTo>
                  <a:lnTo>
                    <a:pt x="457" y="3696"/>
                  </a:lnTo>
                  <a:lnTo>
                    <a:pt x="457" y="3696"/>
                  </a:lnTo>
                  <a:lnTo>
                    <a:pt x="391" y="3284"/>
                  </a:lnTo>
                  <a:lnTo>
                    <a:pt x="324" y="2850"/>
                  </a:lnTo>
                  <a:lnTo>
                    <a:pt x="268" y="2338"/>
                  </a:lnTo>
                  <a:lnTo>
                    <a:pt x="257" y="2071"/>
                  </a:lnTo>
                  <a:lnTo>
                    <a:pt x="246" y="1804"/>
                  </a:lnTo>
                  <a:lnTo>
                    <a:pt x="246" y="1536"/>
                  </a:lnTo>
                  <a:lnTo>
                    <a:pt x="257" y="1291"/>
                  </a:lnTo>
                  <a:lnTo>
                    <a:pt x="290" y="1058"/>
                  </a:lnTo>
                  <a:lnTo>
                    <a:pt x="335" y="846"/>
                  </a:lnTo>
                  <a:lnTo>
                    <a:pt x="368" y="757"/>
                  </a:lnTo>
                  <a:lnTo>
                    <a:pt x="413" y="679"/>
                  </a:lnTo>
                  <a:lnTo>
                    <a:pt x="457" y="601"/>
                  </a:lnTo>
                  <a:lnTo>
                    <a:pt x="502" y="546"/>
                  </a:lnTo>
                  <a:lnTo>
                    <a:pt x="502" y="546"/>
                  </a:lnTo>
                  <a:lnTo>
                    <a:pt x="624" y="434"/>
                  </a:lnTo>
                  <a:lnTo>
                    <a:pt x="758" y="334"/>
                  </a:lnTo>
                  <a:lnTo>
                    <a:pt x="914" y="256"/>
                  </a:lnTo>
                  <a:lnTo>
                    <a:pt x="1092" y="178"/>
                  </a:lnTo>
                  <a:lnTo>
                    <a:pt x="1270" y="122"/>
                  </a:lnTo>
                  <a:lnTo>
                    <a:pt x="1470" y="67"/>
                  </a:lnTo>
                  <a:lnTo>
                    <a:pt x="1660" y="33"/>
                  </a:lnTo>
                  <a:lnTo>
                    <a:pt x="1860" y="11"/>
                  </a:lnTo>
                  <a:lnTo>
                    <a:pt x="2061" y="0"/>
                  </a:lnTo>
                  <a:lnTo>
                    <a:pt x="2261" y="11"/>
                  </a:lnTo>
                  <a:lnTo>
                    <a:pt x="2450" y="33"/>
                  </a:lnTo>
                  <a:lnTo>
                    <a:pt x="2617" y="67"/>
                  </a:lnTo>
                  <a:lnTo>
                    <a:pt x="2784" y="111"/>
                  </a:lnTo>
                  <a:lnTo>
                    <a:pt x="2929" y="178"/>
                  </a:lnTo>
                  <a:lnTo>
                    <a:pt x="3051" y="256"/>
                  </a:lnTo>
                  <a:lnTo>
                    <a:pt x="3107" y="312"/>
                  </a:lnTo>
                  <a:lnTo>
                    <a:pt x="3152" y="356"/>
                  </a:lnTo>
                  <a:lnTo>
                    <a:pt x="3152" y="356"/>
                  </a:lnTo>
                  <a:lnTo>
                    <a:pt x="3241" y="401"/>
                  </a:lnTo>
                  <a:lnTo>
                    <a:pt x="3330" y="456"/>
                  </a:lnTo>
                  <a:lnTo>
                    <a:pt x="3408" y="546"/>
                  </a:lnTo>
                  <a:lnTo>
                    <a:pt x="3497" y="646"/>
                  </a:lnTo>
                  <a:lnTo>
                    <a:pt x="3575" y="768"/>
                  </a:lnTo>
                  <a:lnTo>
                    <a:pt x="3653" y="902"/>
                  </a:lnTo>
                  <a:lnTo>
                    <a:pt x="3719" y="1047"/>
                  </a:lnTo>
                  <a:lnTo>
                    <a:pt x="3797" y="1214"/>
                  </a:lnTo>
                  <a:lnTo>
                    <a:pt x="3920" y="1559"/>
                  </a:lnTo>
                  <a:lnTo>
                    <a:pt x="4031" y="1926"/>
                  </a:lnTo>
                  <a:lnTo>
                    <a:pt x="4131" y="2305"/>
                  </a:lnTo>
                  <a:lnTo>
                    <a:pt x="4209" y="2672"/>
                  </a:lnTo>
                  <a:lnTo>
                    <a:pt x="4209" y="2672"/>
                  </a:lnTo>
                  <a:lnTo>
                    <a:pt x="4232" y="2861"/>
                  </a:lnTo>
                  <a:lnTo>
                    <a:pt x="4243" y="3039"/>
                  </a:lnTo>
                  <a:lnTo>
                    <a:pt x="4220" y="3229"/>
                  </a:lnTo>
                  <a:lnTo>
                    <a:pt x="4187" y="3418"/>
                  </a:lnTo>
                  <a:lnTo>
                    <a:pt x="4142" y="3607"/>
                  </a:lnTo>
                  <a:lnTo>
                    <a:pt x="4087" y="3796"/>
                  </a:lnTo>
                  <a:lnTo>
                    <a:pt x="4020" y="3986"/>
                  </a:lnTo>
                  <a:lnTo>
                    <a:pt x="3942" y="4164"/>
                  </a:lnTo>
                  <a:lnTo>
                    <a:pt x="3775" y="4498"/>
                  </a:lnTo>
                  <a:lnTo>
                    <a:pt x="3619" y="4798"/>
                  </a:lnTo>
                  <a:lnTo>
                    <a:pt x="3486" y="5043"/>
                  </a:lnTo>
                  <a:lnTo>
                    <a:pt x="3385" y="5222"/>
                  </a:lnTo>
                  <a:lnTo>
                    <a:pt x="3385" y="5222"/>
                  </a:lnTo>
                  <a:lnTo>
                    <a:pt x="3207" y="5600"/>
                  </a:lnTo>
                  <a:lnTo>
                    <a:pt x="2996" y="6079"/>
                  </a:lnTo>
                  <a:lnTo>
                    <a:pt x="2751" y="66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402;p21">
              <a:extLst>
                <a:ext uri="{FF2B5EF4-FFF2-40B4-BE49-F238E27FC236}">
                  <a16:creationId xmlns:a16="http://schemas.microsoft.com/office/drawing/2014/main" id="{E5D8C714-0885-422C-9F7C-086A13BF33D5}"/>
                </a:ext>
              </a:extLst>
            </p:cNvPr>
            <p:cNvSpPr/>
            <p:nvPr/>
          </p:nvSpPr>
          <p:spPr>
            <a:xfrm>
              <a:off x="1642856" y="1885641"/>
              <a:ext cx="348821" cy="571152"/>
            </a:xfrm>
            <a:custGeom>
              <a:avLst/>
              <a:gdLst/>
              <a:ahLst/>
              <a:cxnLst/>
              <a:rect l="l" t="t" r="r" b="b"/>
              <a:pathLst>
                <a:path w="14864" h="24338" extrusionOk="0">
                  <a:moveTo>
                    <a:pt x="2316" y="0"/>
                  </a:moveTo>
                  <a:lnTo>
                    <a:pt x="2093" y="134"/>
                  </a:lnTo>
                  <a:lnTo>
                    <a:pt x="1882" y="268"/>
                  </a:lnTo>
                  <a:lnTo>
                    <a:pt x="1693" y="412"/>
                  </a:lnTo>
                  <a:lnTo>
                    <a:pt x="1515" y="568"/>
                  </a:lnTo>
                  <a:lnTo>
                    <a:pt x="1336" y="735"/>
                  </a:lnTo>
                  <a:lnTo>
                    <a:pt x="1181" y="902"/>
                  </a:lnTo>
                  <a:lnTo>
                    <a:pt x="1025" y="1080"/>
                  </a:lnTo>
                  <a:lnTo>
                    <a:pt x="891" y="1270"/>
                  </a:lnTo>
                  <a:lnTo>
                    <a:pt x="769" y="1459"/>
                  </a:lnTo>
                  <a:lnTo>
                    <a:pt x="646" y="1659"/>
                  </a:lnTo>
                  <a:lnTo>
                    <a:pt x="546" y="1860"/>
                  </a:lnTo>
                  <a:lnTo>
                    <a:pt x="446" y="2071"/>
                  </a:lnTo>
                  <a:lnTo>
                    <a:pt x="357" y="2294"/>
                  </a:lnTo>
                  <a:lnTo>
                    <a:pt x="290" y="2517"/>
                  </a:lnTo>
                  <a:lnTo>
                    <a:pt x="223" y="2739"/>
                  </a:lnTo>
                  <a:lnTo>
                    <a:pt x="167" y="2962"/>
                  </a:lnTo>
                  <a:lnTo>
                    <a:pt x="112" y="3196"/>
                  </a:lnTo>
                  <a:lnTo>
                    <a:pt x="78" y="3441"/>
                  </a:lnTo>
                  <a:lnTo>
                    <a:pt x="45" y="3674"/>
                  </a:lnTo>
                  <a:lnTo>
                    <a:pt x="23" y="3919"/>
                  </a:lnTo>
                  <a:lnTo>
                    <a:pt x="12" y="4164"/>
                  </a:lnTo>
                  <a:lnTo>
                    <a:pt x="0" y="4409"/>
                  </a:lnTo>
                  <a:lnTo>
                    <a:pt x="12" y="4654"/>
                  </a:lnTo>
                  <a:lnTo>
                    <a:pt x="23" y="4910"/>
                  </a:lnTo>
                  <a:lnTo>
                    <a:pt x="34" y="5155"/>
                  </a:lnTo>
                  <a:lnTo>
                    <a:pt x="56" y="5400"/>
                  </a:lnTo>
                  <a:lnTo>
                    <a:pt x="89" y="5656"/>
                  </a:lnTo>
                  <a:lnTo>
                    <a:pt x="134" y="5901"/>
                  </a:lnTo>
                  <a:lnTo>
                    <a:pt x="234" y="6391"/>
                  </a:lnTo>
                  <a:lnTo>
                    <a:pt x="357" y="6881"/>
                  </a:lnTo>
                  <a:lnTo>
                    <a:pt x="479" y="7326"/>
                  </a:lnTo>
                  <a:lnTo>
                    <a:pt x="624" y="7783"/>
                  </a:lnTo>
                  <a:lnTo>
                    <a:pt x="769" y="8228"/>
                  </a:lnTo>
                  <a:lnTo>
                    <a:pt x="913" y="8673"/>
                  </a:lnTo>
                  <a:lnTo>
                    <a:pt x="1069" y="9119"/>
                  </a:lnTo>
                  <a:lnTo>
                    <a:pt x="1236" y="9553"/>
                  </a:lnTo>
                  <a:lnTo>
                    <a:pt x="1581" y="10421"/>
                  </a:lnTo>
                  <a:lnTo>
                    <a:pt x="1949" y="11278"/>
                  </a:lnTo>
                  <a:lnTo>
                    <a:pt x="2338" y="12113"/>
                  </a:lnTo>
                  <a:lnTo>
                    <a:pt x="2739" y="12949"/>
                  </a:lnTo>
                  <a:lnTo>
                    <a:pt x="3162" y="13750"/>
                  </a:lnTo>
                  <a:lnTo>
                    <a:pt x="3596" y="14541"/>
                  </a:lnTo>
                  <a:lnTo>
                    <a:pt x="4042" y="15320"/>
                  </a:lnTo>
                  <a:lnTo>
                    <a:pt x="4509" y="16077"/>
                  </a:lnTo>
                  <a:lnTo>
                    <a:pt x="4977" y="16812"/>
                  </a:lnTo>
                  <a:lnTo>
                    <a:pt x="5445" y="17524"/>
                  </a:lnTo>
                  <a:lnTo>
                    <a:pt x="5935" y="18226"/>
                  </a:lnTo>
                  <a:lnTo>
                    <a:pt x="6413" y="18894"/>
                  </a:lnTo>
                  <a:lnTo>
                    <a:pt x="6903" y="19539"/>
                  </a:lnTo>
                  <a:lnTo>
                    <a:pt x="7070" y="19784"/>
                  </a:lnTo>
                  <a:lnTo>
                    <a:pt x="7493" y="20319"/>
                  </a:lnTo>
                  <a:lnTo>
                    <a:pt x="7905" y="20820"/>
                  </a:lnTo>
                  <a:lnTo>
                    <a:pt x="8317" y="21321"/>
                  </a:lnTo>
                  <a:lnTo>
                    <a:pt x="8718" y="21788"/>
                  </a:lnTo>
                  <a:lnTo>
                    <a:pt x="9119" y="22245"/>
                  </a:lnTo>
                  <a:lnTo>
                    <a:pt x="9508" y="22679"/>
                  </a:lnTo>
                  <a:lnTo>
                    <a:pt x="9898" y="23080"/>
                  </a:lnTo>
                  <a:lnTo>
                    <a:pt x="10265" y="23470"/>
                  </a:lnTo>
                  <a:lnTo>
                    <a:pt x="10521" y="23692"/>
                  </a:lnTo>
                  <a:lnTo>
                    <a:pt x="10778" y="23881"/>
                  </a:lnTo>
                  <a:lnTo>
                    <a:pt x="11022" y="24048"/>
                  </a:lnTo>
                  <a:lnTo>
                    <a:pt x="11256" y="24193"/>
                  </a:lnTo>
                  <a:lnTo>
                    <a:pt x="11368" y="24249"/>
                  </a:lnTo>
                  <a:lnTo>
                    <a:pt x="11490" y="24293"/>
                  </a:lnTo>
                  <a:lnTo>
                    <a:pt x="11613" y="24327"/>
                  </a:lnTo>
                  <a:lnTo>
                    <a:pt x="11746" y="24338"/>
                  </a:lnTo>
                  <a:lnTo>
                    <a:pt x="12002" y="24338"/>
                  </a:lnTo>
                  <a:lnTo>
                    <a:pt x="12136" y="24316"/>
                  </a:lnTo>
                  <a:lnTo>
                    <a:pt x="12269" y="24293"/>
                  </a:lnTo>
                  <a:lnTo>
                    <a:pt x="12392" y="24249"/>
                  </a:lnTo>
                  <a:lnTo>
                    <a:pt x="12525" y="24204"/>
                  </a:lnTo>
                  <a:lnTo>
                    <a:pt x="12659" y="24149"/>
                  </a:lnTo>
                  <a:lnTo>
                    <a:pt x="12793" y="24082"/>
                  </a:lnTo>
                  <a:lnTo>
                    <a:pt x="12915" y="24015"/>
                  </a:lnTo>
                  <a:lnTo>
                    <a:pt x="13038" y="23937"/>
                  </a:lnTo>
                  <a:lnTo>
                    <a:pt x="13283" y="23759"/>
                  </a:lnTo>
                  <a:lnTo>
                    <a:pt x="13283" y="23525"/>
                  </a:lnTo>
                  <a:lnTo>
                    <a:pt x="13294" y="23303"/>
                  </a:lnTo>
                  <a:lnTo>
                    <a:pt x="13316" y="23080"/>
                  </a:lnTo>
                  <a:lnTo>
                    <a:pt x="13349" y="22868"/>
                  </a:lnTo>
                  <a:lnTo>
                    <a:pt x="13383" y="22657"/>
                  </a:lnTo>
                  <a:lnTo>
                    <a:pt x="13427" y="22445"/>
                  </a:lnTo>
                  <a:lnTo>
                    <a:pt x="13472" y="22245"/>
                  </a:lnTo>
                  <a:lnTo>
                    <a:pt x="13527" y="22056"/>
                  </a:lnTo>
                  <a:lnTo>
                    <a:pt x="13639" y="21688"/>
                  </a:lnTo>
                  <a:lnTo>
                    <a:pt x="13772" y="21343"/>
                  </a:lnTo>
                  <a:lnTo>
                    <a:pt x="13917" y="21020"/>
                  </a:lnTo>
                  <a:lnTo>
                    <a:pt x="14062" y="20731"/>
                  </a:lnTo>
                  <a:lnTo>
                    <a:pt x="14218" y="20475"/>
                  </a:lnTo>
                  <a:lnTo>
                    <a:pt x="14362" y="20241"/>
                  </a:lnTo>
                  <a:lnTo>
                    <a:pt x="14496" y="20040"/>
                  </a:lnTo>
                  <a:lnTo>
                    <a:pt x="14607" y="19873"/>
                  </a:lnTo>
                  <a:lnTo>
                    <a:pt x="14797" y="19651"/>
                  </a:lnTo>
                  <a:lnTo>
                    <a:pt x="14863" y="19573"/>
                  </a:lnTo>
                  <a:lnTo>
                    <a:pt x="14797" y="19539"/>
                  </a:lnTo>
                  <a:lnTo>
                    <a:pt x="14730" y="19495"/>
                  </a:lnTo>
                  <a:lnTo>
                    <a:pt x="14652" y="19428"/>
                  </a:lnTo>
                  <a:lnTo>
                    <a:pt x="14563" y="19350"/>
                  </a:lnTo>
                  <a:lnTo>
                    <a:pt x="14385" y="19150"/>
                  </a:lnTo>
                  <a:lnTo>
                    <a:pt x="14184" y="18894"/>
                  </a:lnTo>
                  <a:lnTo>
                    <a:pt x="13962" y="18582"/>
                  </a:lnTo>
                  <a:lnTo>
                    <a:pt x="13717" y="18226"/>
                  </a:lnTo>
                  <a:lnTo>
                    <a:pt x="13450" y="17814"/>
                  </a:lnTo>
                  <a:lnTo>
                    <a:pt x="13182" y="17368"/>
                  </a:lnTo>
                  <a:lnTo>
                    <a:pt x="12893" y="16879"/>
                  </a:lnTo>
                  <a:lnTo>
                    <a:pt x="12581" y="16355"/>
                  </a:lnTo>
                  <a:lnTo>
                    <a:pt x="11947" y="15209"/>
                  </a:lnTo>
                  <a:lnTo>
                    <a:pt x="11267" y="13973"/>
                  </a:lnTo>
                  <a:lnTo>
                    <a:pt x="10577" y="12659"/>
                  </a:lnTo>
                  <a:lnTo>
                    <a:pt x="9853" y="11267"/>
                  </a:lnTo>
                  <a:lnTo>
                    <a:pt x="9130" y="9853"/>
                  </a:lnTo>
                  <a:lnTo>
                    <a:pt x="7749" y="7137"/>
                  </a:lnTo>
                  <a:lnTo>
                    <a:pt x="6547" y="4743"/>
                  </a:lnTo>
                  <a:lnTo>
                    <a:pt x="6035" y="3752"/>
                  </a:lnTo>
                  <a:lnTo>
                    <a:pt x="5612" y="2940"/>
                  </a:lnTo>
                  <a:lnTo>
                    <a:pt x="5489" y="2717"/>
                  </a:lnTo>
                  <a:lnTo>
                    <a:pt x="5356" y="2505"/>
                  </a:lnTo>
                  <a:lnTo>
                    <a:pt x="5222" y="2305"/>
                  </a:lnTo>
                  <a:lnTo>
                    <a:pt x="5099" y="2116"/>
                  </a:lnTo>
                  <a:lnTo>
                    <a:pt x="4955" y="1926"/>
                  </a:lnTo>
                  <a:lnTo>
                    <a:pt x="4821" y="1759"/>
                  </a:lnTo>
                  <a:lnTo>
                    <a:pt x="4688" y="1604"/>
                  </a:lnTo>
                  <a:lnTo>
                    <a:pt x="4543" y="1448"/>
                  </a:lnTo>
                  <a:lnTo>
                    <a:pt x="4264" y="1181"/>
                  </a:lnTo>
                  <a:lnTo>
                    <a:pt x="3997" y="936"/>
                  </a:lnTo>
                  <a:lnTo>
                    <a:pt x="3730" y="735"/>
                  </a:lnTo>
                  <a:lnTo>
                    <a:pt x="3474" y="557"/>
                  </a:lnTo>
                  <a:lnTo>
                    <a:pt x="3229" y="412"/>
                  </a:lnTo>
                  <a:lnTo>
                    <a:pt x="3018" y="290"/>
                  </a:lnTo>
                  <a:lnTo>
                    <a:pt x="2817" y="190"/>
                  </a:lnTo>
                  <a:lnTo>
                    <a:pt x="2650" y="123"/>
                  </a:lnTo>
                  <a:lnTo>
                    <a:pt x="2405" y="34"/>
                  </a:lnTo>
                  <a:lnTo>
                    <a:pt x="2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403;p21">
              <a:extLst>
                <a:ext uri="{FF2B5EF4-FFF2-40B4-BE49-F238E27FC236}">
                  <a16:creationId xmlns:a16="http://schemas.microsoft.com/office/drawing/2014/main" id="{3A298D5B-D9DC-4483-B4F9-0CBA382325F1}"/>
                </a:ext>
              </a:extLst>
            </p:cNvPr>
            <p:cNvSpPr/>
            <p:nvPr/>
          </p:nvSpPr>
          <p:spPr>
            <a:xfrm>
              <a:off x="1642856" y="1885641"/>
              <a:ext cx="348821" cy="571152"/>
            </a:xfrm>
            <a:custGeom>
              <a:avLst/>
              <a:gdLst/>
              <a:ahLst/>
              <a:cxnLst/>
              <a:rect l="l" t="t" r="r" b="b"/>
              <a:pathLst>
                <a:path w="14864" h="24338" fill="none" extrusionOk="0">
                  <a:moveTo>
                    <a:pt x="14863" y="19573"/>
                  </a:moveTo>
                  <a:lnTo>
                    <a:pt x="14863" y="19573"/>
                  </a:lnTo>
                  <a:lnTo>
                    <a:pt x="14797" y="19651"/>
                  </a:lnTo>
                  <a:lnTo>
                    <a:pt x="14607" y="19873"/>
                  </a:lnTo>
                  <a:lnTo>
                    <a:pt x="14496" y="20040"/>
                  </a:lnTo>
                  <a:lnTo>
                    <a:pt x="14362" y="20241"/>
                  </a:lnTo>
                  <a:lnTo>
                    <a:pt x="14218" y="20475"/>
                  </a:lnTo>
                  <a:lnTo>
                    <a:pt x="14062" y="20731"/>
                  </a:lnTo>
                  <a:lnTo>
                    <a:pt x="13917" y="21020"/>
                  </a:lnTo>
                  <a:lnTo>
                    <a:pt x="13772" y="21343"/>
                  </a:lnTo>
                  <a:lnTo>
                    <a:pt x="13639" y="21688"/>
                  </a:lnTo>
                  <a:lnTo>
                    <a:pt x="13527" y="22056"/>
                  </a:lnTo>
                  <a:lnTo>
                    <a:pt x="13472" y="22245"/>
                  </a:lnTo>
                  <a:lnTo>
                    <a:pt x="13427" y="22445"/>
                  </a:lnTo>
                  <a:lnTo>
                    <a:pt x="13383" y="22657"/>
                  </a:lnTo>
                  <a:lnTo>
                    <a:pt x="13349" y="22868"/>
                  </a:lnTo>
                  <a:lnTo>
                    <a:pt x="13316" y="23080"/>
                  </a:lnTo>
                  <a:lnTo>
                    <a:pt x="13294" y="23303"/>
                  </a:lnTo>
                  <a:lnTo>
                    <a:pt x="13283" y="23525"/>
                  </a:lnTo>
                  <a:lnTo>
                    <a:pt x="13283" y="23759"/>
                  </a:lnTo>
                  <a:lnTo>
                    <a:pt x="13283" y="23759"/>
                  </a:lnTo>
                  <a:lnTo>
                    <a:pt x="13038" y="23937"/>
                  </a:lnTo>
                  <a:lnTo>
                    <a:pt x="12915" y="24015"/>
                  </a:lnTo>
                  <a:lnTo>
                    <a:pt x="12793" y="24082"/>
                  </a:lnTo>
                  <a:lnTo>
                    <a:pt x="12659" y="24149"/>
                  </a:lnTo>
                  <a:lnTo>
                    <a:pt x="12525" y="24204"/>
                  </a:lnTo>
                  <a:lnTo>
                    <a:pt x="12392" y="24249"/>
                  </a:lnTo>
                  <a:lnTo>
                    <a:pt x="12269" y="24293"/>
                  </a:lnTo>
                  <a:lnTo>
                    <a:pt x="12136" y="24316"/>
                  </a:lnTo>
                  <a:lnTo>
                    <a:pt x="12002" y="24338"/>
                  </a:lnTo>
                  <a:lnTo>
                    <a:pt x="11869" y="24338"/>
                  </a:lnTo>
                  <a:lnTo>
                    <a:pt x="11746" y="24338"/>
                  </a:lnTo>
                  <a:lnTo>
                    <a:pt x="11613" y="24327"/>
                  </a:lnTo>
                  <a:lnTo>
                    <a:pt x="11490" y="24293"/>
                  </a:lnTo>
                  <a:lnTo>
                    <a:pt x="11368" y="24249"/>
                  </a:lnTo>
                  <a:lnTo>
                    <a:pt x="11256" y="24193"/>
                  </a:lnTo>
                  <a:lnTo>
                    <a:pt x="11256" y="24193"/>
                  </a:lnTo>
                  <a:lnTo>
                    <a:pt x="11022" y="24048"/>
                  </a:lnTo>
                  <a:lnTo>
                    <a:pt x="10778" y="23881"/>
                  </a:lnTo>
                  <a:lnTo>
                    <a:pt x="10521" y="23692"/>
                  </a:lnTo>
                  <a:lnTo>
                    <a:pt x="10265" y="23470"/>
                  </a:lnTo>
                  <a:lnTo>
                    <a:pt x="10265" y="23470"/>
                  </a:lnTo>
                  <a:lnTo>
                    <a:pt x="9898" y="23080"/>
                  </a:lnTo>
                  <a:lnTo>
                    <a:pt x="9508" y="22679"/>
                  </a:lnTo>
                  <a:lnTo>
                    <a:pt x="9119" y="22245"/>
                  </a:lnTo>
                  <a:lnTo>
                    <a:pt x="8718" y="21788"/>
                  </a:lnTo>
                  <a:lnTo>
                    <a:pt x="8317" y="21321"/>
                  </a:lnTo>
                  <a:lnTo>
                    <a:pt x="7905" y="20820"/>
                  </a:lnTo>
                  <a:lnTo>
                    <a:pt x="7493" y="20319"/>
                  </a:lnTo>
                  <a:lnTo>
                    <a:pt x="7070" y="19784"/>
                  </a:lnTo>
                  <a:lnTo>
                    <a:pt x="7070" y="19784"/>
                  </a:lnTo>
                  <a:lnTo>
                    <a:pt x="6903" y="19539"/>
                  </a:lnTo>
                  <a:lnTo>
                    <a:pt x="6903" y="19539"/>
                  </a:lnTo>
                  <a:lnTo>
                    <a:pt x="6413" y="18894"/>
                  </a:lnTo>
                  <a:lnTo>
                    <a:pt x="5935" y="18226"/>
                  </a:lnTo>
                  <a:lnTo>
                    <a:pt x="5445" y="17524"/>
                  </a:lnTo>
                  <a:lnTo>
                    <a:pt x="4977" y="16812"/>
                  </a:lnTo>
                  <a:lnTo>
                    <a:pt x="4509" y="16077"/>
                  </a:lnTo>
                  <a:lnTo>
                    <a:pt x="4042" y="15320"/>
                  </a:lnTo>
                  <a:lnTo>
                    <a:pt x="3596" y="14541"/>
                  </a:lnTo>
                  <a:lnTo>
                    <a:pt x="3162" y="13750"/>
                  </a:lnTo>
                  <a:lnTo>
                    <a:pt x="2739" y="12949"/>
                  </a:lnTo>
                  <a:lnTo>
                    <a:pt x="2338" y="12113"/>
                  </a:lnTo>
                  <a:lnTo>
                    <a:pt x="1949" y="11278"/>
                  </a:lnTo>
                  <a:lnTo>
                    <a:pt x="1581" y="10421"/>
                  </a:lnTo>
                  <a:lnTo>
                    <a:pt x="1236" y="9553"/>
                  </a:lnTo>
                  <a:lnTo>
                    <a:pt x="1069" y="9119"/>
                  </a:lnTo>
                  <a:lnTo>
                    <a:pt x="913" y="8673"/>
                  </a:lnTo>
                  <a:lnTo>
                    <a:pt x="769" y="8228"/>
                  </a:lnTo>
                  <a:lnTo>
                    <a:pt x="624" y="7783"/>
                  </a:lnTo>
                  <a:lnTo>
                    <a:pt x="479" y="7326"/>
                  </a:lnTo>
                  <a:lnTo>
                    <a:pt x="357" y="6881"/>
                  </a:lnTo>
                  <a:lnTo>
                    <a:pt x="357" y="6881"/>
                  </a:lnTo>
                  <a:lnTo>
                    <a:pt x="234" y="6391"/>
                  </a:lnTo>
                  <a:lnTo>
                    <a:pt x="134" y="5901"/>
                  </a:lnTo>
                  <a:lnTo>
                    <a:pt x="89" y="5656"/>
                  </a:lnTo>
                  <a:lnTo>
                    <a:pt x="56" y="5400"/>
                  </a:lnTo>
                  <a:lnTo>
                    <a:pt x="34" y="5155"/>
                  </a:lnTo>
                  <a:lnTo>
                    <a:pt x="23" y="4910"/>
                  </a:lnTo>
                  <a:lnTo>
                    <a:pt x="12" y="4654"/>
                  </a:lnTo>
                  <a:lnTo>
                    <a:pt x="0" y="4409"/>
                  </a:lnTo>
                  <a:lnTo>
                    <a:pt x="12" y="4164"/>
                  </a:lnTo>
                  <a:lnTo>
                    <a:pt x="23" y="3919"/>
                  </a:lnTo>
                  <a:lnTo>
                    <a:pt x="45" y="3674"/>
                  </a:lnTo>
                  <a:lnTo>
                    <a:pt x="78" y="3441"/>
                  </a:lnTo>
                  <a:lnTo>
                    <a:pt x="112" y="3196"/>
                  </a:lnTo>
                  <a:lnTo>
                    <a:pt x="167" y="2962"/>
                  </a:lnTo>
                  <a:lnTo>
                    <a:pt x="223" y="2739"/>
                  </a:lnTo>
                  <a:lnTo>
                    <a:pt x="290" y="2517"/>
                  </a:lnTo>
                  <a:lnTo>
                    <a:pt x="357" y="2294"/>
                  </a:lnTo>
                  <a:lnTo>
                    <a:pt x="446" y="2071"/>
                  </a:lnTo>
                  <a:lnTo>
                    <a:pt x="546" y="1860"/>
                  </a:lnTo>
                  <a:lnTo>
                    <a:pt x="646" y="1659"/>
                  </a:lnTo>
                  <a:lnTo>
                    <a:pt x="769" y="1459"/>
                  </a:lnTo>
                  <a:lnTo>
                    <a:pt x="891" y="1270"/>
                  </a:lnTo>
                  <a:lnTo>
                    <a:pt x="1025" y="1080"/>
                  </a:lnTo>
                  <a:lnTo>
                    <a:pt x="1181" y="902"/>
                  </a:lnTo>
                  <a:lnTo>
                    <a:pt x="1336" y="735"/>
                  </a:lnTo>
                  <a:lnTo>
                    <a:pt x="1515" y="568"/>
                  </a:lnTo>
                  <a:lnTo>
                    <a:pt x="1693" y="412"/>
                  </a:lnTo>
                  <a:lnTo>
                    <a:pt x="1882" y="268"/>
                  </a:lnTo>
                  <a:lnTo>
                    <a:pt x="2093" y="134"/>
                  </a:lnTo>
                  <a:lnTo>
                    <a:pt x="2316" y="0"/>
                  </a:lnTo>
                  <a:lnTo>
                    <a:pt x="2316" y="0"/>
                  </a:lnTo>
                  <a:lnTo>
                    <a:pt x="2405" y="34"/>
                  </a:lnTo>
                  <a:lnTo>
                    <a:pt x="2650" y="123"/>
                  </a:lnTo>
                  <a:lnTo>
                    <a:pt x="2817" y="190"/>
                  </a:lnTo>
                  <a:lnTo>
                    <a:pt x="3018" y="290"/>
                  </a:lnTo>
                  <a:lnTo>
                    <a:pt x="3229" y="412"/>
                  </a:lnTo>
                  <a:lnTo>
                    <a:pt x="3474" y="557"/>
                  </a:lnTo>
                  <a:lnTo>
                    <a:pt x="3730" y="735"/>
                  </a:lnTo>
                  <a:lnTo>
                    <a:pt x="3997" y="936"/>
                  </a:lnTo>
                  <a:lnTo>
                    <a:pt x="4264" y="1181"/>
                  </a:lnTo>
                  <a:lnTo>
                    <a:pt x="4543" y="1448"/>
                  </a:lnTo>
                  <a:lnTo>
                    <a:pt x="4688" y="1604"/>
                  </a:lnTo>
                  <a:lnTo>
                    <a:pt x="4821" y="1759"/>
                  </a:lnTo>
                  <a:lnTo>
                    <a:pt x="4955" y="1926"/>
                  </a:lnTo>
                  <a:lnTo>
                    <a:pt x="5099" y="2116"/>
                  </a:lnTo>
                  <a:lnTo>
                    <a:pt x="5222" y="2305"/>
                  </a:lnTo>
                  <a:lnTo>
                    <a:pt x="5356" y="2505"/>
                  </a:lnTo>
                  <a:lnTo>
                    <a:pt x="5489" y="2717"/>
                  </a:lnTo>
                  <a:lnTo>
                    <a:pt x="5612" y="2940"/>
                  </a:lnTo>
                  <a:lnTo>
                    <a:pt x="5612" y="2940"/>
                  </a:lnTo>
                  <a:lnTo>
                    <a:pt x="6035" y="3752"/>
                  </a:lnTo>
                  <a:lnTo>
                    <a:pt x="6547" y="4743"/>
                  </a:lnTo>
                  <a:lnTo>
                    <a:pt x="7749" y="7137"/>
                  </a:lnTo>
                  <a:lnTo>
                    <a:pt x="9130" y="9853"/>
                  </a:lnTo>
                  <a:lnTo>
                    <a:pt x="9853" y="11267"/>
                  </a:lnTo>
                  <a:lnTo>
                    <a:pt x="10577" y="12659"/>
                  </a:lnTo>
                  <a:lnTo>
                    <a:pt x="10577" y="12659"/>
                  </a:lnTo>
                  <a:lnTo>
                    <a:pt x="11267" y="13973"/>
                  </a:lnTo>
                  <a:lnTo>
                    <a:pt x="11947" y="15209"/>
                  </a:lnTo>
                  <a:lnTo>
                    <a:pt x="12581" y="16355"/>
                  </a:lnTo>
                  <a:lnTo>
                    <a:pt x="12893" y="16879"/>
                  </a:lnTo>
                  <a:lnTo>
                    <a:pt x="13182" y="17368"/>
                  </a:lnTo>
                  <a:lnTo>
                    <a:pt x="13450" y="17814"/>
                  </a:lnTo>
                  <a:lnTo>
                    <a:pt x="13717" y="18226"/>
                  </a:lnTo>
                  <a:lnTo>
                    <a:pt x="13962" y="18582"/>
                  </a:lnTo>
                  <a:lnTo>
                    <a:pt x="14184" y="18894"/>
                  </a:lnTo>
                  <a:lnTo>
                    <a:pt x="14385" y="19150"/>
                  </a:lnTo>
                  <a:lnTo>
                    <a:pt x="14563" y="19350"/>
                  </a:lnTo>
                  <a:lnTo>
                    <a:pt x="14652" y="19428"/>
                  </a:lnTo>
                  <a:lnTo>
                    <a:pt x="14730" y="19495"/>
                  </a:lnTo>
                  <a:lnTo>
                    <a:pt x="14797" y="19539"/>
                  </a:lnTo>
                  <a:lnTo>
                    <a:pt x="14863" y="195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404;p21">
              <a:extLst>
                <a:ext uri="{FF2B5EF4-FFF2-40B4-BE49-F238E27FC236}">
                  <a16:creationId xmlns:a16="http://schemas.microsoft.com/office/drawing/2014/main" id="{2AFECE0A-0D23-4681-A4C0-9D50967A4661}"/>
                </a:ext>
              </a:extLst>
            </p:cNvPr>
            <p:cNvSpPr/>
            <p:nvPr/>
          </p:nvSpPr>
          <p:spPr>
            <a:xfrm>
              <a:off x="1616995" y="1843845"/>
              <a:ext cx="259973" cy="353773"/>
            </a:xfrm>
            <a:custGeom>
              <a:avLst/>
              <a:gdLst/>
              <a:ahLst/>
              <a:cxnLst/>
              <a:rect l="l" t="t" r="r" b="b"/>
              <a:pathLst>
                <a:path w="11078" h="15075" extrusionOk="0">
                  <a:moveTo>
                    <a:pt x="2205" y="0"/>
                  </a:moveTo>
                  <a:lnTo>
                    <a:pt x="267" y="9508"/>
                  </a:lnTo>
                  <a:lnTo>
                    <a:pt x="134" y="10031"/>
                  </a:lnTo>
                  <a:lnTo>
                    <a:pt x="78" y="10287"/>
                  </a:lnTo>
                  <a:lnTo>
                    <a:pt x="34" y="10554"/>
                  </a:lnTo>
                  <a:lnTo>
                    <a:pt x="11" y="10811"/>
                  </a:lnTo>
                  <a:lnTo>
                    <a:pt x="0" y="11078"/>
                  </a:lnTo>
                  <a:lnTo>
                    <a:pt x="11" y="11211"/>
                  </a:lnTo>
                  <a:lnTo>
                    <a:pt x="22" y="11334"/>
                  </a:lnTo>
                  <a:lnTo>
                    <a:pt x="45" y="11467"/>
                  </a:lnTo>
                  <a:lnTo>
                    <a:pt x="78" y="11590"/>
                  </a:lnTo>
                  <a:lnTo>
                    <a:pt x="134" y="11779"/>
                  </a:lnTo>
                  <a:lnTo>
                    <a:pt x="212" y="11957"/>
                  </a:lnTo>
                  <a:lnTo>
                    <a:pt x="301" y="12124"/>
                  </a:lnTo>
                  <a:lnTo>
                    <a:pt x="401" y="12302"/>
                  </a:lnTo>
                  <a:lnTo>
                    <a:pt x="501" y="12458"/>
                  </a:lnTo>
                  <a:lnTo>
                    <a:pt x="624" y="12625"/>
                  </a:lnTo>
                  <a:lnTo>
                    <a:pt x="857" y="12926"/>
                  </a:lnTo>
                  <a:lnTo>
                    <a:pt x="1436" y="13638"/>
                  </a:lnTo>
                  <a:lnTo>
                    <a:pt x="2026" y="14329"/>
                  </a:lnTo>
                  <a:lnTo>
                    <a:pt x="2171" y="14496"/>
                  </a:lnTo>
                  <a:lnTo>
                    <a:pt x="2327" y="14652"/>
                  </a:lnTo>
                  <a:lnTo>
                    <a:pt x="2416" y="14730"/>
                  </a:lnTo>
                  <a:lnTo>
                    <a:pt x="2505" y="14796"/>
                  </a:lnTo>
                  <a:lnTo>
                    <a:pt x="2594" y="14852"/>
                  </a:lnTo>
                  <a:lnTo>
                    <a:pt x="2694" y="14908"/>
                  </a:lnTo>
                  <a:lnTo>
                    <a:pt x="2850" y="14963"/>
                  </a:lnTo>
                  <a:lnTo>
                    <a:pt x="3006" y="14997"/>
                  </a:lnTo>
                  <a:lnTo>
                    <a:pt x="3173" y="15030"/>
                  </a:lnTo>
                  <a:lnTo>
                    <a:pt x="3340" y="15041"/>
                  </a:lnTo>
                  <a:lnTo>
                    <a:pt x="3574" y="15064"/>
                  </a:lnTo>
                  <a:lnTo>
                    <a:pt x="3819" y="15075"/>
                  </a:lnTo>
                  <a:lnTo>
                    <a:pt x="4309" y="15075"/>
                  </a:lnTo>
                  <a:lnTo>
                    <a:pt x="4554" y="15064"/>
                  </a:lnTo>
                  <a:lnTo>
                    <a:pt x="4788" y="15052"/>
                  </a:lnTo>
                  <a:lnTo>
                    <a:pt x="5032" y="15030"/>
                  </a:lnTo>
                  <a:lnTo>
                    <a:pt x="5277" y="14997"/>
                  </a:lnTo>
                  <a:lnTo>
                    <a:pt x="5511" y="14963"/>
                  </a:lnTo>
                  <a:lnTo>
                    <a:pt x="5756" y="14919"/>
                  </a:lnTo>
                  <a:lnTo>
                    <a:pt x="5990" y="14874"/>
                  </a:lnTo>
                  <a:lnTo>
                    <a:pt x="6235" y="14819"/>
                  </a:lnTo>
                  <a:lnTo>
                    <a:pt x="6469" y="14752"/>
                  </a:lnTo>
                  <a:lnTo>
                    <a:pt x="6703" y="14685"/>
                  </a:lnTo>
                  <a:lnTo>
                    <a:pt x="6925" y="14607"/>
                  </a:lnTo>
                  <a:lnTo>
                    <a:pt x="7159" y="14529"/>
                  </a:lnTo>
                  <a:lnTo>
                    <a:pt x="7404" y="14451"/>
                  </a:lnTo>
                  <a:lnTo>
                    <a:pt x="7649" y="14384"/>
                  </a:lnTo>
                  <a:lnTo>
                    <a:pt x="7894" y="14329"/>
                  </a:lnTo>
                  <a:lnTo>
                    <a:pt x="8139" y="14273"/>
                  </a:lnTo>
                  <a:lnTo>
                    <a:pt x="8629" y="14195"/>
                  </a:lnTo>
                  <a:lnTo>
                    <a:pt x="9130" y="14117"/>
                  </a:lnTo>
                  <a:lnTo>
                    <a:pt x="9375" y="14062"/>
                  </a:lnTo>
                  <a:lnTo>
                    <a:pt x="9619" y="14006"/>
                  </a:lnTo>
                  <a:lnTo>
                    <a:pt x="9864" y="13928"/>
                  </a:lnTo>
                  <a:lnTo>
                    <a:pt x="10109" y="13850"/>
                  </a:lnTo>
                  <a:lnTo>
                    <a:pt x="10354" y="13739"/>
                  </a:lnTo>
                  <a:lnTo>
                    <a:pt x="10599" y="13616"/>
                  </a:lnTo>
                  <a:lnTo>
                    <a:pt x="10833" y="13460"/>
                  </a:lnTo>
                  <a:lnTo>
                    <a:pt x="11078" y="13282"/>
                  </a:lnTo>
                  <a:lnTo>
                    <a:pt x="10354" y="11434"/>
                  </a:lnTo>
                  <a:lnTo>
                    <a:pt x="9597" y="9486"/>
                  </a:lnTo>
                  <a:lnTo>
                    <a:pt x="8851" y="7526"/>
                  </a:lnTo>
                  <a:lnTo>
                    <a:pt x="8128" y="5678"/>
                  </a:lnTo>
                  <a:lnTo>
                    <a:pt x="7961" y="5266"/>
                  </a:lnTo>
                  <a:lnTo>
                    <a:pt x="7794" y="4854"/>
                  </a:lnTo>
                  <a:lnTo>
                    <a:pt x="7615" y="4442"/>
                  </a:lnTo>
                  <a:lnTo>
                    <a:pt x="7415" y="4041"/>
                  </a:lnTo>
                  <a:lnTo>
                    <a:pt x="7204" y="3663"/>
                  </a:lnTo>
                  <a:lnTo>
                    <a:pt x="6970" y="3307"/>
                  </a:lnTo>
                  <a:lnTo>
                    <a:pt x="6725" y="2950"/>
                  </a:lnTo>
                  <a:lnTo>
                    <a:pt x="6458" y="2616"/>
                  </a:lnTo>
                  <a:lnTo>
                    <a:pt x="6179" y="2305"/>
                  </a:lnTo>
                  <a:lnTo>
                    <a:pt x="5890" y="2004"/>
                  </a:lnTo>
                  <a:lnTo>
                    <a:pt x="5578" y="1715"/>
                  </a:lnTo>
                  <a:lnTo>
                    <a:pt x="5255" y="1447"/>
                  </a:lnTo>
                  <a:lnTo>
                    <a:pt x="4910" y="1202"/>
                  </a:lnTo>
                  <a:lnTo>
                    <a:pt x="4565" y="969"/>
                  </a:lnTo>
                  <a:lnTo>
                    <a:pt x="4197" y="757"/>
                  </a:lnTo>
                  <a:lnTo>
                    <a:pt x="3819" y="568"/>
                  </a:lnTo>
                  <a:lnTo>
                    <a:pt x="3429" y="390"/>
                  </a:lnTo>
                  <a:lnTo>
                    <a:pt x="3028" y="245"/>
                  </a:lnTo>
                  <a:lnTo>
                    <a:pt x="2617" y="111"/>
                  </a:lnTo>
                  <a:lnTo>
                    <a:pt x="22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405;p21">
              <a:extLst>
                <a:ext uri="{FF2B5EF4-FFF2-40B4-BE49-F238E27FC236}">
                  <a16:creationId xmlns:a16="http://schemas.microsoft.com/office/drawing/2014/main" id="{47193BB5-10A0-4940-9875-1B6278A36565}"/>
                </a:ext>
              </a:extLst>
            </p:cNvPr>
            <p:cNvSpPr/>
            <p:nvPr/>
          </p:nvSpPr>
          <p:spPr>
            <a:xfrm>
              <a:off x="1616995" y="1843845"/>
              <a:ext cx="259973" cy="353773"/>
            </a:xfrm>
            <a:custGeom>
              <a:avLst/>
              <a:gdLst/>
              <a:ahLst/>
              <a:cxnLst/>
              <a:rect l="l" t="t" r="r" b="b"/>
              <a:pathLst>
                <a:path w="11078" h="15075" fill="none" extrusionOk="0">
                  <a:moveTo>
                    <a:pt x="2205" y="0"/>
                  </a:moveTo>
                  <a:lnTo>
                    <a:pt x="2205" y="0"/>
                  </a:lnTo>
                  <a:lnTo>
                    <a:pt x="2617" y="111"/>
                  </a:lnTo>
                  <a:lnTo>
                    <a:pt x="3028" y="245"/>
                  </a:lnTo>
                  <a:lnTo>
                    <a:pt x="3429" y="390"/>
                  </a:lnTo>
                  <a:lnTo>
                    <a:pt x="3819" y="568"/>
                  </a:lnTo>
                  <a:lnTo>
                    <a:pt x="4197" y="757"/>
                  </a:lnTo>
                  <a:lnTo>
                    <a:pt x="4565" y="969"/>
                  </a:lnTo>
                  <a:lnTo>
                    <a:pt x="4910" y="1202"/>
                  </a:lnTo>
                  <a:lnTo>
                    <a:pt x="5255" y="1447"/>
                  </a:lnTo>
                  <a:lnTo>
                    <a:pt x="5578" y="1715"/>
                  </a:lnTo>
                  <a:lnTo>
                    <a:pt x="5890" y="2004"/>
                  </a:lnTo>
                  <a:lnTo>
                    <a:pt x="6179" y="2305"/>
                  </a:lnTo>
                  <a:lnTo>
                    <a:pt x="6458" y="2616"/>
                  </a:lnTo>
                  <a:lnTo>
                    <a:pt x="6725" y="2950"/>
                  </a:lnTo>
                  <a:lnTo>
                    <a:pt x="6970" y="3307"/>
                  </a:lnTo>
                  <a:lnTo>
                    <a:pt x="7204" y="3663"/>
                  </a:lnTo>
                  <a:lnTo>
                    <a:pt x="7415" y="4041"/>
                  </a:lnTo>
                  <a:lnTo>
                    <a:pt x="7415" y="4041"/>
                  </a:lnTo>
                  <a:lnTo>
                    <a:pt x="7615" y="4442"/>
                  </a:lnTo>
                  <a:lnTo>
                    <a:pt x="7794" y="4854"/>
                  </a:lnTo>
                  <a:lnTo>
                    <a:pt x="7961" y="5266"/>
                  </a:lnTo>
                  <a:lnTo>
                    <a:pt x="8128" y="5678"/>
                  </a:lnTo>
                  <a:lnTo>
                    <a:pt x="8128" y="5678"/>
                  </a:lnTo>
                  <a:lnTo>
                    <a:pt x="8851" y="7526"/>
                  </a:lnTo>
                  <a:lnTo>
                    <a:pt x="9597" y="9486"/>
                  </a:lnTo>
                  <a:lnTo>
                    <a:pt x="10354" y="11434"/>
                  </a:lnTo>
                  <a:lnTo>
                    <a:pt x="11078" y="13282"/>
                  </a:lnTo>
                  <a:lnTo>
                    <a:pt x="11078" y="13282"/>
                  </a:lnTo>
                  <a:lnTo>
                    <a:pt x="10833" y="13460"/>
                  </a:lnTo>
                  <a:lnTo>
                    <a:pt x="10599" y="13616"/>
                  </a:lnTo>
                  <a:lnTo>
                    <a:pt x="10354" y="13739"/>
                  </a:lnTo>
                  <a:lnTo>
                    <a:pt x="10109" y="13850"/>
                  </a:lnTo>
                  <a:lnTo>
                    <a:pt x="9864" y="13928"/>
                  </a:lnTo>
                  <a:lnTo>
                    <a:pt x="9619" y="14006"/>
                  </a:lnTo>
                  <a:lnTo>
                    <a:pt x="9375" y="14062"/>
                  </a:lnTo>
                  <a:lnTo>
                    <a:pt x="9130" y="14117"/>
                  </a:lnTo>
                  <a:lnTo>
                    <a:pt x="8629" y="14195"/>
                  </a:lnTo>
                  <a:lnTo>
                    <a:pt x="8139" y="14273"/>
                  </a:lnTo>
                  <a:lnTo>
                    <a:pt x="7894" y="14329"/>
                  </a:lnTo>
                  <a:lnTo>
                    <a:pt x="7649" y="14384"/>
                  </a:lnTo>
                  <a:lnTo>
                    <a:pt x="7404" y="14451"/>
                  </a:lnTo>
                  <a:lnTo>
                    <a:pt x="7159" y="14529"/>
                  </a:lnTo>
                  <a:lnTo>
                    <a:pt x="7159" y="14529"/>
                  </a:lnTo>
                  <a:lnTo>
                    <a:pt x="6925" y="14607"/>
                  </a:lnTo>
                  <a:lnTo>
                    <a:pt x="6703" y="14685"/>
                  </a:lnTo>
                  <a:lnTo>
                    <a:pt x="6469" y="14752"/>
                  </a:lnTo>
                  <a:lnTo>
                    <a:pt x="6235" y="14819"/>
                  </a:lnTo>
                  <a:lnTo>
                    <a:pt x="5990" y="14874"/>
                  </a:lnTo>
                  <a:lnTo>
                    <a:pt x="5756" y="14919"/>
                  </a:lnTo>
                  <a:lnTo>
                    <a:pt x="5511" y="14963"/>
                  </a:lnTo>
                  <a:lnTo>
                    <a:pt x="5277" y="14997"/>
                  </a:lnTo>
                  <a:lnTo>
                    <a:pt x="5032" y="15030"/>
                  </a:lnTo>
                  <a:lnTo>
                    <a:pt x="4788" y="15052"/>
                  </a:lnTo>
                  <a:lnTo>
                    <a:pt x="4554" y="15064"/>
                  </a:lnTo>
                  <a:lnTo>
                    <a:pt x="4309" y="15075"/>
                  </a:lnTo>
                  <a:lnTo>
                    <a:pt x="4064" y="15075"/>
                  </a:lnTo>
                  <a:lnTo>
                    <a:pt x="3819" y="15075"/>
                  </a:lnTo>
                  <a:lnTo>
                    <a:pt x="3574" y="15064"/>
                  </a:lnTo>
                  <a:lnTo>
                    <a:pt x="3340" y="15041"/>
                  </a:lnTo>
                  <a:lnTo>
                    <a:pt x="3340" y="15041"/>
                  </a:lnTo>
                  <a:lnTo>
                    <a:pt x="3173" y="15030"/>
                  </a:lnTo>
                  <a:lnTo>
                    <a:pt x="3006" y="14997"/>
                  </a:lnTo>
                  <a:lnTo>
                    <a:pt x="2850" y="14963"/>
                  </a:lnTo>
                  <a:lnTo>
                    <a:pt x="2694" y="14908"/>
                  </a:lnTo>
                  <a:lnTo>
                    <a:pt x="2694" y="14908"/>
                  </a:lnTo>
                  <a:lnTo>
                    <a:pt x="2594" y="14852"/>
                  </a:lnTo>
                  <a:lnTo>
                    <a:pt x="2505" y="14796"/>
                  </a:lnTo>
                  <a:lnTo>
                    <a:pt x="2416" y="14730"/>
                  </a:lnTo>
                  <a:lnTo>
                    <a:pt x="2327" y="14652"/>
                  </a:lnTo>
                  <a:lnTo>
                    <a:pt x="2171" y="14496"/>
                  </a:lnTo>
                  <a:lnTo>
                    <a:pt x="2026" y="14329"/>
                  </a:lnTo>
                  <a:lnTo>
                    <a:pt x="2026" y="14329"/>
                  </a:lnTo>
                  <a:lnTo>
                    <a:pt x="1436" y="13638"/>
                  </a:lnTo>
                  <a:lnTo>
                    <a:pt x="857" y="12926"/>
                  </a:lnTo>
                  <a:lnTo>
                    <a:pt x="857" y="12926"/>
                  </a:lnTo>
                  <a:lnTo>
                    <a:pt x="624" y="12625"/>
                  </a:lnTo>
                  <a:lnTo>
                    <a:pt x="501" y="12458"/>
                  </a:lnTo>
                  <a:lnTo>
                    <a:pt x="401" y="12302"/>
                  </a:lnTo>
                  <a:lnTo>
                    <a:pt x="301" y="12124"/>
                  </a:lnTo>
                  <a:lnTo>
                    <a:pt x="212" y="11957"/>
                  </a:lnTo>
                  <a:lnTo>
                    <a:pt x="134" y="11779"/>
                  </a:lnTo>
                  <a:lnTo>
                    <a:pt x="78" y="11590"/>
                  </a:lnTo>
                  <a:lnTo>
                    <a:pt x="78" y="11590"/>
                  </a:lnTo>
                  <a:lnTo>
                    <a:pt x="45" y="11467"/>
                  </a:lnTo>
                  <a:lnTo>
                    <a:pt x="22" y="11334"/>
                  </a:lnTo>
                  <a:lnTo>
                    <a:pt x="11" y="11211"/>
                  </a:lnTo>
                  <a:lnTo>
                    <a:pt x="0" y="11078"/>
                  </a:lnTo>
                  <a:lnTo>
                    <a:pt x="11" y="10811"/>
                  </a:lnTo>
                  <a:lnTo>
                    <a:pt x="34" y="10554"/>
                  </a:lnTo>
                  <a:lnTo>
                    <a:pt x="78" y="10287"/>
                  </a:lnTo>
                  <a:lnTo>
                    <a:pt x="134" y="10031"/>
                  </a:lnTo>
                  <a:lnTo>
                    <a:pt x="267" y="9508"/>
                  </a:lnTo>
                  <a:lnTo>
                    <a:pt x="220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406;p21">
              <a:extLst>
                <a:ext uri="{FF2B5EF4-FFF2-40B4-BE49-F238E27FC236}">
                  <a16:creationId xmlns:a16="http://schemas.microsoft.com/office/drawing/2014/main" id="{2FFE1148-E172-40E1-BE4D-2B103DB8458D}"/>
                </a:ext>
              </a:extLst>
            </p:cNvPr>
            <p:cNvSpPr/>
            <p:nvPr/>
          </p:nvSpPr>
          <p:spPr>
            <a:xfrm>
              <a:off x="1490013" y="1415610"/>
              <a:ext cx="296043" cy="418590"/>
            </a:xfrm>
            <a:custGeom>
              <a:avLst/>
              <a:gdLst/>
              <a:ahLst/>
              <a:cxnLst/>
              <a:rect l="l" t="t" r="r" b="b"/>
              <a:pathLst>
                <a:path w="12615" h="17837" extrusionOk="0">
                  <a:moveTo>
                    <a:pt x="4253" y="0"/>
                  </a:moveTo>
                  <a:lnTo>
                    <a:pt x="4097" y="56"/>
                  </a:lnTo>
                  <a:lnTo>
                    <a:pt x="3953" y="134"/>
                  </a:lnTo>
                  <a:lnTo>
                    <a:pt x="3808" y="201"/>
                  </a:lnTo>
                  <a:lnTo>
                    <a:pt x="3663" y="290"/>
                  </a:lnTo>
                  <a:lnTo>
                    <a:pt x="3530" y="379"/>
                  </a:lnTo>
                  <a:lnTo>
                    <a:pt x="3396" y="479"/>
                  </a:lnTo>
                  <a:lnTo>
                    <a:pt x="3274" y="579"/>
                  </a:lnTo>
                  <a:lnTo>
                    <a:pt x="3151" y="680"/>
                  </a:lnTo>
                  <a:lnTo>
                    <a:pt x="3040" y="791"/>
                  </a:lnTo>
                  <a:lnTo>
                    <a:pt x="2928" y="913"/>
                  </a:lnTo>
                  <a:lnTo>
                    <a:pt x="2706" y="1158"/>
                  </a:lnTo>
                  <a:lnTo>
                    <a:pt x="2517" y="1426"/>
                  </a:lnTo>
                  <a:lnTo>
                    <a:pt x="2327" y="1715"/>
                  </a:lnTo>
                  <a:lnTo>
                    <a:pt x="2160" y="2004"/>
                  </a:lnTo>
                  <a:lnTo>
                    <a:pt x="2004" y="2316"/>
                  </a:lnTo>
                  <a:lnTo>
                    <a:pt x="1860" y="2628"/>
                  </a:lnTo>
                  <a:lnTo>
                    <a:pt x="1726" y="2951"/>
                  </a:lnTo>
                  <a:lnTo>
                    <a:pt x="1592" y="3274"/>
                  </a:lnTo>
                  <a:lnTo>
                    <a:pt x="1481" y="3597"/>
                  </a:lnTo>
                  <a:lnTo>
                    <a:pt x="1270" y="4242"/>
                  </a:lnTo>
                  <a:lnTo>
                    <a:pt x="1080" y="4899"/>
                  </a:lnTo>
                  <a:lnTo>
                    <a:pt x="891" y="5545"/>
                  </a:lnTo>
                  <a:lnTo>
                    <a:pt x="713" y="6213"/>
                  </a:lnTo>
                  <a:lnTo>
                    <a:pt x="557" y="6870"/>
                  </a:lnTo>
                  <a:lnTo>
                    <a:pt x="412" y="7538"/>
                  </a:lnTo>
                  <a:lnTo>
                    <a:pt x="279" y="8206"/>
                  </a:lnTo>
                  <a:lnTo>
                    <a:pt x="178" y="8885"/>
                  </a:lnTo>
                  <a:lnTo>
                    <a:pt x="89" y="9553"/>
                  </a:lnTo>
                  <a:lnTo>
                    <a:pt x="56" y="9887"/>
                  </a:lnTo>
                  <a:lnTo>
                    <a:pt x="34" y="10221"/>
                  </a:lnTo>
                  <a:lnTo>
                    <a:pt x="11" y="10555"/>
                  </a:lnTo>
                  <a:lnTo>
                    <a:pt x="0" y="10889"/>
                  </a:lnTo>
                  <a:lnTo>
                    <a:pt x="0" y="11223"/>
                  </a:lnTo>
                  <a:lnTo>
                    <a:pt x="0" y="11557"/>
                  </a:lnTo>
                  <a:lnTo>
                    <a:pt x="11" y="11891"/>
                  </a:lnTo>
                  <a:lnTo>
                    <a:pt x="34" y="12225"/>
                  </a:lnTo>
                  <a:lnTo>
                    <a:pt x="67" y="12559"/>
                  </a:lnTo>
                  <a:lnTo>
                    <a:pt x="101" y="12882"/>
                  </a:lnTo>
                  <a:lnTo>
                    <a:pt x="156" y="13216"/>
                  </a:lnTo>
                  <a:lnTo>
                    <a:pt x="212" y="13539"/>
                  </a:lnTo>
                  <a:lnTo>
                    <a:pt x="279" y="13873"/>
                  </a:lnTo>
                  <a:lnTo>
                    <a:pt x="357" y="14196"/>
                  </a:lnTo>
                  <a:lnTo>
                    <a:pt x="446" y="14518"/>
                  </a:lnTo>
                  <a:lnTo>
                    <a:pt x="546" y="14841"/>
                  </a:lnTo>
                  <a:lnTo>
                    <a:pt x="635" y="15064"/>
                  </a:lnTo>
                  <a:lnTo>
                    <a:pt x="724" y="15298"/>
                  </a:lnTo>
                  <a:lnTo>
                    <a:pt x="813" y="15520"/>
                  </a:lnTo>
                  <a:lnTo>
                    <a:pt x="924" y="15743"/>
                  </a:lnTo>
                  <a:lnTo>
                    <a:pt x="1036" y="15955"/>
                  </a:lnTo>
                  <a:lnTo>
                    <a:pt x="1158" y="16166"/>
                  </a:lnTo>
                  <a:lnTo>
                    <a:pt x="1292" y="16378"/>
                  </a:lnTo>
                  <a:lnTo>
                    <a:pt x="1437" y="16567"/>
                  </a:lnTo>
                  <a:lnTo>
                    <a:pt x="1592" y="16756"/>
                  </a:lnTo>
                  <a:lnTo>
                    <a:pt x="1748" y="16934"/>
                  </a:lnTo>
                  <a:lnTo>
                    <a:pt x="1926" y="17101"/>
                  </a:lnTo>
                  <a:lnTo>
                    <a:pt x="2105" y="17246"/>
                  </a:lnTo>
                  <a:lnTo>
                    <a:pt x="2294" y="17380"/>
                  </a:lnTo>
                  <a:lnTo>
                    <a:pt x="2494" y="17502"/>
                  </a:lnTo>
                  <a:lnTo>
                    <a:pt x="2706" y="17613"/>
                  </a:lnTo>
                  <a:lnTo>
                    <a:pt x="2928" y="17691"/>
                  </a:lnTo>
                  <a:lnTo>
                    <a:pt x="3107" y="17747"/>
                  </a:lnTo>
                  <a:lnTo>
                    <a:pt x="3296" y="17792"/>
                  </a:lnTo>
                  <a:lnTo>
                    <a:pt x="3474" y="17814"/>
                  </a:lnTo>
                  <a:lnTo>
                    <a:pt x="3663" y="17825"/>
                  </a:lnTo>
                  <a:lnTo>
                    <a:pt x="3853" y="17836"/>
                  </a:lnTo>
                  <a:lnTo>
                    <a:pt x="4042" y="17825"/>
                  </a:lnTo>
                  <a:lnTo>
                    <a:pt x="4220" y="17803"/>
                  </a:lnTo>
                  <a:lnTo>
                    <a:pt x="4409" y="17769"/>
                  </a:lnTo>
                  <a:lnTo>
                    <a:pt x="4587" y="17736"/>
                  </a:lnTo>
                  <a:lnTo>
                    <a:pt x="4777" y="17680"/>
                  </a:lnTo>
                  <a:lnTo>
                    <a:pt x="4955" y="17625"/>
                  </a:lnTo>
                  <a:lnTo>
                    <a:pt x="5133" y="17547"/>
                  </a:lnTo>
                  <a:lnTo>
                    <a:pt x="5300" y="17469"/>
                  </a:lnTo>
                  <a:lnTo>
                    <a:pt x="5467" y="17391"/>
                  </a:lnTo>
                  <a:lnTo>
                    <a:pt x="5634" y="17291"/>
                  </a:lnTo>
                  <a:lnTo>
                    <a:pt x="5790" y="17190"/>
                  </a:lnTo>
                  <a:lnTo>
                    <a:pt x="6101" y="16990"/>
                  </a:lnTo>
                  <a:lnTo>
                    <a:pt x="6402" y="16812"/>
                  </a:lnTo>
                  <a:lnTo>
                    <a:pt x="6547" y="16734"/>
                  </a:lnTo>
                  <a:lnTo>
                    <a:pt x="6703" y="16656"/>
                  </a:lnTo>
                  <a:lnTo>
                    <a:pt x="6847" y="16600"/>
                  </a:lnTo>
                  <a:lnTo>
                    <a:pt x="7003" y="16545"/>
                  </a:lnTo>
                  <a:lnTo>
                    <a:pt x="7159" y="16500"/>
                  </a:lnTo>
                  <a:lnTo>
                    <a:pt x="7326" y="16467"/>
                  </a:lnTo>
                  <a:lnTo>
                    <a:pt x="7482" y="16444"/>
                  </a:lnTo>
                  <a:lnTo>
                    <a:pt x="7649" y="16433"/>
                  </a:lnTo>
                  <a:lnTo>
                    <a:pt x="7827" y="16444"/>
                  </a:lnTo>
                  <a:lnTo>
                    <a:pt x="8005" y="16456"/>
                  </a:lnTo>
                  <a:lnTo>
                    <a:pt x="8183" y="16489"/>
                  </a:lnTo>
                  <a:lnTo>
                    <a:pt x="8373" y="16534"/>
                  </a:lnTo>
                  <a:lnTo>
                    <a:pt x="8785" y="16645"/>
                  </a:lnTo>
                  <a:lnTo>
                    <a:pt x="9197" y="16734"/>
                  </a:lnTo>
                  <a:lnTo>
                    <a:pt x="9397" y="16767"/>
                  </a:lnTo>
                  <a:lnTo>
                    <a:pt x="9608" y="16801"/>
                  </a:lnTo>
                  <a:lnTo>
                    <a:pt x="9809" y="16812"/>
                  </a:lnTo>
                  <a:lnTo>
                    <a:pt x="10020" y="16823"/>
                  </a:lnTo>
                  <a:lnTo>
                    <a:pt x="10221" y="16812"/>
                  </a:lnTo>
                  <a:lnTo>
                    <a:pt x="10421" y="16790"/>
                  </a:lnTo>
                  <a:lnTo>
                    <a:pt x="10610" y="16756"/>
                  </a:lnTo>
                  <a:lnTo>
                    <a:pt x="10811" y="16701"/>
                  </a:lnTo>
                  <a:lnTo>
                    <a:pt x="11000" y="16623"/>
                  </a:lnTo>
                  <a:lnTo>
                    <a:pt x="11189" y="16534"/>
                  </a:lnTo>
                  <a:lnTo>
                    <a:pt x="11379" y="16433"/>
                  </a:lnTo>
                  <a:lnTo>
                    <a:pt x="11557" y="16300"/>
                  </a:lnTo>
                  <a:lnTo>
                    <a:pt x="11713" y="16166"/>
                  </a:lnTo>
                  <a:lnTo>
                    <a:pt x="11857" y="16033"/>
                  </a:lnTo>
                  <a:lnTo>
                    <a:pt x="11980" y="15877"/>
                  </a:lnTo>
                  <a:lnTo>
                    <a:pt x="12102" y="15721"/>
                  </a:lnTo>
                  <a:lnTo>
                    <a:pt x="12214" y="15554"/>
                  </a:lnTo>
                  <a:lnTo>
                    <a:pt x="12303" y="15387"/>
                  </a:lnTo>
                  <a:lnTo>
                    <a:pt x="12392" y="15209"/>
                  </a:lnTo>
                  <a:lnTo>
                    <a:pt x="12459" y="15019"/>
                  </a:lnTo>
                  <a:lnTo>
                    <a:pt x="12514" y="14830"/>
                  </a:lnTo>
                  <a:lnTo>
                    <a:pt x="12559" y="14641"/>
                  </a:lnTo>
                  <a:lnTo>
                    <a:pt x="12592" y="14440"/>
                  </a:lnTo>
                  <a:lnTo>
                    <a:pt x="12615" y="14240"/>
                  </a:lnTo>
                  <a:lnTo>
                    <a:pt x="12615" y="14051"/>
                  </a:lnTo>
                  <a:lnTo>
                    <a:pt x="12603" y="13850"/>
                  </a:lnTo>
                  <a:lnTo>
                    <a:pt x="12581" y="13650"/>
                  </a:lnTo>
                  <a:lnTo>
                    <a:pt x="12537" y="13461"/>
                  </a:lnTo>
                  <a:lnTo>
                    <a:pt x="12470" y="13238"/>
                  </a:lnTo>
                  <a:lnTo>
                    <a:pt x="12392" y="13015"/>
                  </a:lnTo>
                  <a:lnTo>
                    <a:pt x="12292" y="12815"/>
                  </a:lnTo>
                  <a:lnTo>
                    <a:pt x="12180" y="12603"/>
                  </a:lnTo>
                  <a:lnTo>
                    <a:pt x="12058" y="12403"/>
                  </a:lnTo>
                  <a:lnTo>
                    <a:pt x="11935" y="12214"/>
                  </a:lnTo>
                  <a:lnTo>
                    <a:pt x="11646" y="11835"/>
                  </a:lnTo>
                  <a:lnTo>
                    <a:pt x="11056" y="11078"/>
                  </a:lnTo>
                  <a:lnTo>
                    <a:pt x="10777" y="10700"/>
                  </a:lnTo>
                  <a:lnTo>
                    <a:pt x="10644" y="10499"/>
                  </a:lnTo>
                  <a:lnTo>
                    <a:pt x="10521" y="10299"/>
                  </a:lnTo>
                  <a:lnTo>
                    <a:pt x="10377" y="10043"/>
                  </a:lnTo>
                  <a:lnTo>
                    <a:pt x="10243" y="9776"/>
                  </a:lnTo>
                  <a:lnTo>
                    <a:pt x="10132" y="9508"/>
                  </a:lnTo>
                  <a:lnTo>
                    <a:pt x="10020" y="9230"/>
                  </a:lnTo>
                  <a:lnTo>
                    <a:pt x="9931" y="8941"/>
                  </a:lnTo>
                  <a:lnTo>
                    <a:pt x="9842" y="8651"/>
                  </a:lnTo>
                  <a:lnTo>
                    <a:pt x="9775" y="8351"/>
                  </a:lnTo>
                  <a:lnTo>
                    <a:pt x="9709" y="8050"/>
                  </a:lnTo>
                  <a:lnTo>
                    <a:pt x="9642" y="7738"/>
                  </a:lnTo>
                  <a:lnTo>
                    <a:pt x="9597" y="7426"/>
                  </a:lnTo>
                  <a:lnTo>
                    <a:pt x="9508" y="6792"/>
                  </a:lnTo>
                  <a:lnTo>
                    <a:pt x="9441" y="6146"/>
                  </a:lnTo>
                  <a:lnTo>
                    <a:pt x="9386" y="5489"/>
                  </a:lnTo>
                  <a:lnTo>
                    <a:pt x="9297" y="4164"/>
                  </a:lnTo>
                  <a:lnTo>
                    <a:pt x="9241" y="3507"/>
                  </a:lnTo>
                  <a:lnTo>
                    <a:pt x="9185" y="2851"/>
                  </a:lnTo>
                  <a:lnTo>
                    <a:pt x="9096" y="2205"/>
                  </a:lnTo>
                  <a:lnTo>
                    <a:pt x="9052" y="1893"/>
                  </a:lnTo>
                  <a:lnTo>
                    <a:pt x="8996" y="1581"/>
                  </a:lnTo>
                  <a:lnTo>
                    <a:pt x="8929" y="1270"/>
                  </a:lnTo>
                  <a:lnTo>
                    <a:pt x="8863" y="958"/>
                  </a:lnTo>
                  <a:lnTo>
                    <a:pt x="8773" y="657"/>
                  </a:lnTo>
                  <a:lnTo>
                    <a:pt x="8684" y="368"/>
                  </a:lnTo>
                  <a:lnTo>
                    <a:pt x="42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407;p21">
              <a:extLst>
                <a:ext uri="{FF2B5EF4-FFF2-40B4-BE49-F238E27FC236}">
                  <a16:creationId xmlns:a16="http://schemas.microsoft.com/office/drawing/2014/main" id="{DEF8D54C-BAED-471E-8A2F-52415560522E}"/>
                </a:ext>
              </a:extLst>
            </p:cNvPr>
            <p:cNvSpPr/>
            <p:nvPr/>
          </p:nvSpPr>
          <p:spPr>
            <a:xfrm>
              <a:off x="1490013" y="1415610"/>
              <a:ext cx="296043" cy="418590"/>
            </a:xfrm>
            <a:custGeom>
              <a:avLst/>
              <a:gdLst/>
              <a:ahLst/>
              <a:cxnLst/>
              <a:rect l="l" t="t" r="r" b="b"/>
              <a:pathLst>
                <a:path w="12615" h="17837" fill="none" extrusionOk="0">
                  <a:moveTo>
                    <a:pt x="8684" y="368"/>
                  </a:moveTo>
                  <a:lnTo>
                    <a:pt x="8684" y="368"/>
                  </a:lnTo>
                  <a:lnTo>
                    <a:pt x="8773" y="657"/>
                  </a:lnTo>
                  <a:lnTo>
                    <a:pt x="8863" y="958"/>
                  </a:lnTo>
                  <a:lnTo>
                    <a:pt x="8929" y="1270"/>
                  </a:lnTo>
                  <a:lnTo>
                    <a:pt x="8996" y="1581"/>
                  </a:lnTo>
                  <a:lnTo>
                    <a:pt x="9052" y="1893"/>
                  </a:lnTo>
                  <a:lnTo>
                    <a:pt x="9096" y="2205"/>
                  </a:lnTo>
                  <a:lnTo>
                    <a:pt x="9185" y="2851"/>
                  </a:lnTo>
                  <a:lnTo>
                    <a:pt x="9241" y="3507"/>
                  </a:lnTo>
                  <a:lnTo>
                    <a:pt x="9297" y="4164"/>
                  </a:lnTo>
                  <a:lnTo>
                    <a:pt x="9386" y="5489"/>
                  </a:lnTo>
                  <a:lnTo>
                    <a:pt x="9441" y="6146"/>
                  </a:lnTo>
                  <a:lnTo>
                    <a:pt x="9508" y="6792"/>
                  </a:lnTo>
                  <a:lnTo>
                    <a:pt x="9597" y="7426"/>
                  </a:lnTo>
                  <a:lnTo>
                    <a:pt x="9642" y="7738"/>
                  </a:lnTo>
                  <a:lnTo>
                    <a:pt x="9709" y="8050"/>
                  </a:lnTo>
                  <a:lnTo>
                    <a:pt x="9775" y="8351"/>
                  </a:lnTo>
                  <a:lnTo>
                    <a:pt x="9842" y="8651"/>
                  </a:lnTo>
                  <a:lnTo>
                    <a:pt x="9931" y="8941"/>
                  </a:lnTo>
                  <a:lnTo>
                    <a:pt x="10020" y="9230"/>
                  </a:lnTo>
                  <a:lnTo>
                    <a:pt x="10132" y="9508"/>
                  </a:lnTo>
                  <a:lnTo>
                    <a:pt x="10243" y="9776"/>
                  </a:lnTo>
                  <a:lnTo>
                    <a:pt x="10377" y="10043"/>
                  </a:lnTo>
                  <a:lnTo>
                    <a:pt x="10521" y="10299"/>
                  </a:lnTo>
                  <a:lnTo>
                    <a:pt x="10521" y="10299"/>
                  </a:lnTo>
                  <a:lnTo>
                    <a:pt x="10644" y="10499"/>
                  </a:lnTo>
                  <a:lnTo>
                    <a:pt x="10777" y="10700"/>
                  </a:lnTo>
                  <a:lnTo>
                    <a:pt x="11056" y="11078"/>
                  </a:lnTo>
                  <a:lnTo>
                    <a:pt x="11646" y="11835"/>
                  </a:lnTo>
                  <a:lnTo>
                    <a:pt x="11935" y="12214"/>
                  </a:lnTo>
                  <a:lnTo>
                    <a:pt x="12058" y="12403"/>
                  </a:lnTo>
                  <a:lnTo>
                    <a:pt x="12180" y="12603"/>
                  </a:lnTo>
                  <a:lnTo>
                    <a:pt x="12292" y="12815"/>
                  </a:lnTo>
                  <a:lnTo>
                    <a:pt x="12392" y="13015"/>
                  </a:lnTo>
                  <a:lnTo>
                    <a:pt x="12470" y="13238"/>
                  </a:lnTo>
                  <a:lnTo>
                    <a:pt x="12537" y="13461"/>
                  </a:lnTo>
                  <a:lnTo>
                    <a:pt x="12537" y="13461"/>
                  </a:lnTo>
                  <a:lnTo>
                    <a:pt x="12581" y="13650"/>
                  </a:lnTo>
                  <a:lnTo>
                    <a:pt x="12603" y="13850"/>
                  </a:lnTo>
                  <a:lnTo>
                    <a:pt x="12615" y="14051"/>
                  </a:lnTo>
                  <a:lnTo>
                    <a:pt x="12615" y="14240"/>
                  </a:lnTo>
                  <a:lnTo>
                    <a:pt x="12592" y="14440"/>
                  </a:lnTo>
                  <a:lnTo>
                    <a:pt x="12559" y="14641"/>
                  </a:lnTo>
                  <a:lnTo>
                    <a:pt x="12514" y="14830"/>
                  </a:lnTo>
                  <a:lnTo>
                    <a:pt x="12459" y="15019"/>
                  </a:lnTo>
                  <a:lnTo>
                    <a:pt x="12392" y="15209"/>
                  </a:lnTo>
                  <a:lnTo>
                    <a:pt x="12303" y="15387"/>
                  </a:lnTo>
                  <a:lnTo>
                    <a:pt x="12214" y="15554"/>
                  </a:lnTo>
                  <a:lnTo>
                    <a:pt x="12102" y="15721"/>
                  </a:lnTo>
                  <a:lnTo>
                    <a:pt x="11980" y="15877"/>
                  </a:lnTo>
                  <a:lnTo>
                    <a:pt x="11857" y="16033"/>
                  </a:lnTo>
                  <a:lnTo>
                    <a:pt x="11713" y="16166"/>
                  </a:lnTo>
                  <a:lnTo>
                    <a:pt x="11557" y="16300"/>
                  </a:lnTo>
                  <a:lnTo>
                    <a:pt x="11557" y="16300"/>
                  </a:lnTo>
                  <a:lnTo>
                    <a:pt x="11379" y="16433"/>
                  </a:lnTo>
                  <a:lnTo>
                    <a:pt x="11189" y="16534"/>
                  </a:lnTo>
                  <a:lnTo>
                    <a:pt x="11000" y="16623"/>
                  </a:lnTo>
                  <a:lnTo>
                    <a:pt x="10811" y="16701"/>
                  </a:lnTo>
                  <a:lnTo>
                    <a:pt x="10610" y="16756"/>
                  </a:lnTo>
                  <a:lnTo>
                    <a:pt x="10421" y="16790"/>
                  </a:lnTo>
                  <a:lnTo>
                    <a:pt x="10221" y="16812"/>
                  </a:lnTo>
                  <a:lnTo>
                    <a:pt x="10020" y="16823"/>
                  </a:lnTo>
                  <a:lnTo>
                    <a:pt x="9809" y="16812"/>
                  </a:lnTo>
                  <a:lnTo>
                    <a:pt x="9608" y="16801"/>
                  </a:lnTo>
                  <a:lnTo>
                    <a:pt x="9397" y="16767"/>
                  </a:lnTo>
                  <a:lnTo>
                    <a:pt x="9197" y="16734"/>
                  </a:lnTo>
                  <a:lnTo>
                    <a:pt x="8785" y="16645"/>
                  </a:lnTo>
                  <a:lnTo>
                    <a:pt x="8373" y="16534"/>
                  </a:lnTo>
                  <a:lnTo>
                    <a:pt x="8373" y="16534"/>
                  </a:lnTo>
                  <a:lnTo>
                    <a:pt x="8183" y="16489"/>
                  </a:lnTo>
                  <a:lnTo>
                    <a:pt x="8005" y="16456"/>
                  </a:lnTo>
                  <a:lnTo>
                    <a:pt x="7827" y="16444"/>
                  </a:lnTo>
                  <a:lnTo>
                    <a:pt x="7649" y="16433"/>
                  </a:lnTo>
                  <a:lnTo>
                    <a:pt x="7482" y="16444"/>
                  </a:lnTo>
                  <a:lnTo>
                    <a:pt x="7326" y="16467"/>
                  </a:lnTo>
                  <a:lnTo>
                    <a:pt x="7159" y="16500"/>
                  </a:lnTo>
                  <a:lnTo>
                    <a:pt x="7003" y="16545"/>
                  </a:lnTo>
                  <a:lnTo>
                    <a:pt x="6847" y="16600"/>
                  </a:lnTo>
                  <a:lnTo>
                    <a:pt x="6703" y="16656"/>
                  </a:lnTo>
                  <a:lnTo>
                    <a:pt x="6547" y="16734"/>
                  </a:lnTo>
                  <a:lnTo>
                    <a:pt x="6402" y="16812"/>
                  </a:lnTo>
                  <a:lnTo>
                    <a:pt x="6101" y="16990"/>
                  </a:lnTo>
                  <a:lnTo>
                    <a:pt x="5790" y="17190"/>
                  </a:lnTo>
                  <a:lnTo>
                    <a:pt x="5790" y="17190"/>
                  </a:lnTo>
                  <a:lnTo>
                    <a:pt x="5634" y="17291"/>
                  </a:lnTo>
                  <a:lnTo>
                    <a:pt x="5467" y="17391"/>
                  </a:lnTo>
                  <a:lnTo>
                    <a:pt x="5300" y="17469"/>
                  </a:lnTo>
                  <a:lnTo>
                    <a:pt x="5133" y="17547"/>
                  </a:lnTo>
                  <a:lnTo>
                    <a:pt x="4955" y="17625"/>
                  </a:lnTo>
                  <a:lnTo>
                    <a:pt x="4777" y="17680"/>
                  </a:lnTo>
                  <a:lnTo>
                    <a:pt x="4587" y="17736"/>
                  </a:lnTo>
                  <a:lnTo>
                    <a:pt x="4409" y="17769"/>
                  </a:lnTo>
                  <a:lnTo>
                    <a:pt x="4220" y="17803"/>
                  </a:lnTo>
                  <a:lnTo>
                    <a:pt x="4042" y="17825"/>
                  </a:lnTo>
                  <a:lnTo>
                    <a:pt x="3853" y="17836"/>
                  </a:lnTo>
                  <a:lnTo>
                    <a:pt x="3663" y="17825"/>
                  </a:lnTo>
                  <a:lnTo>
                    <a:pt x="3474" y="17814"/>
                  </a:lnTo>
                  <a:lnTo>
                    <a:pt x="3296" y="17792"/>
                  </a:lnTo>
                  <a:lnTo>
                    <a:pt x="3107" y="17747"/>
                  </a:lnTo>
                  <a:lnTo>
                    <a:pt x="2928" y="17691"/>
                  </a:lnTo>
                  <a:lnTo>
                    <a:pt x="2928" y="17691"/>
                  </a:lnTo>
                  <a:lnTo>
                    <a:pt x="2706" y="17613"/>
                  </a:lnTo>
                  <a:lnTo>
                    <a:pt x="2494" y="17502"/>
                  </a:lnTo>
                  <a:lnTo>
                    <a:pt x="2294" y="17380"/>
                  </a:lnTo>
                  <a:lnTo>
                    <a:pt x="2105" y="17246"/>
                  </a:lnTo>
                  <a:lnTo>
                    <a:pt x="1926" y="17101"/>
                  </a:lnTo>
                  <a:lnTo>
                    <a:pt x="1748" y="16934"/>
                  </a:lnTo>
                  <a:lnTo>
                    <a:pt x="1592" y="16756"/>
                  </a:lnTo>
                  <a:lnTo>
                    <a:pt x="1437" y="16567"/>
                  </a:lnTo>
                  <a:lnTo>
                    <a:pt x="1292" y="16378"/>
                  </a:lnTo>
                  <a:lnTo>
                    <a:pt x="1158" y="16166"/>
                  </a:lnTo>
                  <a:lnTo>
                    <a:pt x="1036" y="15955"/>
                  </a:lnTo>
                  <a:lnTo>
                    <a:pt x="924" y="15743"/>
                  </a:lnTo>
                  <a:lnTo>
                    <a:pt x="813" y="15520"/>
                  </a:lnTo>
                  <a:lnTo>
                    <a:pt x="724" y="15298"/>
                  </a:lnTo>
                  <a:lnTo>
                    <a:pt x="635" y="15064"/>
                  </a:lnTo>
                  <a:lnTo>
                    <a:pt x="546" y="14841"/>
                  </a:lnTo>
                  <a:lnTo>
                    <a:pt x="546" y="14841"/>
                  </a:lnTo>
                  <a:lnTo>
                    <a:pt x="446" y="14518"/>
                  </a:lnTo>
                  <a:lnTo>
                    <a:pt x="357" y="14196"/>
                  </a:lnTo>
                  <a:lnTo>
                    <a:pt x="279" y="13873"/>
                  </a:lnTo>
                  <a:lnTo>
                    <a:pt x="212" y="13539"/>
                  </a:lnTo>
                  <a:lnTo>
                    <a:pt x="156" y="13216"/>
                  </a:lnTo>
                  <a:lnTo>
                    <a:pt x="101" y="12882"/>
                  </a:lnTo>
                  <a:lnTo>
                    <a:pt x="67" y="12559"/>
                  </a:lnTo>
                  <a:lnTo>
                    <a:pt x="34" y="12225"/>
                  </a:lnTo>
                  <a:lnTo>
                    <a:pt x="11" y="11891"/>
                  </a:lnTo>
                  <a:lnTo>
                    <a:pt x="0" y="11557"/>
                  </a:lnTo>
                  <a:lnTo>
                    <a:pt x="0" y="11223"/>
                  </a:lnTo>
                  <a:lnTo>
                    <a:pt x="0" y="10889"/>
                  </a:lnTo>
                  <a:lnTo>
                    <a:pt x="11" y="10555"/>
                  </a:lnTo>
                  <a:lnTo>
                    <a:pt x="34" y="10221"/>
                  </a:lnTo>
                  <a:lnTo>
                    <a:pt x="56" y="9887"/>
                  </a:lnTo>
                  <a:lnTo>
                    <a:pt x="89" y="9553"/>
                  </a:lnTo>
                  <a:lnTo>
                    <a:pt x="178" y="8885"/>
                  </a:lnTo>
                  <a:lnTo>
                    <a:pt x="279" y="8206"/>
                  </a:lnTo>
                  <a:lnTo>
                    <a:pt x="412" y="7538"/>
                  </a:lnTo>
                  <a:lnTo>
                    <a:pt x="557" y="6870"/>
                  </a:lnTo>
                  <a:lnTo>
                    <a:pt x="713" y="6213"/>
                  </a:lnTo>
                  <a:lnTo>
                    <a:pt x="891" y="5545"/>
                  </a:lnTo>
                  <a:lnTo>
                    <a:pt x="1080" y="4899"/>
                  </a:lnTo>
                  <a:lnTo>
                    <a:pt x="1270" y="4242"/>
                  </a:lnTo>
                  <a:lnTo>
                    <a:pt x="1270" y="4242"/>
                  </a:lnTo>
                  <a:lnTo>
                    <a:pt x="1481" y="3597"/>
                  </a:lnTo>
                  <a:lnTo>
                    <a:pt x="1592" y="3274"/>
                  </a:lnTo>
                  <a:lnTo>
                    <a:pt x="1726" y="2951"/>
                  </a:lnTo>
                  <a:lnTo>
                    <a:pt x="1860" y="2628"/>
                  </a:lnTo>
                  <a:lnTo>
                    <a:pt x="2004" y="2316"/>
                  </a:lnTo>
                  <a:lnTo>
                    <a:pt x="2160" y="2004"/>
                  </a:lnTo>
                  <a:lnTo>
                    <a:pt x="2327" y="1715"/>
                  </a:lnTo>
                  <a:lnTo>
                    <a:pt x="2517" y="1426"/>
                  </a:lnTo>
                  <a:lnTo>
                    <a:pt x="2706" y="1158"/>
                  </a:lnTo>
                  <a:lnTo>
                    <a:pt x="2928" y="913"/>
                  </a:lnTo>
                  <a:lnTo>
                    <a:pt x="3040" y="791"/>
                  </a:lnTo>
                  <a:lnTo>
                    <a:pt x="3151" y="680"/>
                  </a:lnTo>
                  <a:lnTo>
                    <a:pt x="3274" y="579"/>
                  </a:lnTo>
                  <a:lnTo>
                    <a:pt x="3396" y="479"/>
                  </a:lnTo>
                  <a:lnTo>
                    <a:pt x="3530" y="379"/>
                  </a:lnTo>
                  <a:lnTo>
                    <a:pt x="3663" y="290"/>
                  </a:lnTo>
                  <a:lnTo>
                    <a:pt x="3808" y="201"/>
                  </a:lnTo>
                  <a:lnTo>
                    <a:pt x="3953" y="134"/>
                  </a:lnTo>
                  <a:lnTo>
                    <a:pt x="4097" y="56"/>
                  </a:lnTo>
                  <a:lnTo>
                    <a:pt x="425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408;p21">
              <a:extLst>
                <a:ext uri="{FF2B5EF4-FFF2-40B4-BE49-F238E27FC236}">
                  <a16:creationId xmlns:a16="http://schemas.microsoft.com/office/drawing/2014/main" id="{553BA13D-346A-4CD8-BD15-58505B031707}"/>
                </a:ext>
              </a:extLst>
            </p:cNvPr>
            <p:cNvSpPr/>
            <p:nvPr/>
          </p:nvSpPr>
          <p:spPr>
            <a:xfrm>
              <a:off x="1804853" y="1971602"/>
              <a:ext cx="282971" cy="485191"/>
            </a:xfrm>
            <a:custGeom>
              <a:avLst/>
              <a:gdLst/>
              <a:ahLst/>
              <a:cxnLst/>
              <a:rect l="l" t="t" r="r" b="b"/>
              <a:pathLst>
                <a:path w="12058" h="20675" extrusionOk="0">
                  <a:moveTo>
                    <a:pt x="8951" y="0"/>
                  </a:moveTo>
                  <a:lnTo>
                    <a:pt x="8773" y="357"/>
                  </a:lnTo>
                  <a:lnTo>
                    <a:pt x="8562" y="746"/>
                  </a:lnTo>
                  <a:lnTo>
                    <a:pt x="8050" y="1648"/>
                  </a:lnTo>
                  <a:lnTo>
                    <a:pt x="7448" y="2672"/>
                  </a:lnTo>
                  <a:lnTo>
                    <a:pt x="6769" y="3819"/>
                  </a:lnTo>
                  <a:lnTo>
                    <a:pt x="5266" y="6324"/>
                  </a:lnTo>
                  <a:lnTo>
                    <a:pt x="4465" y="7660"/>
                  </a:lnTo>
                  <a:lnTo>
                    <a:pt x="3674" y="8996"/>
                  </a:lnTo>
                  <a:lnTo>
                    <a:pt x="3106" y="9965"/>
                  </a:lnTo>
                  <a:lnTo>
                    <a:pt x="2550" y="10922"/>
                  </a:lnTo>
                  <a:lnTo>
                    <a:pt x="2026" y="11868"/>
                  </a:lnTo>
                  <a:lnTo>
                    <a:pt x="1525" y="12770"/>
                  </a:lnTo>
                  <a:lnTo>
                    <a:pt x="1069" y="13628"/>
                  </a:lnTo>
                  <a:lnTo>
                    <a:pt x="657" y="14440"/>
                  </a:lnTo>
                  <a:lnTo>
                    <a:pt x="290" y="15197"/>
                  </a:lnTo>
                  <a:lnTo>
                    <a:pt x="134" y="15542"/>
                  </a:lnTo>
                  <a:lnTo>
                    <a:pt x="0" y="15876"/>
                  </a:lnTo>
                  <a:lnTo>
                    <a:pt x="167" y="16121"/>
                  </a:lnTo>
                  <a:lnTo>
                    <a:pt x="702" y="16823"/>
                  </a:lnTo>
                  <a:lnTo>
                    <a:pt x="1058" y="17279"/>
                  </a:lnTo>
                  <a:lnTo>
                    <a:pt x="1470" y="17791"/>
                  </a:lnTo>
                  <a:lnTo>
                    <a:pt x="1915" y="18315"/>
                  </a:lnTo>
                  <a:lnTo>
                    <a:pt x="2394" y="18838"/>
                  </a:lnTo>
                  <a:lnTo>
                    <a:pt x="2639" y="19094"/>
                  </a:lnTo>
                  <a:lnTo>
                    <a:pt x="2884" y="19350"/>
                  </a:lnTo>
                  <a:lnTo>
                    <a:pt x="3129" y="19584"/>
                  </a:lnTo>
                  <a:lnTo>
                    <a:pt x="3362" y="19807"/>
                  </a:lnTo>
                  <a:lnTo>
                    <a:pt x="3618" y="20029"/>
                  </a:lnTo>
                  <a:lnTo>
                    <a:pt x="3875" y="20218"/>
                  </a:lnTo>
                  <a:lnTo>
                    <a:pt x="4119" y="20385"/>
                  </a:lnTo>
                  <a:lnTo>
                    <a:pt x="4353" y="20530"/>
                  </a:lnTo>
                  <a:lnTo>
                    <a:pt x="4465" y="20586"/>
                  </a:lnTo>
                  <a:lnTo>
                    <a:pt x="4587" y="20630"/>
                  </a:lnTo>
                  <a:lnTo>
                    <a:pt x="4710" y="20664"/>
                  </a:lnTo>
                  <a:lnTo>
                    <a:pt x="4843" y="20675"/>
                  </a:lnTo>
                  <a:lnTo>
                    <a:pt x="5099" y="20675"/>
                  </a:lnTo>
                  <a:lnTo>
                    <a:pt x="5233" y="20653"/>
                  </a:lnTo>
                  <a:lnTo>
                    <a:pt x="5366" y="20630"/>
                  </a:lnTo>
                  <a:lnTo>
                    <a:pt x="5489" y="20586"/>
                  </a:lnTo>
                  <a:lnTo>
                    <a:pt x="5622" y="20541"/>
                  </a:lnTo>
                  <a:lnTo>
                    <a:pt x="5756" y="20486"/>
                  </a:lnTo>
                  <a:lnTo>
                    <a:pt x="5890" y="20419"/>
                  </a:lnTo>
                  <a:lnTo>
                    <a:pt x="6012" y="20352"/>
                  </a:lnTo>
                  <a:lnTo>
                    <a:pt x="6135" y="20274"/>
                  </a:lnTo>
                  <a:lnTo>
                    <a:pt x="6380" y="20096"/>
                  </a:lnTo>
                  <a:lnTo>
                    <a:pt x="6513" y="19996"/>
                  </a:lnTo>
                  <a:lnTo>
                    <a:pt x="6636" y="19873"/>
                  </a:lnTo>
                  <a:lnTo>
                    <a:pt x="6747" y="19762"/>
                  </a:lnTo>
                  <a:lnTo>
                    <a:pt x="6858" y="19640"/>
                  </a:lnTo>
                  <a:lnTo>
                    <a:pt x="6958" y="19517"/>
                  </a:lnTo>
                  <a:lnTo>
                    <a:pt x="7059" y="19395"/>
                  </a:lnTo>
                  <a:lnTo>
                    <a:pt x="7137" y="19261"/>
                  </a:lnTo>
                  <a:lnTo>
                    <a:pt x="7215" y="19139"/>
                  </a:lnTo>
                  <a:lnTo>
                    <a:pt x="7315" y="18927"/>
                  </a:lnTo>
                  <a:lnTo>
                    <a:pt x="7426" y="18671"/>
                  </a:lnTo>
                  <a:lnTo>
                    <a:pt x="7537" y="18381"/>
                  </a:lnTo>
                  <a:lnTo>
                    <a:pt x="7649" y="18059"/>
                  </a:lnTo>
                  <a:lnTo>
                    <a:pt x="7771" y="17702"/>
                  </a:lnTo>
                  <a:lnTo>
                    <a:pt x="7894" y="17313"/>
                  </a:lnTo>
                  <a:lnTo>
                    <a:pt x="8139" y="16444"/>
                  </a:lnTo>
                  <a:lnTo>
                    <a:pt x="8406" y="15453"/>
                  </a:lnTo>
                  <a:lnTo>
                    <a:pt x="8684" y="14373"/>
                  </a:lnTo>
                  <a:lnTo>
                    <a:pt x="9285" y="11991"/>
                  </a:lnTo>
                  <a:lnTo>
                    <a:pt x="9920" y="9375"/>
                  </a:lnTo>
                  <a:lnTo>
                    <a:pt x="10254" y="8016"/>
                  </a:lnTo>
                  <a:lnTo>
                    <a:pt x="10599" y="6647"/>
                  </a:lnTo>
                  <a:lnTo>
                    <a:pt x="10944" y="5277"/>
                  </a:lnTo>
                  <a:lnTo>
                    <a:pt x="11312" y="3919"/>
                  </a:lnTo>
                  <a:lnTo>
                    <a:pt x="11679" y="2594"/>
                  </a:lnTo>
                  <a:lnTo>
                    <a:pt x="12058" y="1303"/>
                  </a:lnTo>
                  <a:lnTo>
                    <a:pt x="89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409;p21">
              <a:extLst>
                <a:ext uri="{FF2B5EF4-FFF2-40B4-BE49-F238E27FC236}">
                  <a16:creationId xmlns:a16="http://schemas.microsoft.com/office/drawing/2014/main" id="{BFD96785-C226-4C5B-BD05-EE44EFA9E727}"/>
                </a:ext>
              </a:extLst>
            </p:cNvPr>
            <p:cNvSpPr/>
            <p:nvPr/>
          </p:nvSpPr>
          <p:spPr>
            <a:xfrm>
              <a:off x="1804853" y="1971602"/>
              <a:ext cx="282971" cy="485191"/>
            </a:xfrm>
            <a:custGeom>
              <a:avLst/>
              <a:gdLst/>
              <a:ahLst/>
              <a:cxnLst/>
              <a:rect l="l" t="t" r="r" b="b"/>
              <a:pathLst>
                <a:path w="12058" h="20675" fill="none" extrusionOk="0">
                  <a:moveTo>
                    <a:pt x="12058" y="1303"/>
                  </a:moveTo>
                  <a:lnTo>
                    <a:pt x="12058" y="1303"/>
                  </a:lnTo>
                  <a:lnTo>
                    <a:pt x="11679" y="2594"/>
                  </a:lnTo>
                  <a:lnTo>
                    <a:pt x="11312" y="3919"/>
                  </a:lnTo>
                  <a:lnTo>
                    <a:pt x="10944" y="5277"/>
                  </a:lnTo>
                  <a:lnTo>
                    <a:pt x="10599" y="6647"/>
                  </a:lnTo>
                  <a:lnTo>
                    <a:pt x="10254" y="8016"/>
                  </a:lnTo>
                  <a:lnTo>
                    <a:pt x="9920" y="9375"/>
                  </a:lnTo>
                  <a:lnTo>
                    <a:pt x="9285" y="11991"/>
                  </a:lnTo>
                  <a:lnTo>
                    <a:pt x="8684" y="14373"/>
                  </a:lnTo>
                  <a:lnTo>
                    <a:pt x="8406" y="15453"/>
                  </a:lnTo>
                  <a:lnTo>
                    <a:pt x="8139" y="16444"/>
                  </a:lnTo>
                  <a:lnTo>
                    <a:pt x="7894" y="17313"/>
                  </a:lnTo>
                  <a:lnTo>
                    <a:pt x="7771" y="17702"/>
                  </a:lnTo>
                  <a:lnTo>
                    <a:pt x="7649" y="18059"/>
                  </a:lnTo>
                  <a:lnTo>
                    <a:pt x="7537" y="18381"/>
                  </a:lnTo>
                  <a:lnTo>
                    <a:pt x="7426" y="18671"/>
                  </a:lnTo>
                  <a:lnTo>
                    <a:pt x="7315" y="18927"/>
                  </a:lnTo>
                  <a:lnTo>
                    <a:pt x="7215" y="19139"/>
                  </a:lnTo>
                  <a:lnTo>
                    <a:pt x="7215" y="19139"/>
                  </a:lnTo>
                  <a:lnTo>
                    <a:pt x="7137" y="19261"/>
                  </a:lnTo>
                  <a:lnTo>
                    <a:pt x="7059" y="19395"/>
                  </a:lnTo>
                  <a:lnTo>
                    <a:pt x="6958" y="19517"/>
                  </a:lnTo>
                  <a:lnTo>
                    <a:pt x="6858" y="19640"/>
                  </a:lnTo>
                  <a:lnTo>
                    <a:pt x="6747" y="19762"/>
                  </a:lnTo>
                  <a:lnTo>
                    <a:pt x="6636" y="19873"/>
                  </a:lnTo>
                  <a:lnTo>
                    <a:pt x="6513" y="19996"/>
                  </a:lnTo>
                  <a:lnTo>
                    <a:pt x="6380" y="20096"/>
                  </a:lnTo>
                  <a:lnTo>
                    <a:pt x="6380" y="20096"/>
                  </a:lnTo>
                  <a:lnTo>
                    <a:pt x="6135" y="20274"/>
                  </a:lnTo>
                  <a:lnTo>
                    <a:pt x="6012" y="20352"/>
                  </a:lnTo>
                  <a:lnTo>
                    <a:pt x="5890" y="20419"/>
                  </a:lnTo>
                  <a:lnTo>
                    <a:pt x="5756" y="20486"/>
                  </a:lnTo>
                  <a:lnTo>
                    <a:pt x="5622" y="20541"/>
                  </a:lnTo>
                  <a:lnTo>
                    <a:pt x="5489" y="20586"/>
                  </a:lnTo>
                  <a:lnTo>
                    <a:pt x="5366" y="20630"/>
                  </a:lnTo>
                  <a:lnTo>
                    <a:pt x="5233" y="20653"/>
                  </a:lnTo>
                  <a:lnTo>
                    <a:pt x="5099" y="20675"/>
                  </a:lnTo>
                  <a:lnTo>
                    <a:pt x="4966" y="20675"/>
                  </a:lnTo>
                  <a:lnTo>
                    <a:pt x="4843" y="20675"/>
                  </a:lnTo>
                  <a:lnTo>
                    <a:pt x="4710" y="20664"/>
                  </a:lnTo>
                  <a:lnTo>
                    <a:pt x="4587" y="20630"/>
                  </a:lnTo>
                  <a:lnTo>
                    <a:pt x="4465" y="20586"/>
                  </a:lnTo>
                  <a:lnTo>
                    <a:pt x="4353" y="20530"/>
                  </a:lnTo>
                  <a:lnTo>
                    <a:pt x="4353" y="20530"/>
                  </a:lnTo>
                  <a:lnTo>
                    <a:pt x="4119" y="20385"/>
                  </a:lnTo>
                  <a:lnTo>
                    <a:pt x="3875" y="20218"/>
                  </a:lnTo>
                  <a:lnTo>
                    <a:pt x="3618" y="20029"/>
                  </a:lnTo>
                  <a:lnTo>
                    <a:pt x="3362" y="19807"/>
                  </a:lnTo>
                  <a:lnTo>
                    <a:pt x="3362" y="19807"/>
                  </a:lnTo>
                  <a:lnTo>
                    <a:pt x="3129" y="19584"/>
                  </a:lnTo>
                  <a:lnTo>
                    <a:pt x="2884" y="19350"/>
                  </a:lnTo>
                  <a:lnTo>
                    <a:pt x="2639" y="19094"/>
                  </a:lnTo>
                  <a:lnTo>
                    <a:pt x="2394" y="18838"/>
                  </a:lnTo>
                  <a:lnTo>
                    <a:pt x="1915" y="18315"/>
                  </a:lnTo>
                  <a:lnTo>
                    <a:pt x="1470" y="17791"/>
                  </a:lnTo>
                  <a:lnTo>
                    <a:pt x="1058" y="17279"/>
                  </a:lnTo>
                  <a:lnTo>
                    <a:pt x="702" y="16823"/>
                  </a:lnTo>
                  <a:lnTo>
                    <a:pt x="167" y="16121"/>
                  </a:lnTo>
                  <a:lnTo>
                    <a:pt x="167" y="16121"/>
                  </a:lnTo>
                  <a:lnTo>
                    <a:pt x="0" y="15876"/>
                  </a:lnTo>
                  <a:lnTo>
                    <a:pt x="0" y="15876"/>
                  </a:lnTo>
                  <a:lnTo>
                    <a:pt x="134" y="15542"/>
                  </a:lnTo>
                  <a:lnTo>
                    <a:pt x="290" y="15197"/>
                  </a:lnTo>
                  <a:lnTo>
                    <a:pt x="657" y="14440"/>
                  </a:lnTo>
                  <a:lnTo>
                    <a:pt x="1069" y="13628"/>
                  </a:lnTo>
                  <a:lnTo>
                    <a:pt x="1525" y="12770"/>
                  </a:lnTo>
                  <a:lnTo>
                    <a:pt x="2026" y="11868"/>
                  </a:lnTo>
                  <a:lnTo>
                    <a:pt x="2550" y="10922"/>
                  </a:lnTo>
                  <a:lnTo>
                    <a:pt x="3106" y="9965"/>
                  </a:lnTo>
                  <a:lnTo>
                    <a:pt x="3674" y="8996"/>
                  </a:lnTo>
                  <a:lnTo>
                    <a:pt x="3674" y="8996"/>
                  </a:lnTo>
                  <a:lnTo>
                    <a:pt x="4465" y="7660"/>
                  </a:lnTo>
                  <a:lnTo>
                    <a:pt x="5266" y="6324"/>
                  </a:lnTo>
                  <a:lnTo>
                    <a:pt x="6769" y="3819"/>
                  </a:lnTo>
                  <a:lnTo>
                    <a:pt x="7448" y="2672"/>
                  </a:lnTo>
                  <a:lnTo>
                    <a:pt x="8050" y="1648"/>
                  </a:lnTo>
                  <a:lnTo>
                    <a:pt x="8562" y="746"/>
                  </a:lnTo>
                  <a:lnTo>
                    <a:pt x="8773" y="357"/>
                  </a:lnTo>
                  <a:lnTo>
                    <a:pt x="8951" y="0"/>
                  </a:lnTo>
                  <a:lnTo>
                    <a:pt x="12058" y="13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410;p21">
              <a:extLst>
                <a:ext uri="{FF2B5EF4-FFF2-40B4-BE49-F238E27FC236}">
                  <a16:creationId xmlns:a16="http://schemas.microsoft.com/office/drawing/2014/main" id="{E04CF0AB-3D9E-4060-BBE8-D0B093861616}"/>
                </a:ext>
              </a:extLst>
            </p:cNvPr>
            <p:cNvSpPr/>
            <p:nvPr/>
          </p:nvSpPr>
          <p:spPr>
            <a:xfrm>
              <a:off x="1256957" y="1640828"/>
              <a:ext cx="341499" cy="331314"/>
            </a:xfrm>
            <a:custGeom>
              <a:avLst/>
              <a:gdLst/>
              <a:ahLst/>
              <a:cxnLst/>
              <a:rect l="l" t="t" r="r" b="b"/>
              <a:pathLst>
                <a:path w="14552" h="14118" extrusionOk="0">
                  <a:moveTo>
                    <a:pt x="6001" y="0"/>
                  </a:moveTo>
                  <a:lnTo>
                    <a:pt x="6046" y="980"/>
                  </a:lnTo>
                  <a:lnTo>
                    <a:pt x="6124" y="3196"/>
                  </a:lnTo>
                  <a:lnTo>
                    <a:pt x="6202" y="5523"/>
                  </a:lnTo>
                  <a:lnTo>
                    <a:pt x="6224" y="6391"/>
                  </a:lnTo>
                  <a:lnTo>
                    <a:pt x="6224" y="6680"/>
                  </a:lnTo>
                  <a:lnTo>
                    <a:pt x="6213" y="6859"/>
                  </a:lnTo>
                  <a:lnTo>
                    <a:pt x="6213" y="6892"/>
                  </a:lnTo>
                  <a:lnTo>
                    <a:pt x="6191" y="6925"/>
                  </a:lnTo>
                  <a:lnTo>
                    <a:pt x="6135" y="6992"/>
                  </a:lnTo>
                  <a:lnTo>
                    <a:pt x="6046" y="7070"/>
                  </a:lnTo>
                  <a:lnTo>
                    <a:pt x="5934" y="7148"/>
                  </a:lnTo>
                  <a:lnTo>
                    <a:pt x="5790" y="7237"/>
                  </a:lnTo>
                  <a:lnTo>
                    <a:pt x="5623" y="7326"/>
                  </a:lnTo>
                  <a:lnTo>
                    <a:pt x="5222" y="7527"/>
                  </a:lnTo>
                  <a:lnTo>
                    <a:pt x="4754" y="7749"/>
                  </a:lnTo>
                  <a:lnTo>
                    <a:pt x="4220" y="7972"/>
                  </a:lnTo>
                  <a:lnTo>
                    <a:pt x="3663" y="8195"/>
                  </a:lnTo>
                  <a:lnTo>
                    <a:pt x="3084" y="8417"/>
                  </a:lnTo>
                  <a:lnTo>
                    <a:pt x="1949" y="8840"/>
                  </a:lnTo>
                  <a:lnTo>
                    <a:pt x="958" y="9185"/>
                  </a:lnTo>
                  <a:lnTo>
                    <a:pt x="0" y="9508"/>
                  </a:lnTo>
                  <a:lnTo>
                    <a:pt x="5923" y="12815"/>
                  </a:lnTo>
                  <a:lnTo>
                    <a:pt x="14552" y="14118"/>
                  </a:lnTo>
                  <a:lnTo>
                    <a:pt x="14518" y="7649"/>
                  </a:lnTo>
                  <a:lnTo>
                    <a:pt x="14340" y="7605"/>
                  </a:lnTo>
                  <a:lnTo>
                    <a:pt x="13873" y="7493"/>
                  </a:lnTo>
                  <a:lnTo>
                    <a:pt x="13561" y="7404"/>
                  </a:lnTo>
                  <a:lnTo>
                    <a:pt x="13216" y="7293"/>
                  </a:lnTo>
                  <a:lnTo>
                    <a:pt x="12859" y="7170"/>
                  </a:lnTo>
                  <a:lnTo>
                    <a:pt x="12503" y="7026"/>
                  </a:lnTo>
                  <a:lnTo>
                    <a:pt x="12459" y="6992"/>
                  </a:lnTo>
                  <a:lnTo>
                    <a:pt x="12414" y="6948"/>
                  </a:lnTo>
                  <a:lnTo>
                    <a:pt x="12370" y="6870"/>
                  </a:lnTo>
                  <a:lnTo>
                    <a:pt x="12336" y="6792"/>
                  </a:lnTo>
                  <a:lnTo>
                    <a:pt x="12303" y="6692"/>
                  </a:lnTo>
                  <a:lnTo>
                    <a:pt x="12269" y="6580"/>
                  </a:lnTo>
                  <a:lnTo>
                    <a:pt x="12214" y="6324"/>
                  </a:lnTo>
                  <a:lnTo>
                    <a:pt x="12169" y="6035"/>
                  </a:lnTo>
                  <a:lnTo>
                    <a:pt x="12147" y="5712"/>
                  </a:lnTo>
                  <a:lnTo>
                    <a:pt x="12114" y="5389"/>
                  </a:lnTo>
                  <a:lnTo>
                    <a:pt x="12102" y="5055"/>
                  </a:lnTo>
                  <a:lnTo>
                    <a:pt x="12091" y="4543"/>
                  </a:lnTo>
                  <a:lnTo>
                    <a:pt x="12080" y="4109"/>
                  </a:lnTo>
                  <a:lnTo>
                    <a:pt x="12080" y="3697"/>
                  </a:lnTo>
                  <a:lnTo>
                    <a:pt x="9241" y="1971"/>
                  </a:lnTo>
                  <a:lnTo>
                    <a:pt x="6001"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411;p21">
              <a:extLst>
                <a:ext uri="{FF2B5EF4-FFF2-40B4-BE49-F238E27FC236}">
                  <a16:creationId xmlns:a16="http://schemas.microsoft.com/office/drawing/2014/main" id="{518E6579-9787-4319-BCE1-1CED640A0BA7}"/>
                </a:ext>
              </a:extLst>
            </p:cNvPr>
            <p:cNvSpPr/>
            <p:nvPr/>
          </p:nvSpPr>
          <p:spPr>
            <a:xfrm>
              <a:off x="1256957" y="1640828"/>
              <a:ext cx="341499" cy="331314"/>
            </a:xfrm>
            <a:custGeom>
              <a:avLst/>
              <a:gdLst/>
              <a:ahLst/>
              <a:cxnLst/>
              <a:rect l="l" t="t" r="r" b="b"/>
              <a:pathLst>
                <a:path w="14552" h="14118" fill="none" extrusionOk="0">
                  <a:moveTo>
                    <a:pt x="14552" y="14118"/>
                  </a:moveTo>
                  <a:lnTo>
                    <a:pt x="5923" y="12815"/>
                  </a:lnTo>
                  <a:lnTo>
                    <a:pt x="0" y="9508"/>
                  </a:lnTo>
                  <a:lnTo>
                    <a:pt x="0" y="9508"/>
                  </a:lnTo>
                  <a:lnTo>
                    <a:pt x="958" y="9185"/>
                  </a:lnTo>
                  <a:lnTo>
                    <a:pt x="1949" y="8840"/>
                  </a:lnTo>
                  <a:lnTo>
                    <a:pt x="3084" y="8417"/>
                  </a:lnTo>
                  <a:lnTo>
                    <a:pt x="3663" y="8195"/>
                  </a:lnTo>
                  <a:lnTo>
                    <a:pt x="4220" y="7972"/>
                  </a:lnTo>
                  <a:lnTo>
                    <a:pt x="4754" y="7749"/>
                  </a:lnTo>
                  <a:lnTo>
                    <a:pt x="5222" y="7527"/>
                  </a:lnTo>
                  <a:lnTo>
                    <a:pt x="5623" y="7326"/>
                  </a:lnTo>
                  <a:lnTo>
                    <a:pt x="5790" y="7237"/>
                  </a:lnTo>
                  <a:lnTo>
                    <a:pt x="5934" y="7148"/>
                  </a:lnTo>
                  <a:lnTo>
                    <a:pt x="6046" y="7070"/>
                  </a:lnTo>
                  <a:lnTo>
                    <a:pt x="6135" y="6992"/>
                  </a:lnTo>
                  <a:lnTo>
                    <a:pt x="6191" y="6925"/>
                  </a:lnTo>
                  <a:lnTo>
                    <a:pt x="6213" y="6892"/>
                  </a:lnTo>
                  <a:lnTo>
                    <a:pt x="6213" y="6859"/>
                  </a:lnTo>
                  <a:lnTo>
                    <a:pt x="6213" y="6859"/>
                  </a:lnTo>
                  <a:lnTo>
                    <a:pt x="6224" y="6680"/>
                  </a:lnTo>
                  <a:lnTo>
                    <a:pt x="6224" y="6391"/>
                  </a:lnTo>
                  <a:lnTo>
                    <a:pt x="6202" y="5523"/>
                  </a:lnTo>
                  <a:lnTo>
                    <a:pt x="6124" y="3196"/>
                  </a:lnTo>
                  <a:lnTo>
                    <a:pt x="6046" y="980"/>
                  </a:lnTo>
                  <a:lnTo>
                    <a:pt x="6001" y="0"/>
                  </a:lnTo>
                  <a:lnTo>
                    <a:pt x="9241" y="1971"/>
                  </a:lnTo>
                  <a:lnTo>
                    <a:pt x="12080" y="3697"/>
                  </a:lnTo>
                  <a:lnTo>
                    <a:pt x="12080" y="3697"/>
                  </a:lnTo>
                  <a:lnTo>
                    <a:pt x="12080" y="4109"/>
                  </a:lnTo>
                  <a:lnTo>
                    <a:pt x="12091" y="4543"/>
                  </a:lnTo>
                  <a:lnTo>
                    <a:pt x="12102" y="5055"/>
                  </a:lnTo>
                  <a:lnTo>
                    <a:pt x="12102" y="5055"/>
                  </a:lnTo>
                  <a:lnTo>
                    <a:pt x="12114" y="5389"/>
                  </a:lnTo>
                  <a:lnTo>
                    <a:pt x="12147" y="5712"/>
                  </a:lnTo>
                  <a:lnTo>
                    <a:pt x="12169" y="6035"/>
                  </a:lnTo>
                  <a:lnTo>
                    <a:pt x="12214" y="6324"/>
                  </a:lnTo>
                  <a:lnTo>
                    <a:pt x="12269" y="6580"/>
                  </a:lnTo>
                  <a:lnTo>
                    <a:pt x="12303" y="6692"/>
                  </a:lnTo>
                  <a:lnTo>
                    <a:pt x="12336" y="6792"/>
                  </a:lnTo>
                  <a:lnTo>
                    <a:pt x="12370" y="6870"/>
                  </a:lnTo>
                  <a:lnTo>
                    <a:pt x="12414" y="6948"/>
                  </a:lnTo>
                  <a:lnTo>
                    <a:pt x="12459" y="6992"/>
                  </a:lnTo>
                  <a:lnTo>
                    <a:pt x="12503" y="7026"/>
                  </a:lnTo>
                  <a:lnTo>
                    <a:pt x="12503" y="7026"/>
                  </a:lnTo>
                  <a:lnTo>
                    <a:pt x="12859" y="7170"/>
                  </a:lnTo>
                  <a:lnTo>
                    <a:pt x="13216" y="7293"/>
                  </a:lnTo>
                  <a:lnTo>
                    <a:pt x="13561" y="7404"/>
                  </a:lnTo>
                  <a:lnTo>
                    <a:pt x="13873" y="7493"/>
                  </a:lnTo>
                  <a:lnTo>
                    <a:pt x="14340" y="7605"/>
                  </a:lnTo>
                  <a:lnTo>
                    <a:pt x="14518" y="7649"/>
                  </a:lnTo>
                  <a:lnTo>
                    <a:pt x="14552" y="141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412;p21">
              <a:extLst>
                <a:ext uri="{FF2B5EF4-FFF2-40B4-BE49-F238E27FC236}">
                  <a16:creationId xmlns:a16="http://schemas.microsoft.com/office/drawing/2014/main" id="{642F9317-AA5C-4C2A-886C-CC0D9C443D74}"/>
                </a:ext>
              </a:extLst>
            </p:cNvPr>
            <p:cNvSpPr/>
            <p:nvPr/>
          </p:nvSpPr>
          <p:spPr>
            <a:xfrm>
              <a:off x="1460232" y="1684196"/>
              <a:ext cx="80752" cy="75260"/>
            </a:xfrm>
            <a:custGeom>
              <a:avLst/>
              <a:gdLst/>
              <a:ahLst/>
              <a:cxnLst/>
              <a:rect l="l" t="t" r="r" b="b"/>
              <a:pathLst>
                <a:path w="3441" h="3207" extrusionOk="0">
                  <a:moveTo>
                    <a:pt x="0" y="1"/>
                  </a:moveTo>
                  <a:lnTo>
                    <a:pt x="34" y="79"/>
                  </a:lnTo>
                  <a:lnTo>
                    <a:pt x="156" y="323"/>
                  </a:lnTo>
                  <a:lnTo>
                    <a:pt x="256" y="490"/>
                  </a:lnTo>
                  <a:lnTo>
                    <a:pt x="379" y="680"/>
                  </a:lnTo>
                  <a:lnTo>
                    <a:pt x="535" y="902"/>
                  </a:lnTo>
                  <a:lnTo>
                    <a:pt x="713" y="1136"/>
                  </a:lnTo>
                  <a:lnTo>
                    <a:pt x="924" y="1381"/>
                  </a:lnTo>
                  <a:lnTo>
                    <a:pt x="1180" y="1648"/>
                  </a:lnTo>
                  <a:lnTo>
                    <a:pt x="1459" y="1916"/>
                  </a:lnTo>
                  <a:lnTo>
                    <a:pt x="1770" y="2183"/>
                  </a:lnTo>
                  <a:lnTo>
                    <a:pt x="2127" y="2450"/>
                  </a:lnTo>
                  <a:lnTo>
                    <a:pt x="2327" y="2584"/>
                  </a:lnTo>
                  <a:lnTo>
                    <a:pt x="2527" y="2717"/>
                  </a:lnTo>
                  <a:lnTo>
                    <a:pt x="2739" y="2840"/>
                  </a:lnTo>
                  <a:lnTo>
                    <a:pt x="2962" y="2973"/>
                  </a:lnTo>
                  <a:lnTo>
                    <a:pt x="3195" y="3096"/>
                  </a:lnTo>
                  <a:lnTo>
                    <a:pt x="3440" y="3207"/>
                  </a:lnTo>
                  <a:lnTo>
                    <a:pt x="3429" y="2695"/>
                  </a:lnTo>
                  <a:lnTo>
                    <a:pt x="3418" y="2261"/>
                  </a:lnTo>
                  <a:lnTo>
                    <a:pt x="3418" y="1849"/>
                  </a:lnTo>
                  <a:lnTo>
                    <a:pt x="579" y="123"/>
                  </a:lnTo>
                  <a:lnTo>
                    <a:pt x="0" y="1"/>
                  </a:lnTo>
                  <a:close/>
                </a:path>
              </a:pathLst>
            </a:custGeom>
            <a:solidFill>
              <a:srgbClr val="EAA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413;p21">
              <a:extLst>
                <a:ext uri="{FF2B5EF4-FFF2-40B4-BE49-F238E27FC236}">
                  <a16:creationId xmlns:a16="http://schemas.microsoft.com/office/drawing/2014/main" id="{5C848D10-3EA9-4C06-9E2C-C06E6CA95C6D}"/>
                </a:ext>
              </a:extLst>
            </p:cNvPr>
            <p:cNvSpPr/>
            <p:nvPr/>
          </p:nvSpPr>
          <p:spPr>
            <a:xfrm>
              <a:off x="1846906" y="1820331"/>
              <a:ext cx="220806" cy="178470"/>
            </a:xfrm>
            <a:custGeom>
              <a:avLst/>
              <a:gdLst/>
              <a:ahLst/>
              <a:cxnLst/>
              <a:rect l="l" t="t" r="r" b="b"/>
              <a:pathLst>
                <a:path w="9409" h="7605" extrusionOk="0">
                  <a:moveTo>
                    <a:pt x="7794" y="1358"/>
                  </a:moveTo>
                  <a:lnTo>
                    <a:pt x="7928" y="1369"/>
                  </a:lnTo>
                  <a:lnTo>
                    <a:pt x="8061" y="1403"/>
                  </a:lnTo>
                  <a:lnTo>
                    <a:pt x="8195" y="1436"/>
                  </a:lnTo>
                  <a:lnTo>
                    <a:pt x="8284" y="1481"/>
                  </a:lnTo>
                  <a:lnTo>
                    <a:pt x="8373" y="1536"/>
                  </a:lnTo>
                  <a:lnTo>
                    <a:pt x="8451" y="1592"/>
                  </a:lnTo>
                  <a:lnTo>
                    <a:pt x="8529" y="1670"/>
                  </a:lnTo>
                  <a:lnTo>
                    <a:pt x="8596" y="1748"/>
                  </a:lnTo>
                  <a:lnTo>
                    <a:pt x="8651" y="1837"/>
                  </a:lnTo>
                  <a:lnTo>
                    <a:pt x="8707" y="1937"/>
                  </a:lnTo>
                  <a:lnTo>
                    <a:pt x="8751" y="2049"/>
                  </a:lnTo>
                  <a:lnTo>
                    <a:pt x="8818" y="2249"/>
                  </a:lnTo>
                  <a:lnTo>
                    <a:pt x="8863" y="2449"/>
                  </a:lnTo>
                  <a:lnTo>
                    <a:pt x="8885" y="2639"/>
                  </a:lnTo>
                  <a:lnTo>
                    <a:pt x="8885" y="2828"/>
                  </a:lnTo>
                  <a:lnTo>
                    <a:pt x="8852" y="3006"/>
                  </a:lnTo>
                  <a:lnTo>
                    <a:pt x="8807" y="3184"/>
                  </a:lnTo>
                  <a:lnTo>
                    <a:pt x="8729" y="3362"/>
                  </a:lnTo>
                  <a:lnTo>
                    <a:pt x="8640" y="3529"/>
                  </a:lnTo>
                  <a:lnTo>
                    <a:pt x="8529" y="3707"/>
                  </a:lnTo>
                  <a:lnTo>
                    <a:pt x="8395" y="3874"/>
                  </a:lnTo>
                  <a:lnTo>
                    <a:pt x="8250" y="4041"/>
                  </a:lnTo>
                  <a:lnTo>
                    <a:pt x="8083" y="4208"/>
                  </a:lnTo>
                  <a:lnTo>
                    <a:pt x="7894" y="4375"/>
                  </a:lnTo>
                  <a:lnTo>
                    <a:pt x="7694" y="4554"/>
                  </a:lnTo>
                  <a:lnTo>
                    <a:pt x="7471" y="4732"/>
                  </a:lnTo>
                  <a:lnTo>
                    <a:pt x="7237" y="4910"/>
                  </a:lnTo>
                  <a:lnTo>
                    <a:pt x="6948" y="5099"/>
                  </a:lnTo>
                  <a:lnTo>
                    <a:pt x="6647" y="5300"/>
                  </a:lnTo>
                  <a:lnTo>
                    <a:pt x="7148" y="1436"/>
                  </a:lnTo>
                  <a:lnTo>
                    <a:pt x="7393" y="1381"/>
                  </a:lnTo>
                  <a:lnTo>
                    <a:pt x="7516" y="1369"/>
                  </a:lnTo>
                  <a:lnTo>
                    <a:pt x="7649" y="1358"/>
                  </a:lnTo>
                  <a:close/>
                  <a:moveTo>
                    <a:pt x="1" y="0"/>
                  </a:moveTo>
                  <a:lnTo>
                    <a:pt x="869" y="6713"/>
                  </a:lnTo>
                  <a:lnTo>
                    <a:pt x="891" y="6814"/>
                  </a:lnTo>
                  <a:lnTo>
                    <a:pt x="914" y="6914"/>
                  </a:lnTo>
                  <a:lnTo>
                    <a:pt x="958" y="7003"/>
                  </a:lnTo>
                  <a:lnTo>
                    <a:pt x="1003" y="7092"/>
                  </a:lnTo>
                  <a:lnTo>
                    <a:pt x="1058" y="7181"/>
                  </a:lnTo>
                  <a:lnTo>
                    <a:pt x="1125" y="7259"/>
                  </a:lnTo>
                  <a:lnTo>
                    <a:pt x="1192" y="7337"/>
                  </a:lnTo>
                  <a:lnTo>
                    <a:pt x="1270" y="7404"/>
                  </a:lnTo>
                  <a:lnTo>
                    <a:pt x="1359" y="7459"/>
                  </a:lnTo>
                  <a:lnTo>
                    <a:pt x="1448" y="7504"/>
                  </a:lnTo>
                  <a:lnTo>
                    <a:pt x="1537" y="7548"/>
                  </a:lnTo>
                  <a:lnTo>
                    <a:pt x="1626" y="7571"/>
                  </a:lnTo>
                  <a:lnTo>
                    <a:pt x="1760" y="7604"/>
                  </a:lnTo>
                  <a:lnTo>
                    <a:pt x="5434" y="7604"/>
                  </a:lnTo>
                  <a:lnTo>
                    <a:pt x="5601" y="7593"/>
                  </a:lnTo>
                  <a:lnTo>
                    <a:pt x="5757" y="7560"/>
                  </a:lnTo>
                  <a:lnTo>
                    <a:pt x="5912" y="7493"/>
                  </a:lnTo>
                  <a:lnTo>
                    <a:pt x="6057" y="7415"/>
                  </a:lnTo>
                  <a:lnTo>
                    <a:pt x="6057" y="7404"/>
                  </a:lnTo>
                  <a:lnTo>
                    <a:pt x="6135" y="7337"/>
                  </a:lnTo>
                  <a:lnTo>
                    <a:pt x="6213" y="7259"/>
                  </a:lnTo>
                  <a:lnTo>
                    <a:pt x="6269" y="7181"/>
                  </a:lnTo>
                  <a:lnTo>
                    <a:pt x="6324" y="7103"/>
                  </a:lnTo>
                  <a:lnTo>
                    <a:pt x="6380" y="7014"/>
                  </a:lnTo>
                  <a:lnTo>
                    <a:pt x="6413" y="6914"/>
                  </a:lnTo>
                  <a:lnTo>
                    <a:pt x="6436" y="6814"/>
                  </a:lnTo>
                  <a:lnTo>
                    <a:pt x="6458" y="6713"/>
                  </a:lnTo>
                  <a:lnTo>
                    <a:pt x="6558" y="5945"/>
                  </a:lnTo>
                  <a:lnTo>
                    <a:pt x="6803" y="5812"/>
                  </a:lnTo>
                  <a:lnTo>
                    <a:pt x="7059" y="5656"/>
                  </a:lnTo>
                  <a:lnTo>
                    <a:pt x="7315" y="5489"/>
                  </a:lnTo>
                  <a:lnTo>
                    <a:pt x="7549" y="5322"/>
                  </a:lnTo>
                  <a:lnTo>
                    <a:pt x="7972" y="4999"/>
                  </a:lnTo>
                  <a:lnTo>
                    <a:pt x="8184" y="4821"/>
                  </a:lnTo>
                  <a:lnTo>
                    <a:pt x="8384" y="4643"/>
                  </a:lnTo>
                  <a:lnTo>
                    <a:pt x="8573" y="4453"/>
                  </a:lnTo>
                  <a:lnTo>
                    <a:pt x="8740" y="4264"/>
                  </a:lnTo>
                  <a:lnTo>
                    <a:pt x="8907" y="4064"/>
                  </a:lnTo>
                  <a:lnTo>
                    <a:pt x="9052" y="3863"/>
                  </a:lnTo>
                  <a:lnTo>
                    <a:pt x="9175" y="3641"/>
                  </a:lnTo>
                  <a:lnTo>
                    <a:pt x="9275" y="3418"/>
                  </a:lnTo>
                  <a:lnTo>
                    <a:pt x="9319" y="3307"/>
                  </a:lnTo>
                  <a:lnTo>
                    <a:pt x="9353" y="3184"/>
                  </a:lnTo>
                  <a:lnTo>
                    <a:pt x="9375" y="3062"/>
                  </a:lnTo>
                  <a:lnTo>
                    <a:pt x="9397" y="2939"/>
                  </a:lnTo>
                  <a:lnTo>
                    <a:pt x="9408" y="2817"/>
                  </a:lnTo>
                  <a:lnTo>
                    <a:pt x="9408" y="2683"/>
                  </a:lnTo>
                  <a:lnTo>
                    <a:pt x="9408" y="2561"/>
                  </a:lnTo>
                  <a:lnTo>
                    <a:pt x="9386" y="2427"/>
                  </a:lnTo>
                  <a:lnTo>
                    <a:pt x="9364" y="2282"/>
                  </a:lnTo>
                  <a:lnTo>
                    <a:pt x="9330" y="2149"/>
                  </a:lnTo>
                  <a:lnTo>
                    <a:pt x="9286" y="2004"/>
                  </a:lnTo>
                  <a:lnTo>
                    <a:pt x="9241" y="1859"/>
                  </a:lnTo>
                  <a:lnTo>
                    <a:pt x="9163" y="1703"/>
                  </a:lnTo>
                  <a:lnTo>
                    <a:pt x="9085" y="1548"/>
                  </a:lnTo>
                  <a:lnTo>
                    <a:pt x="8996" y="1425"/>
                  </a:lnTo>
                  <a:lnTo>
                    <a:pt x="8896" y="1303"/>
                  </a:lnTo>
                  <a:lnTo>
                    <a:pt x="8785" y="1191"/>
                  </a:lnTo>
                  <a:lnTo>
                    <a:pt x="8662" y="1102"/>
                  </a:lnTo>
                  <a:lnTo>
                    <a:pt x="8529" y="1024"/>
                  </a:lnTo>
                  <a:lnTo>
                    <a:pt x="8384" y="958"/>
                  </a:lnTo>
                  <a:lnTo>
                    <a:pt x="8228" y="902"/>
                  </a:lnTo>
                  <a:lnTo>
                    <a:pt x="8083" y="868"/>
                  </a:lnTo>
                  <a:lnTo>
                    <a:pt x="7939" y="846"/>
                  </a:lnTo>
                  <a:lnTo>
                    <a:pt x="7783" y="835"/>
                  </a:lnTo>
                  <a:lnTo>
                    <a:pt x="7638" y="835"/>
                  </a:lnTo>
                  <a:lnTo>
                    <a:pt x="7493" y="846"/>
                  </a:lnTo>
                  <a:lnTo>
                    <a:pt x="7349" y="868"/>
                  </a:lnTo>
                  <a:lnTo>
                    <a:pt x="7215" y="891"/>
                  </a:lnTo>
                  <a:lnTo>
                    <a:pt x="733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414;p21">
              <a:extLst>
                <a:ext uri="{FF2B5EF4-FFF2-40B4-BE49-F238E27FC236}">
                  <a16:creationId xmlns:a16="http://schemas.microsoft.com/office/drawing/2014/main" id="{20572F8A-9D54-4FF2-9301-151880AB7901}"/>
                </a:ext>
              </a:extLst>
            </p:cNvPr>
            <p:cNvSpPr/>
            <p:nvPr/>
          </p:nvSpPr>
          <p:spPr>
            <a:xfrm>
              <a:off x="1885065" y="1820331"/>
              <a:ext cx="134046" cy="178470"/>
            </a:xfrm>
            <a:custGeom>
              <a:avLst/>
              <a:gdLst/>
              <a:ahLst/>
              <a:cxnLst/>
              <a:rect l="l" t="t" r="r" b="b"/>
              <a:pathLst>
                <a:path w="5712" h="7605" extrusionOk="0">
                  <a:moveTo>
                    <a:pt x="4231" y="0"/>
                  </a:moveTo>
                  <a:lnTo>
                    <a:pt x="4208" y="523"/>
                  </a:lnTo>
                  <a:lnTo>
                    <a:pt x="4164" y="1013"/>
                  </a:lnTo>
                  <a:lnTo>
                    <a:pt x="4108" y="1492"/>
                  </a:lnTo>
                  <a:lnTo>
                    <a:pt x="4030" y="1937"/>
                  </a:lnTo>
                  <a:lnTo>
                    <a:pt x="3941" y="2371"/>
                  </a:lnTo>
                  <a:lnTo>
                    <a:pt x="3830" y="2772"/>
                  </a:lnTo>
                  <a:lnTo>
                    <a:pt x="3719" y="3162"/>
                  </a:lnTo>
                  <a:lnTo>
                    <a:pt x="3585" y="3529"/>
                  </a:lnTo>
                  <a:lnTo>
                    <a:pt x="3451" y="3886"/>
                  </a:lnTo>
                  <a:lnTo>
                    <a:pt x="3307" y="4208"/>
                  </a:lnTo>
                  <a:lnTo>
                    <a:pt x="3140" y="4520"/>
                  </a:lnTo>
                  <a:lnTo>
                    <a:pt x="2984" y="4810"/>
                  </a:lnTo>
                  <a:lnTo>
                    <a:pt x="2817" y="5088"/>
                  </a:lnTo>
                  <a:lnTo>
                    <a:pt x="2639" y="5344"/>
                  </a:lnTo>
                  <a:lnTo>
                    <a:pt x="2461" y="5589"/>
                  </a:lnTo>
                  <a:lnTo>
                    <a:pt x="2282" y="5812"/>
                  </a:lnTo>
                  <a:lnTo>
                    <a:pt x="2093" y="6023"/>
                  </a:lnTo>
                  <a:lnTo>
                    <a:pt x="1915" y="6212"/>
                  </a:lnTo>
                  <a:lnTo>
                    <a:pt x="1737" y="6402"/>
                  </a:lnTo>
                  <a:lnTo>
                    <a:pt x="1559" y="6558"/>
                  </a:lnTo>
                  <a:lnTo>
                    <a:pt x="1381" y="6713"/>
                  </a:lnTo>
                  <a:lnTo>
                    <a:pt x="1214" y="6847"/>
                  </a:lnTo>
                  <a:lnTo>
                    <a:pt x="891" y="7081"/>
                  </a:lnTo>
                  <a:lnTo>
                    <a:pt x="601" y="7270"/>
                  </a:lnTo>
                  <a:lnTo>
                    <a:pt x="345" y="7415"/>
                  </a:lnTo>
                  <a:lnTo>
                    <a:pt x="145" y="7515"/>
                  </a:lnTo>
                  <a:lnTo>
                    <a:pt x="0" y="7571"/>
                  </a:lnTo>
                  <a:lnTo>
                    <a:pt x="134" y="7604"/>
                  </a:lnTo>
                  <a:lnTo>
                    <a:pt x="3808" y="7604"/>
                  </a:lnTo>
                  <a:lnTo>
                    <a:pt x="3975" y="7593"/>
                  </a:lnTo>
                  <a:lnTo>
                    <a:pt x="4131" y="7560"/>
                  </a:lnTo>
                  <a:lnTo>
                    <a:pt x="4286" y="7493"/>
                  </a:lnTo>
                  <a:lnTo>
                    <a:pt x="4431" y="7415"/>
                  </a:lnTo>
                  <a:lnTo>
                    <a:pt x="4431" y="7404"/>
                  </a:lnTo>
                  <a:lnTo>
                    <a:pt x="4509" y="7337"/>
                  </a:lnTo>
                  <a:lnTo>
                    <a:pt x="4587" y="7259"/>
                  </a:lnTo>
                  <a:lnTo>
                    <a:pt x="4643" y="7181"/>
                  </a:lnTo>
                  <a:lnTo>
                    <a:pt x="4698" y="7103"/>
                  </a:lnTo>
                  <a:lnTo>
                    <a:pt x="4754" y="7014"/>
                  </a:lnTo>
                  <a:lnTo>
                    <a:pt x="4787" y="6914"/>
                  </a:lnTo>
                  <a:lnTo>
                    <a:pt x="4810" y="6814"/>
                  </a:lnTo>
                  <a:lnTo>
                    <a:pt x="4832" y="6713"/>
                  </a:lnTo>
                  <a:lnTo>
                    <a:pt x="4932" y="5945"/>
                  </a:lnTo>
                  <a:lnTo>
                    <a:pt x="5021" y="5300"/>
                  </a:lnTo>
                  <a:lnTo>
                    <a:pt x="5522" y="1436"/>
                  </a:lnTo>
                  <a:lnTo>
                    <a:pt x="5589" y="891"/>
                  </a:lnTo>
                  <a:lnTo>
                    <a:pt x="571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415;p21">
              <a:extLst>
                <a:ext uri="{FF2B5EF4-FFF2-40B4-BE49-F238E27FC236}">
                  <a16:creationId xmlns:a16="http://schemas.microsoft.com/office/drawing/2014/main" id="{8A966319-1525-4DB7-A0DF-58F8AE35CA9B}"/>
                </a:ext>
              </a:extLst>
            </p:cNvPr>
            <p:cNvSpPr/>
            <p:nvPr/>
          </p:nvSpPr>
          <p:spPr>
            <a:xfrm>
              <a:off x="2009677" y="1848023"/>
              <a:ext cx="80494" cy="97461"/>
            </a:xfrm>
            <a:custGeom>
              <a:avLst/>
              <a:gdLst/>
              <a:ahLst/>
              <a:cxnLst/>
              <a:rect l="l" t="t" r="r" b="b"/>
              <a:pathLst>
                <a:path w="3430" h="4153" extrusionOk="0">
                  <a:moveTo>
                    <a:pt x="1237" y="0"/>
                  </a:moveTo>
                  <a:lnTo>
                    <a:pt x="1070" y="11"/>
                  </a:lnTo>
                  <a:lnTo>
                    <a:pt x="903" y="22"/>
                  </a:lnTo>
                  <a:lnTo>
                    <a:pt x="747" y="45"/>
                  </a:lnTo>
                  <a:lnTo>
                    <a:pt x="602" y="78"/>
                  </a:lnTo>
                  <a:lnTo>
                    <a:pt x="491" y="123"/>
                  </a:lnTo>
                  <a:lnTo>
                    <a:pt x="390" y="178"/>
                  </a:lnTo>
                  <a:lnTo>
                    <a:pt x="357" y="212"/>
                  </a:lnTo>
                  <a:lnTo>
                    <a:pt x="324" y="256"/>
                  </a:lnTo>
                  <a:lnTo>
                    <a:pt x="246" y="412"/>
                  </a:lnTo>
                  <a:lnTo>
                    <a:pt x="179" y="546"/>
                  </a:lnTo>
                  <a:lnTo>
                    <a:pt x="134" y="668"/>
                  </a:lnTo>
                  <a:lnTo>
                    <a:pt x="112" y="791"/>
                  </a:lnTo>
                  <a:lnTo>
                    <a:pt x="112" y="880"/>
                  </a:lnTo>
                  <a:lnTo>
                    <a:pt x="123" y="969"/>
                  </a:lnTo>
                  <a:lnTo>
                    <a:pt x="145" y="1047"/>
                  </a:lnTo>
                  <a:lnTo>
                    <a:pt x="179" y="1102"/>
                  </a:lnTo>
                  <a:lnTo>
                    <a:pt x="190" y="1125"/>
                  </a:lnTo>
                  <a:lnTo>
                    <a:pt x="201" y="1158"/>
                  </a:lnTo>
                  <a:lnTo>
                    <a:pt x="201" y="1236"/>
                  </a:lnTo>
                  <a:lnTo>
                    <a:pt x="179" y="1314"/>
                  </a:lnTo>
                  <a:lnTo>
                    <a:pt x="134" y="1403"/>
                  </a:lnTo>
                  <a:lnTo>
                    <a:pt x="56" y="1603"/>
                  </a:lnTo>
                  <a:lnTo>
                    <a:pt x="23" y="1704"/>
                  </a:lnTo>
                  <a:lnTo>
                    <a:pt x="1" y="1815"/>
                  </a:lnTo>
                  <a:lnTo>
                    <a:pt x="1" y="1915"/>
                  </a:lnTo>
                  <a:lnTo>
                    <a:pt x="12" y="2004"/>
                  </a:lnTo>
                  <a:lnTo>
                    <a:pt x="34" y="2071"/>
                  </a:lnTo>
                  <a:lnTo>
                    <a:pt x="79" y="2138"/>
                  </a:lnTo>
                  <a:lnTo>
                    <a:pt x="112" y="2182"/>
                  </a:lnTo>
                  <a:lnTo>
                    <a:pt x="145" y="2216"/>
                  </a:lnTo>
                  <a:lnTo>
                    <a:pt x="179" y="2249"/>
                  </a:lnTo>
                  <a:lnTo>
                    <a:pt x="157" y="2305"/>
                  </a:lnTo>
                  <a:lnTo>
                    <a:pt x="112" y="2450"/>
                  </a:lnTo>
                  <a:lnTo>
                    <a:pt x="34" y="2717"/>
                  </a:lnTo>
                  <a:lnTo>
                    <a:pt x="23" y="2817"/>
                  </a:lnTo>
                  <a:lnTo>
                    <a:pt x="34" y="2906"/>
                  </a:lnTo>
                  <a:lnTo>
                    <a:pt x="68" y="2973"/>
                  </a:lnTo>
                  <a:lnTo>
                    <a:pt x="101" y="3040"/>
                  </a:lnTo>
                  <a:lnTo>
                    <a:pt x="201" y="3140"/>
                  </a:lnTo>
                  <a:lnTo>
                    <a:pt x="246" y="3184"/>
                  </a:lnTo>
                  <a:lnTo>
                    <a:pt x="268" y="3229"/>
                  </a:lnTo>
                  <a:lnTo>
                    <a:pt x="279" y="3285"/>
                  </a:lnTo>
                  <a:lnTo>
                    <a:pt x="279" y="3340"/>
                  </a:lnTo>
                  <a:lnTo>
                    <a:pt x="257" y="3496"/>
                  </a:lnTo>
                  <a:lnTo>
                    <a:pt x="257" y="3574"/>
                  </a:lnTo>
                  <a:lnTo>
                    <a:pt x="257" y="3652"/>
                  </a:lnTo>
                  <a:lnTo>
                    <a:pt x="268" y="3730"/>
                  </a:lnTo>
                  <a:lnTo>
                    <a:pt x="301" y="3797"/>
                  </a:lnTo>
                  <a:lnTo>
                    <a:pt x="357" y="3863"/>
                  </a:lnTo>
                  <a:lnTo>
                    <a:pt x="435" y="3919"/>
                  </a:lnTo>
                  <a:lnTo>
                    <a:pt x="524" y="3975"/>
                  </a:lnTo>
                  <a:lnTo>
                    <a:pt x="635" y="4008"/>
                  </a:lnTo>
                  <a:lnTo>
                    <a:pt x="780" y="4053"/>
                  </a:lnTo>
                  <a:lnTo>
                    <a:pt x="947" y="4086"/>
                  </a:lnTo>
                  <a:lnTo>
                    <a:pt x="1370" y="4142"/>
                  </a:lnTo>
                  <a:lnTo>
                    <a:pt x="1493" y="4153"/>
                  </a:lnTo>
                  <a:lnTo>
                    <a:pt x="1760" y="4153"/>
                  </a:lnTo>
                  <a:lnTo>
                    <a:pt x="1893" y="4131"/>
                  </a:lnTo>
                  <a:lnTo>
                    <a:pt x="2038" y="4108"/>
                  </a:lnTo>
                  <a:lnTo>
                    <a:pt x="2183" y="4075"/>
                  </a:lnTo>
                  <a:lnTo>
                    <a:pt x="2472" y="3997"/>
                  </a:lnTo>
                  <a:lnTo>
                    <a:pt x="2751" y="3897"/>
                  </a:lnTo>
                  <a:lnTo>
                    <a:pt x="3007" y="3786"/>
                  </a:lnTo>
                  <a:lnTo>
                    <a:pt x="3241" y="3652"/>
                  </a:lnTo>
                  <a:lnTo>
                    <a:pt x="3341" y="3585"/>
                  </a:lnTo>
                  <a:lnTo>
                    <a:pt x="3430" y="3518"/>
                  </a:lnTo>
                  <a:lnTo>
                    <a:pt x="2294" y="67"/>
                  </a:lnTo>
                  <a:lnTo>
                    <a:pt x="2027" y="45"/>
                  </a:lnTo>
                  <a:lnTo>
                    <a:pt x="1749" y="11"/>
                  </a:lnTo>
                  <a:lnTo>
                    <a:pt x="1415"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416;p21">
              <a:extLst>
                <a:ext uri="{FF2B5EF4-FFF2-40B4-BE49-F238E27FC236}">
                  <a16:creationId xmlns:a16="http://schemas.microsoft.com/office/drawing/2014/main" id="{04E7610C-4A8D-48A1-88C1-5EE69295F6A1}"/>
                </a:ext>
              </a:extLst>
            </p:cNvPr>
            <p:cNvSpPr/>
            <p:nvPr/>
          </p:nvSpPr>
          <p:spPr>
            <a:xfrm>
              <a:off x="2009677" y="1848023"/>
              <a:ext cx="80494" cy="97461"/>
            </a:xfrm>
            <a:custGeom>
              <a:avLst/>
              <a:gdLst/>
              <a:ahLst/>
              <a:cxnLst/>
              <a:rect l="l" t="t" r="r" b="b"/>
              <a:pathLst>
                <a:path w="3430" h="4153" fill="none" extrusionOk="0">
                  <a:moveTo>
                    <a:pt x="2294" y="67"/>
                  </a:moveTo>
                  <a:lnTo>
                    <a:pt x="2294" y="67"/>
                  </a:lnTo>
                  <a:lnTo>
                    <a:pt x="2027" y="45"/>
                  </a:lnTo>
                  <a:lnTo>
                    <a:pt x="1749" y="11"/>
                  </a:lnTo>
                  <a:lnTo>
                    <a:pt x="1415" y="0"/>
                  </a:lnTo>
                  <a:lnTo>
                    <a:pt x="1237" y="0"/>
                  </a:lnTo>
                  <a:lnTo>
                    <a:pt x="1070" y="11"/>
                  </a:lnTo>
                  <a:lnTo>
                    <a:pt x="903" y="22"/>
                  </a:lnTo>
                  <a:lnTo>
                    <a:pt x="747" y="45"/>
                  </a:lnTo>
                  <a:lnTo>
                    <a:pt x="602" y="78"/>
                  </a:lnTo>
                  <a:lnTo>
                    <a:pt x="491" y="123"/>
                  </a:lnTo>
                  <a:lnTo>
                    <a:pt x="390" y="178"/>
                  </a:lnTo>
                  <a:lnTo>
                    <a:pt x="357" y="212"/>
                  </a:lnTo>
                  <a:lnTo>
                    <a:pt x="324" y="256"/>
                  </a:lnTo>
                  <a:lnTo>
                    <a:pt x="324" y="256"/>
                  </a:lnTo>
                  <a:lnTo>
                    <a:pt x="246" y="412"/>
                  </a:lnTo>
                  <a:lnTo>
                    <a:pt x="179" y="546"/>
                  </a:lnTo>
                  <a:lnTo>
                    <a:pt x="134" y="668"/>
                  </a:lnTo>
                  <a:lnTo>
                    <a:pt x="112" y="791"/>
                  </a:lnTo>
                  <a:lnTo>
                    <a:pt x="112" y="880"/>
                  </a:lnTo>
                  <a:lnTo>
                    <a:pt x="123" y="969"/>
                  </a:lnTo>
                  <a:lnTo>
                    <a:pt x="145" y="1047"/>
                  </a:lnTo>
                  <a:lnTo>
                    <a:pt x="179" y="1102"/>
                  </a:lnTo>
                  <a:lnTo>
                    <a:pt x="179" y="1102"/>
                  </a:lnTo>
                  <a:lnTo>
                    <a:pt x="190" y="1125"/>
                  </a:lnTo>
                  <a:lnTo>
                    <a:pt x="201" y="1158"/>
                  </a:lnTo>
                  <a:lnTo>
                    <a:pt x="201" y="1236"/>
                  </a:lnTo>
                  <a:lnTo>
                    <a:pt x="179" y="1314"/>
                  </a:lnTo>
                  <a:lnTo>
                    <a:pt x="134" y="1403"/>
                  </a:lnTo>
                  <a:lnTo>
                    <a:pt x="56" y="1603"/>
                  </a:lnTo>
                  <a:lnTo>
                    <a:pt x="23" y="1704"/>
                  </a:lnTo>
                  <a:lnTo>
                    <a:pt x="1" y="1815"/>
                  </a:lnTo>
                  <a:lnTo>
                    <a:pt x="1" y="1815"/>
                  </a:lnTo>
                  <a:lnTo>
                    <a:pt x="1" y="1915"/>
                  </a:lnTo>
                  <a:lnTo>
                    <a:pt x="12" y="2004"/>
                  </a:lnTo>
                  <a:lnTo>
                    <a:pt x="34" y="2071"/>
                  </a:lnTo>
                  <a:lnTo>
                    <a:pt x="79" y="2138"/>
                  </a:lnTo>
                  <a:lnTo>
                    <a:pt x="112" y="2182"/>
                  </a:lnTo>
                  <a:lnTo>
                    <a:pt x="145" y="2216"/>
                  </a:lnTo>
                  <a:lnTo>
                    <a:pt x="179" y="2249"/>
                  </a:lnTo>
                  <a:lnTo>
                    <a:pt x="179" y="2249"/>
                  </a:lnTo>
                  <a:lnTo>
                    <a:pt x="157" y="2305"/>
                  </a:lnTo>
                  <a:lnTo>
                    <a:pt x="112" y="2450"/>
                  </a:lnTo>
                  <a:lnTo>
                    <a:pt x="34" y="2717"/>
                  </a:lnTo>
                  <a:lnTo>
                    <a:pt x="34" y="2717"/>
                  </a:lnTo>
                  <a:lnTo>
                    <a:pt x="23" y="2817"/>
                  </a:lnTo>
                  <a:lnTo>
                    <a:pt x="34" y="2906"/>
                  </a:lnTo>
                  <a:lnTo>
                    <a:pt x="68" y="2973"/>
                  </a:lnTo>
                  <a:lnTo>
                    <a:pt x="101" y="3040"/>
                  </a:lnTo>
                  <a:lnTo>
                    <a:pt x="201" y="3140"/>
                  </a:lnTo>
                  <a:lnTo>
                    <a:pt x="246" y="3184"/>
                  </a:lnTo>
                  <a:lnTo>
                    <a:pt x="268" y="3229"/>
                  </a:lnTo>
                  <a:lnTo>
                    <a:pt x="268" y="3229"/>
                  </a:lnTo>
                  <a:lnTo>
                    <a:pt x="279" y="3285"/>
                  </a:lnTo>
                  <a:lnTo>
                    <a:pt x="279" y="3340"/>
                  </a:lnTo>
                  <a:lnTo>
                    <a:pt x="257" y="3496"/>
                  </a:lnTo>
                  <a:lnTo>
                    <a:pt x="257" y="3574"/>
                  </a:lnTo>
                  <a:lnTo>
                    <a:pt x="257" y="3652"/>
                  </a:lnTo>
                  <a:lnTo>
                    <a:pt x="268" y="3730"/>
                  </a:lnTo>
                  <a:lnTo>
                    <a:pt x="301" y="3797"/>
                  </a:lnTo>
                  <a:lnTo>
                    <a:pt x="301" y="3797"/>
                  </a:lnTo>
                  <a:lnTo>
                    <a:pt x="357" y="3863"/>
                  </a:lnTo>
                  <a:lnTo>
                    <a:pt x="435" y="3919"/>
                  </a:lnTo>
                  <a:lnTo>
                    <a:pt x="524" y="3975"/>
                  </a:lnTo>
                  <a:lnTo>
                    <a:pt x="635" y="4008"/>
                  </a:lnTo>
                  <a:lnTo>
                    <a:pt x="780" y="4053"/>
                  </a:lnTo>
                  <a:lnTo>
                    <a:pt x="947" y="4086"/>
                  </a:lnTo>
                  <a:lnTo>
                    <a:pt x="1370" y="4142"/>
                  </a:lnTo>
                  <a:lnTo>
                    <a:pt x="1370" y="4142"/>
                  </a:lnTo>
                  <a:lnTo>
                    <a:pt x="1493" y="4153"/>
                  </a:lnTo>
                  <a:lnTo>
                    <a:pt x="1615" y="4153"/>
                  </a:lnTo>
                  <a:lnTo>
                    <a:pt x="1760" y="4153"/>
                  </a:lnTo>
                  <a:lnTo>
                    <a:pt x="1893" y="4131"/>
                  </a:lnTo>
                  <a:lnTo>
                    <a:pt x="2038" y="4108"/>
                  </a:lnTo>
                  <a:lnTo>
                    <a:pt x="2183" y="4075"/>
                  </a:lnTo>
                  <a:lnTo>
                    <a:pt x="2472" y="3997"/>
                  </a:lnTo>
                  <a:lnTo>
                    <a:pt x="2751" y="3897"/>
                  </a:lnTo>
                  <a:lnTo>
                    <a:pt x="3007" y="3786"/>
                  </a:lnTo>
                  <a:lnTo>
                    <a:pt x="3241" y="3652"/>
                  </a:lnTo>
                  <a:lnTo>
                    <a:pt x="3341" y="3585"/>
                  </a:lnTo>
                  <a:lnTo>
                    <a:pt x="3430" y="3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417;p21">
              <a:extLst>
                <a:ext uri="{FF2B5EF4-FFF2-40B4-BE49-F238E27FC236}">
                  <a16:creationId xmlns:a16="http://schemas.microsoft.com/office/drawing/2014/main" id="{06DF15E6-0D90-436D-9136-B1B7A8D63E30}"/>
                </a:ext>
              </a:extLst>
            </p:cNvPr>
            <p:cNvSpPr/>
            <p:nvPr/>
          </p:nvSpPr>
          <p:spPr>
            <a:xfrm>
              <a:off x="1302930" y="4186653"/>
              <a:ext cx="188937" cy="292123"/>
            </a:xfrm>
            <a:custGeom>
              <a:avLst/>
              <a:gdLst/>
              <a:ahLst/>
              <a:cxnLst/>
              <a:rect l="l" t="t" r="r" b="b"/>
              <a:pathLst>
                <a:path w="8051" h="12448" extrusionOk="0">
                  <a:moveTo>
                    <a:pt x="2150" y="1"/>
                  </a:moveTo>
                  <a:lnTo>
                    <a:pt x="1916" y="12"/>
                  </a:lnTo>
                  <a:lnTo>
                    <a:pt x="1660" y="45"/>
                  </a:lnTo>
                  <a:lnTo>
                    <a:pt x="1381" y="101"/>
                  </a:lnTo>
                  <a:lnTo>
                    <a:pt x="1270" y="135"/>
                  </a:lnTo>
                  <a:lnTo>
                    <a:pt x="1159" y="179"/>
                  </a:lnTo>
                  <a:lnTo>
                    <a:pt x="1059" y="235"/>
                  </a:lnTo>
                  <a:lnTo>
                    <a:pt x="947" y="302"/>
                  </a:lnTo>
                  <a:lnTo>
                    <a:pt x="858" y="368"/>
                  </a:lnTo>
                  <a:lnTo>
                    <a:pt x="758" y="457"/>
                  </a:lnTo>
                  <a:lnTo>
                    <a:pt x="669" y="535"/>
                  </a:lnTo>
                  <a:lnTo>
                    <a:pt x="580" y="636"/>
                  </a:lnTo>
                  <a:lnTo>
                    <a:pt x="502" y="725"/>
                  </a:lnTo>
                  <a:lnTo>
                    <a:pt x="435" y="836"/>
                  </a:lnTo>
                  <a:lnTo>
                    <a:pt x="357" y="936"/>
                  </a:lnTo>
                  <a:lnTo>
                    <a:pt x="301" y="1047"/>
                  </a:lnTo>
                  <a:lnTo>
                    <a:pt x="246" y="1170"/>
                  </a:lnTo>
                  <a:lnTo>
                    <a:pt x="201" y="1281"/>
                  </a:lnTo>
                  <a:lnTo>
                    <a:pt x="157" y="1404"/>
                  </a:lnTo>
                  <a:lnTo>
                    <a:pt x="134" y="1526"/>
                  </a:lnTo>
                  <a:lnTo>
                    <a:pt x="79" y="1782"/>
                  </a:lnTo>
                  <a:lnTo>
                    <a:pt x="45" y="2038"/>
                  </a:lnTo>
                  <a:lnTo>
                    <a:pt x="23" y="2294"/>
                  </a:lnTo>
                  <a:lnTo>
                    <a:pt x="1" y="2562"/>
                  </a:lnTo>
                  <a:lnTo>
                    <a:pt x="1" y="2840"/>
                  </a:lnTo>
                  <a:lnTo>
                    <a:pt x="1" y="3129"/>
                  </a:lnTo>
                  <a:lnTo>
                    <a:pt x="23" y="3419"/>
                  </a:lnTo>
                  <a:lnTo>
                    <a:pt x="45" y="3719"/>
                  </a:lnTo>
                  <a:lnTo>
                    <a:pt x="79" y="4031"/>
                  </a:lnTo>
                  <a:lnTo>
                    <a:pt x="123" y="4354"/>
                  </a:lnTo>
                  <a:lnTo>
                    <a:pt x="179" y="4699"/>
                  </a:lnTo>
                  <a:lnTo>
                    <a:pt x="246" y="5044"/>
                  </a:lnTo>
                  <a:lnTo>
                    <a:pt x="402" y="5790"/>
                  </a:lnTo>
                  <a:lnTo>
                    <a:pt x="591" y="6603"/>
                  </a:lnTo>
                  <a:lnTo>
                    <a:pt x="680" y="6937"/>
                  </a:lnTo>
                  <a:lnTo>
                    <a:pt x="791" y="7282"/>
                  </a:lnTo>
                  <a:lnTo>
                    <a:pt x="914" y="7616"/>
                  </a:lnTo>
                  <a:lnTo>
                    <a:pt x="1047" y="7950"/>
                  </a:lnTo>
                  <a:lnTo>
                    <a:pt x="1192" y="8273"/>
                  </a:lnTo>
                  <a:lnTo>
                    <a:pt x="1348" y="8585"/>
                  </a:lnTo>
                  <a:lnTo>
                    <a:pt x="1526" y="8896"/>
                  </a:lnTo>
                  <a:lnTo>
                    <a:pt x="1704" y="9197"/>
                  </a:lnTo>
                  <a:lnTo>
                    <a:pt x="1894" y="9487"/>
                  </a:lnTo>
                  <a:lnTo>
                    <a:pt x="2094" y="9776"/>
                  </a:lnTo>
                  <a:lnTo>
                    <a:pt x="2305" y="10043"/>
                  </a:lnTo>
                  <a:lnTo>
                    <a:pt x="2517" y="10310"/>
                  </a:lnTo>
                  <a:lnTo>
                    <a:pt x="2740" y="10555"/>
                  </a:lnTo>
                  <a:lnTo>
                    <a:pt x="2973" y="10789"/>
                  </a:lnTo>
                  <a:lnTo>
                    <a:pt x="3218" y="11023"/>
                  </a:lnTo>
                  <a:lnTo>
                    <a:pt x="3463" y="11234"/>
                  </a:lnTo>
                  <a:lnTo>
                    <a:pt x="3708" y="11424"/>
                  </a:lnTo>
                  <a:lnTo>
                    <a:pt x="3964" y="11613"/>
                  </a:lnTo>
                  <a:lnTo>
                    <a:pt x="4220" y="11780"/>
                  </a:lnTo>
                  <a:lnTo>
                    <a:pt x="4476" y="11925"/>
                  </a:lnTo>
                  <a:lnTo>
                    <a:pt x="4744" y="12058"/>
                  </a:lnTo>
                  <a:lnTo>
                    <a:pt x="5011" y="12170"/>
                  </a:lnTo>
                  <a:lnTo>
                    <a:pt x="5278" y="12270"/>
                  </a:lnTo>
                  <a:lnTo>
                    <a:pt x="5545" y="12348"/>
                  </a:lnTo>
                  <a:lnTo>
                    <a:pt x="5812" y="12403"/>
                  </a:lnTo>
                  <a:lnTo>
                    <a:pt x="6080" y="12437"/>
                  </a:lnTo>
                  <a:lnTo>
                    <a:pt x="6347" y="12448"/>
                  </a:lnTo>
                  <a:lnTo>
                    <a:pt x="6614" y="12437"/>
                  </a:lnTo>
                  <a:lnTo>
                    <a:pt x="6881" y="12415"/>
                  </a:lnTo>
                  <a:lnTo>
                    <a:pt x="7137" y="12359"/>
                  </a:lnTo>
                  <a:lnTo>
                    <a:pt x="7393" y="12281"/>
                  </a:lnTo>
                  <a:lnTo>
                    <a:pt x="7649" y="12170"/>
                  </a:lnTo>
                  <a:lnTo>
                    <a:pt x="7727" y="12125"/>
                  </a:lnTo>
                  <a:lnTo>
                    <a:pt x="7794" y="12081"/>
                  </a:lnTo>
                  <a:lnTo>
                    <a:pt x="7861" y="12025"/>
                  </a:lnTo>
                  <a:lnTo>
                    <a:pt x="7917" y="11958"/>
                  </a:lnTo>
                  <a:lnTo>
                    <a:pt x="7950" y="11891"/>
                  </a:lnTo>
                  <a:lnTo>
                    <a:pt x="7995" y="11825"/>
                  </a:lnTo>
                  <a:lnTo>
                    <a:pt x="8017" y="11735"/>
                  </a:lnTo>
                  <a:lnTo>
                    <a:pt x="8039" y="11658"/>
                  </a:lnTo>
                  <a:lnTo>
                    <a:pt x="8050" y="11557"/>
                  </a:lnTo>
                  <a:lnTo>
                    <a:pt x="8050" y="11468"/>
                  </a:lnTo>
                  <a:lnTo>
                    <a:pt x="8050" y="11257"/>
                  </a:lnTo>
                  <a:lnTo>
                    <a:pt x="8006" y="11023"/>
                  </a:lnTo>
                  <a:lnTo>
                    <a:pt x="7950" y="10778"/>
                  </a:lnTo>
                  <a:lnTo>
                    <a:pt x="7872" y="10511"/>
                  </a:lnTo>
                  <a:lnTo>
                    <a:pt x="7772" y="10221"/>
                  </a:lnTo>
                  <a:lnTo>
                    <a:pt x="7649" y="9932"/>
                  </a:lnTo>
                  <a:lnTo>
                    <a:pt x="7516" y="9620"/>
                  </a:lnTo>
                  <a:lnTo>
                    <a:pt x="7215" y="8963"/>
                  </a:lnTo>
                  <a:lnTo>
                    <a:pt x="6870" y="8284"/>
                  </a:lnTo>
                  <a:lnTo>
                    <a:pt x="6135" y="6837"/>
                  </a:lnTo>
                  <a:lnTo>
                    <a:pt x="5779" y="6102"/>
                  </a:lnTo>
                  <a:lnTo>
                    <a:pt x="5601" y="5746"/>
                  </a:lnTo>
                  <a:lnTo>
                    <a:pt x="5445" y="5378"/>
                  </a:lnTo>
                  <a:lnTo>
                    <a:pt x="5289" y="5022"/>
                  </a:lnTo>
                  <a:lnTo>
                    <a:pt x="5156" y="4677"/>
                  </a:lnTo>
                  <a:lnTo>
                    <a:pt x="5033" y="4332"/>
                  </a:lnTo>
                  <a:lnTo>
                    <a:pt x="4922" y="3998"/>
                  </a:lnTo>
                  <a:lnTo>
                    <a:pt x="4833" y="3675"/>
                  </a:lnTo>
                  <a:lnTo>
                    <a:pt x="4766" y="3363"/>
                  </a:lnTo>
                  <a:lnTo>
                    <a:pt x="4721" y="3063"/>
                  </a:lnTo>
                  <a:lnTo>
                    <a:pt x="4699" y="2773"/>
                  </a:lnTo>
                  <a:lnTo>
                    <a:pt x="3686" y="636"/>
                  </a:lnTo>
                  <a:lnTo>
                    <a:pt x="3641" y="602"/>
                  </a:lnTo>
                  <a:lnTo>
                    <a:pt x="3530" y="502"/>
                  </a:lnTo>
                  <a:lnTo>
                    <a:pt x="3452" y="435"/>
                  </a:lnTo>
                  <a:lnTo>
                    <a:pt x="3352" y="368"/>
                  </a:lnTo>
                  <a:lnTo>
                    <a:pt x="3230" y="290"/>
                  </a:lnTo>
                  <a:lnTo>
                    <a:pt x="3096" y="224"/>
                  </a:lnTo>
                  <a:lnTo>
                    <a:pt x="2940" y="157"/>
                  </a:lnTo>
                  <a:lnTo>
                    <a:pt x="2773" y="90"/>
                  </a:lnTo>
                  <a:lnTo>
                    <a:pt x="2584" y="45"/>
                  </a:lnTo>
                  <a:lnTo>
                    <a:pt x="2372" y="12"/>
                  </a:lnTo>
                  <a:lnTo>
                    <a:pt x="2150" y="1"/>
                  </a:lnTo>
                  <a:close/>
                </a:path>
              </a:pathLst>
            </a:custGeom>
            <a:solidFill>
              <a:srgbClr val="FF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418;p21">
              <a:extLst>
                <a:ext uri="{FF2B5EF4-FFF2-40B4-BE49-F238E27FC236}">
                  <a16:creationId xmlns:a16="http://schemas.microsoft.com/office/drawing/2014/main" id="{DD48985D-3D27-4ECD-94B6-F7AE839AF139}"/>
                </a:ext>
              </a:extLst>
            </p:cNvPr>
            <p:cNvSpPr/>
            <p:nvPr/>
          </p:nvSpPr>
          <p:spPr>
            <a:xfrm>
              <a:off x="1302930" y="4186653"/>
              <a:ext cx="188937" cy="292123"/>
            </a:xfrm>
            <a:custGeom>
              <a:avLst/>
              <a:gdLst/>
              <a:ahLst/>
              <a:cxnLst/>
              <a:rect l="l" t="t" r="r" b="b"/>
              <a:pathLst>
                <a:path w="8051" h="12448" fill="none" extrusionOk="0">
                  <a:moveTo>
                    <a:pt x="3686" y="636"/>
                  </a:moveTo>
                  <a:lnTo>
                    <a:pt x="3686" y="636"/>
                  </a:lnTo>
                  <a:lnTo>
                    <a:pt x="3641" y="602"/>
                  </a:lnTo>
                  <a:lnTo>
                    <a:pt x="3530" y="502"/>
                  </a:lnTo>
                  <a:lnTo>
                    <a:pt x="3452" y="435"/>
                  </a:lnTo>
                  <a:lnTo>
                    <a:pt x="3352" y="368"/>
                  </a:lnTo>
                  <a:lnTo>
                    <a:pt x="3230" y="290"/>
                  </a:lnTo>
                  <a:lnTo>
                    <a:pt x="3096" y="224"/>
                  </a:lnTo>
                  <a:lnTo>
                    <a:pt x="2940" y="157"/>
                  </a:lnTo>
                  <a:lnTo>
                    <a:pt x="2773" y="90"/>
                  </a:lnTo>
                  <a:lnTo>
                    <a:pt x="2584" y="45"/>
                  </a:lnTo>
                  <a:lnTo>
                    <a:pt x="2372" y="12"/>
                  </a:lnTo>
                  <a:lnTo>
                    <a:pt x="2150" y="1"/>
                  </a:lnTo>
                  <a:lnTo>
                    <a:pt x="1916" y="12"/>
                  </a:lnTo>
                  <a:lnTo>
                    <a:pt x="1660" y="45"/>
                  </a:lnTo>
                  <a:lnTo>
                    <a:pt x="1381" y="101"/>
                  </a:lnTo>
                  <a:lnTo>
                    <a:pt x="1381" y="101"/>
                  </a:lnTo>
                  <a:lnTo>
                    <a:pt x="1270" y="135"/>
                  </a:lnTo>
                  <a:lnTo>
                    <a:pt x="1159" y="179"/>
                  </a:lnTo>
                  <a:lnTo>
                    <a:pt x="1059" y="235"/>
                  </a:lnTo>
                  <a:lnTo>
                    <a:pt x="947" y="302"/>
                  </a:lnTo>
                  <a:lnTo>
                    <a:pt x="858" y="368"/>
                  </a:lnTo>
                  <a:lnTo>
                    <a:pt x="758" y="457"/>
                  </a:lnTo>
                  <a:lnTo>
                    <a:pt x="669" y="535"/>
                  </a:lnTo>
                  <a:lnTo>
                    <a:pt x="580" y="636"/>
                  </a:lnTo>
                  <a:lnTo>
                    <a:pt x="502" y="725"/>
                  </a:lnTo>
                  <a:lnTo>
                    <a:pt x="435" y="836"/>
                  </a:lnTo>
                  <a:lnTo>
                    <a:pt x="357" y="936"/>
                  </a:lnTo>
                  <a:lnTo>
                    <a:pt x="301" y="1047"/>
                  </a:lnTo>
                  <a:lnTo>
                    <a:pt x="246" y="1170"/>
                  </a:lnTo>
                  <a:lnTo>
                    <a:pt x="201" y="1281"/>
                  </a:lnTo>
                  <a:lnTo>
                    <a:pt x="157" y="1404"/>
                  </a:lnTo>
                  <a:lnTo>
                    <a:pt x="134" y="1526"/>
                  </a:lnTo>
                  <a:lnTo>
                    <a:pt x="134" y="1526"/>
                  </a:lnTo>
                  <a:lnTo>
                    <a:pt x="79" y="1782"/>
                  </a:lnTo>
                  <a:lnTo>
                    <a:pt x="45" y="2038"/>
                  </a:lnTo>
                  <a:lnTo>
                    <a:pt x="23" y="2294"/>
                  </a:lnTo>
                  <a:lnTo>
                    <a:pt x="1" y="2562"/>
                  </a:lnTo>
                  <a:lnTo>
                    <a:pt x="1" y="2840"/>
                  </a:lnTo>
                  <a:lnTo>
                    <a:pt x="1" y="3129"/>
                  </a:lnTo>
                  <a:lnTo>
                    <a:pt x="23" y="3419"/>
                  </a:lnTo>
                  <a:lnTo>
                    <a:pt x="45" y="3719"/>
                  </a:lnTo>
                  <a:lnTo>
                    <a:pt x="79" y="4031"/>
                  </a:lnTo>
                  <a:lnTo>
                    <a:pt x="123" y="4354"/>
                  </a:lnTo>
                  <a:lnTo>
                    <a:pt x="179" y="4699"/>
                  </a:lnTo>
                  <a:lnTo>
                    <a:pt x="246" y="5044"/>
                  </a:lnTo>
                  <a:lnTo>
                    <a:pt x="402" y="5790"/>
                  </a:lnTo>
                  <a:lnTo>
                    <a:pt x="591" y="6603"/>
                  </a:lnTo>
                  <a:lnTo>
                    <a:pt x="591" y="6603"/>
                  </a:lnTo>
                  <a:lnTo>
                    <a:pt x="680" y="6937"/>
                  </a:lnTo>
                  <a:lnTo>
                    <a:pt x="791" y="7282"/>
                  </a:lnTo>
                  <a:lnTo>
                    <a:pt x="914" y="7616"/>
                  </a:lnTo>
                  <a:lnTo>
                    <a:pt x="1047" y="7950"/>
                  </a:lnTo>
                  <a:lnTo>
                    <a:pt x="1192" y="8273"/>
                  </a:lnTo>
                  <a:lnTo>
                    <a:pt x="1348" y="8585"/>
                  </a:lnTo>
                  <a:lnTo>
                    <a:pt x="1526" y="8896"/>
                  </a:lnTo>
                  <a:lnTo>
                    <a:pt x="1704" y="9197"/>
                  </a:lnTo>
                  <a:lnTo>
                    <a:pt x="1894" y="9487"/>
                  </a:lnTo>
                  <a:lnTo>
                    <a:pt x="2094" y="9776"/>
                  </a:lnTo>
                  <a:lnTo>
                    <a:pt x="2305" y="10043"/>
                  </a:lnTo>
                  <a:lnTo>
                    <a:pt x="2517" y="10310"/>
                  </a:lnTo>
                  <a:lnTo>
                    <a:pt x="2740" y="10555"/>
                  </a:lnTo>
                  <a:lnTo>
                    <a:pt x="2973" y="10789"/>
                  </a:lnTo>
                  <a:lnTo>
                    <a:pt x="3218" y="11023"/>
                  </a:lnTo>
                  <a:lnTo>
                    <a:pt x="3463" y="11234"/>
                  </a:lnTo>
                  <a:lnTo>
                    <a:pt x="3708" y="11424"/>
                  </a:lnTo>
                  <a:lnTo>
                    <a:pt x="3964" y="11613"/>
                  </a:lnTo>
                  <a:lnTo>
                    <a:pt x="4220" y="11780"/>
                  </a:lnTo>
                  <a:lnTo>
                    <a:pt x="4476" y="11925"/>
                  </a:lnTo>
                  <a:lnTo>
                    <a:pt x="4744" y="12058"/>
                  </a:lnTo>
                  <a:lnTo>
                    <a:pt x="5011" y="12170"/>
                  </a:lnTo>
                  <a:lnTo>
                    <a:pt x="5278" y="12270"/>
                  </a:lnTo>
                  <a:lnTo>
                    <a:pt x="5545" y="12348"/>
                  </a:lnTo>
                  <a:lnTo>
                    <a:pt x="5812" y="12403"/>
                  </a:lnTo>
                  <a:lnTo>
                    <a:pt x="6080" y="12437"/>
                  </a:lnTo>
                  <a:lnTo>
                    <a:pt x="6347" y="12448"/>
                  </a:lnTo>
                  <a:lnTo>
                    <a:pt x="6614" y="12437"/>
                  </a:lnTo>
                  <a:lnTo>
                    <a:pt x="6881" y="12415"/>
                  </a:lnTo>
                  <a:lnTo>
                    <a:pt x="7137" y="12359"/>
                  </a:lnTo>
                  <a:lnTo>
                    <a:pt x="7393" y="12281"/>
                  </a:lnTo>
                  <a:lnTo>
                    <a:pt x="7649" y="12170"/>
                  </a:lnTo>
                  <a:lnTo>
                    <a:pt x="7649" y="12170"/>
                  </a:lnTo>
                  <a:lnTo>
                    <a:pt x="7727" y="12125"/>
                  </a:lnTo>
                  <a:lnTo>
                    <a:pt x="7794" y="12081"/>
                  </a:lnTo>
                  <a:lnTo>
                    <a:pt x="7861" y="12025"/>
                  </a:lnTo>
                  <a:lnTo>
                    <a:pt x="7917" y="11958"/>
                  </a:lnTo>
                  <a:lnTo>
                    <a:pt x="7950" y="11891"/>
                  </a:lnTo>
                  <a:lnTo>
                    <a:pt x="7995" y="11825"/>
                  </a:lnTo>
                  <a:lnTo>
                    <a:pt x="8017" y="11735"/>
                  </a:lnTo>
                  <a:lnTo>
                    <a:pt x="8039" y="11658"/>
                  </a:lnTo>
                  <a:lnTo>
                    <a:pt x="8050" y="11557"/>
                  </a:lnTo>
                  <a:lnTo>
                    <a:pt x="8050" y="11468"/>
                  </a:lnTo>
                  <a:lnTo>
                    <a:pt x="8050" y="11257"/>
                  </a:lnTo>
                  <a:lnTo>
                    <a:pt x="8006" y="11023"/>
                  </a:lnTo>
                  <a:lnTo>
                    <a:pt x="7950" y="10778"/>
                  </a:lnTo>
                  <a:lnTo>
                    <a:pt x="7872" y="10511"/>
                  </a:lnTo>
                  <a:lnTo>
                    <a:pt x="7772" y="10221"/>
                  </a:lnTo>
                  <a:lnTo>
                    <a:pt x="7649" y="9932"/>
                  </a:lnTo>
                  <a:lnTo>
                    <a:pt x="7516" y="9620"/>
                  </a:lnTo>
                  <a:lnTo>
                    <a:pt x="7215" y="8963"/>
                  </a:lnTo>
                  <a:lnTo>
                    <a:pt x="6870" y="8284"/>
                  </a:lnTo>
                  <a:lnTo>
                    <a:pt x="6135" y="6837"/>
                  </a:lnTo>
                  <a:lnTo>
                    <a:pt x="5779" y="6102"/>
                  </a:lnTo>
                  <a:lnTo>
                    <a:pt x="5601" y="5746"/>
                  </a:lnTo>
                  <a:lnTo>
                    <a:pt x="5445" y="5378"/>
                  </a:lnTo>
                  <a:lnTo>
                    <a:pt x="5289" y="5022"/>
                  </a:lnTo>
                  <a:lnTo>
                    <a:pt x="5156" y="4677"/>
                  </a:lnTo>
                  <a:lnTo>
                    <a:pt x="5033" y="4332"/>
                  </a:lnTo>
                  <a:lnTo>
                    <a:pt x="4922" y="3998"/>
                  </a:lnTo>
                  <a:lnTo>
                    <a:pt x="4833" y="3675"/>
                  </a:lnTo>
                  <a:lnTo>
                    <a:pt x="4766" y="3363"/>
                  </a:lnTo>
                  <a:lnTo>
                    <a:pt x="4721" y="3063"/>
                  </a:lnTo>
                  <a:lnTo>
                    <a:pt x="4699" y="27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419;p21">
              <a:extLst>
                <a:ext uri="{FF2B5EF4-FFF2-40B4-BE49-F238E27FC236}">
                  <a16:creationId xmlns:a16="http://schemas.microsoft.com/office/drawing/2014/main" id="{96DA97EF-DEF7-46FB-A3FE-E88FAE31DD06}"/>
                </a:ext>
              </a:extLst>
            </p:cNvPr>
            <p:cNvSpPr/>
            <p:nvPr/>
          </p:nvSpPr>
          <p:spPr>
            <a:xfrm>
              <a:off x="1563959" y="3878877"/>
              <a:ext cx="125950" cy="290293"/>
            </a:xfrm>
            <a:custGeom>
              <a:avLst/>
              <a:gdLst/>
              <a:ahLst/>
              <a:cxnLst/>
              <a:rect l="l" t="t" r="r" b="b"/>
              <a:pathLst>
                <a:path w="5367" h="12370" extrusionOk="0">
                  <a:moveTo>
                    <a:pt x="2060" y="1"/>
                  </a:moveTo>
                  <a:lnTo>
                    <a:pt x="1815" y="12"/>
                  </a:lnTo>
                  <a:lnTo>
                    <a:pt x="1559" y="45"/>
                  </a:lnTo>
                  <a:lnTo>
                    <a:pt x="1280" y="112"/>
                  </a:lnTo>
                  <a:lnTo>
                    <a:pt x="1169" y="146"/>
                  </a:lnTo>
                  <a:lnTo>
                    <a:pt x="1058" y="190"/>
                  </a:lnTo>
                  <a:lnTo>
                    <a:pt x="958" y="246"/>
                  </a:lnTo>
                  <a:lnTo>
                    <a:pt x="857" y="301"/>
                  </a:lnTo>
                  <a:lnTo>
                    <a:pt x="757" y="379"/>
                  </a:lnTo>
                  <a:lnTo>
                    <a:pt x="657" y="457"/>
                  </a:lnTo>
                  <a:lnTo>
                    <a:pt x="568" y="546"/>
                  </a:lnTo>
                  <a:lnTo>
                    <a:pt x="490" y="635"/>
                  </a:lnTo>
                  <a:lnTo>
                    <a:pt x="401" y="736"/>
                  </a:lnTo>
                  <a:lnTo>
                    <a:pt x="334" y="836"/>
                  </a:lnTo>
                  <a:lnTo>
                    <a:pt x="267" y="947"/>
                  </a:lnTo>
                  <a:lnTo>
                    <a:pt x="201" y="1058"/>
                  </a:lnTo>
                  <a:lnTo>
                    <a:pt x="145" y="1170"/>
                  </a:lnTo>
                  <a:lnTo>
                    <a:pt x="100" y="1292"/>
                  </a:lnTo>
                  <a:lnTo>
                    <a:pt x="67" y="1404"/>
                  </a:lnTo>
                  <a:lnTo>
                    <a:pt x="34" y="1526"/>
                  </a:lnTo>
                  <a:lnTo>
                    <a:pt x="11" y="1660"/>
                  </a:lnTo>
                  <a:lnTo>
                    <a:pt x="0" y="1782"/>
                  </a:lnTo>
                  <a:lnTo>
                    <a:pt x="0" y="1916"/>
                  </a:lnTo>
                  <a:lnTo>
                    <a:pt x="0" y="2049"/>
                  </a:lnTo>
                  <a:lnTo>
                    <a:pt x="11" y="2183"/>
                  </a:lnTo>
                  <a:lnTo>
                    <a:pt x="34" y="2317"/>
                  </a:lnTo>
                  <a:lnTo>
                    <a:pt x="89" y="2595"/>
                  </a:lnTo>
                  <a:lnTo>
                    <a:pt x="167" y="2884"/>
                  </a:lnTo>
                  <a:lnTo>
                    <a:pt x="267" y="3174"/>
                  </a:lnTo>
                  <a:lnTo>
                    <a:pt x="490" y="3808"/>
                  </a:lnTo>
                  <a:lnTo>
                    <a:pt x="601" y="4142"/>
                  </a:lnTo>
                  <a:lnTo>
                    <a:pt x="713" y="4499"/>
                  </a:lnTo>
                  <a:lnTo>
                    <a:pt x="813" y="4866"/>
                  </a:lnTo>
                  <a:lnTo>
                    <a:pt x="913" y="5245"/>
                  </a:lnTo>
                  <a:lnTo>
                    <a:pt x="980" y="5645"/>
                  </a:lnTo>
                  <a:lnTo>
                    <a:pt x="1013" y="5846"/>
                  </a:lnTo>
                  <a:lnTo>
                    <a:pt x="1036" y="6057"/>
                  </a:lnTo>
                  <a:lnTo>
                    <a:pt x="1047" y="6269"/>
                  </a:lnTo>
                  <a:lnTo>
                    <a:pt x="1058" y="6492"/>
                  </a:lnTo>
                  <a:lnTo>
                    <a:pt x="1058" y="6714"/>
                  </a:lnTo>
                  <a:lnTo>
                    <a:pt x="1047" y="6948"/>
                  </a:lnTo>
                  <a:lnTo>
                    <a:pt x="1047" y="7137"/>
                  </a:lnTo>
                  <a:lnTo>
                    <a:pt x="1047" y="7338"/>
                  </a:lnTo>
                  <a:lnTo>
                    <a:pt x="1058" y="7549"/>
                  </a:lnTo>
                  <a:lnTo>
                    <a:pt x="1080" y="7761"/>
                  </a:lnTo>
                  <a:lnTo>
                    <a:pt x="1102" y="7983"/>
                  </a:lnTo>
                  <a:lnTo>
                    <a:pt x="1147" y="8206"/>
                  </a:lnTo>
                  <a:lnTo>
                    <a:pt x="1191" y="8429"/>
                  </a:lnTo>
                  <a:lnTo>
                    <a:pt x="1247" y="8651"/>
                  </a:lnTo>
                  <a:lnTo>
                    <a:pt x="1303" y="8885"/>
                  </a:lnTo>
                  <a:lnTo>
                    <a:pt x="1370" y="9108"/>
                  </a:lnTo>
                  <a:lnTo>
                    <a:pt x="1447" y="9342"/>
                  </a:lnTo>
                  <a:lnTo>
                    <a:pt x="1537" y="9564"/>
                  </a:lnTo>
                  <a:lnTo>
                    <a:pt x="1614" y="9787"/>
                  </a:lnTo>
                  <a:lnTo>
                    <a:pt x="1715" y="10010"/>
                  </a:lnTo>
                  <a:lnTo>
                    <a:pt x="1815" y="10221"/>
                  </a:lnTo>
                  <a:lnTo>
                    <a:pt x="1926" y="10433"/>
                  </a:lnTo>
                  <a:lnTo>
                    <a:pt x="2038" y="10633"/>
                  </a:lnTo>
                  <a:lnTo>
                    <a:pt x="2149" y="10834"/>
                  </a:lnTo>
                  <a:lnTo>
                    <a:pt x="2271" y="11023"/>
                  </a:lnTo>
                  <a:lnTo>
                    <a:pt x="2394" y="11201"/>
                  </a:lnTo>
                  <a:lnTo>
                    <a:pt x="2527" y="11379"/>
                  </a:lnTo>
                  <a:lnTo>
                    <a:pt x="2661" y="11535"/>
                  </a:lnTo>
                  <a:lnTo>
                    <a:pt x="2795" y="11691"/>
                  </a:lnTo>
                  <a:lnTo>
                    <a:pt x="2939" y="11824"/>
                  </a:lnTo>
                  <a:lnTo>
                    <a:pt x="3084" y="11947"/>
                  </a:lnTo>
                  <a:lnTo>
                    <a:pt x="3229" y="12058"/>
                  </a:lnTo>
                  <a:lnTo>
                    <a:pt x="3385" y="12147"/>
                  </a:lnTo>
                  <a:lnTo>
                    <a:pt x="3541" y="12225"/>
                  </a:lnTo>
                  <a:lnTo>
                    <a:pt x="3696" y="12292"/>
                  </a:lnTo>
                  <a:lnTo>
                    <a:pt x="3852" y="12337"/>
                  </a:lnTo>
                  <a:lnTo>
                    <a:pt x="4008" y="12359"/>
                  </a:lnTo>
                  <a:lnTo>
                    <a:pt x="4164" y="12370"/>
                  </a:lnTo>
                  <a:lnTo>
                    <a:pt x="4242" y="12359"/>
                  </a:lnTo>
                  <a:lnTo>
                    <a:pt x="4320" y="12348"/>
                  </a:lnTo>
                  <a:lnTo>
                    <a:pt x="4398" y="12314"/>
                  </a:lnTo>
                  <a:lnTo>
                    <a:pt x="4465" y="12281"/>
                  </a:lnTo>
                  <a:lnTo>
                    <a:pt x="4531" y="12236"/>
                  </a:lnTo>
                  <a:lnTo>
                    <a:pt x="4587" y="12192"/>
                  </a:lnTo>
                  <a:lnTo>
                    <a:pt x="4654" y="12125"/>
                  </a:lnTo>
                  <a:lnTo>
                    <a:pt x="4710" y="12058"/>
                  </a:lnTo>
                  <a:lnTo>
                    <a:pt x="4810" y="11902"/>
                  </a:lnTo>
                  <a:lnTo>
                    <a:pt x="4910" y="11702"/>
                  </a:lnTo>
                  <a:lnTo>
                    <a:pt x="4988" y="11490"/>
                  </a:lnTo>
                  <a:lnTo>
                    <a:pt x="5066" y="11246"/>
                  </a:lnTo>
                  <a:lnTo>
                    <a:pt x="5121" y="10967"/>
                  </a:lnTo>
                  <a:lnTo>
                    <a:pt x="5177" y="10678"/>
                  </a:lnTo>
                  <a:lnTo>
                    <a:pt x="5233" y="10366"/>
                  </a:lnTo>
                  <a:lnTo>
                    <a:pt x="5266" y="10043"/>
                  </a:lnTo>
                  <a:lnTo>
                    <a:pt x="5300" y="9698"/>
                  </a:lnTo>
                  <a:lnTo>
                    <a:pt x="5322" y="9331"/>
                  </a:lnTo>
                  <a:lnTo>
                    <a:pt x="5355" y="8574"/>
                  </a:lnTo>
                  <a:lnTo>
                    <a:pt x="5366" y="7783"/>
                  </a:lnTo>
                  <a:lnTo>
                    <a:pt x="5355" y="6970"/>
                  </a:lnTo>
                  <a:lnTo>
                    <a:pt x="5344" y="6158"/>
                  </a:lnTo>
                  <a:lnTo>
                    <a:pt x="5311" y="5356"/>
                  </a:lnTo>
                  <a:lnTo>
                    <a:pt x="5255" y="3853"/>
                  </a:lnTo>
                  <a:lnTo>
                    <a:pt x="5222" y="3174"/>
                  </a:lnTo>
                  <a:lnTo>
                    <a:pt x="5211" y="2573"/>
                  </a:lnTo>
                  <a:lnTo>
                    <a:pt x="3585" y="647"/>
                  </a:lnTo>
                  <a:lnTo>
                    <a:pt x="3552" y="602"/>
                  </a:lnTo>
                  <a:lnTo>
                    <a:pt x="3440" y="502"/>
                  </a:lnTo>
                  <a:lnTo>
                    <a:pt x="3351" y="435"/>
                  </a:lnTo>
                  <a:lnTo>
                    <a:pt x="3251" y="368"/>
                  </a:lnTo>
                  <a:lnTo>
                    <a:pt x="3140" y="290"/>
                  </a:lnTo>
                  <a:lnTo>
                    <a:pt x="2995" y="223"/>
                  </a:lnTo>
                  <a:lnTo>
                    <a:pt x="2850" y="157"/>
                  </a:lnTo>
                  <a:lnTo>
                    <a:pt x="2672" y="101"/>
                  </a:lnTo>
                  <a:lnTo>
                    <a:pt x="2483" y="56"/>
                  </a:lnTo>
                  <a:lnTo>
                    <a:pt x="2282" y="23"/>
                  </a:lnTo>
                  <a:lnTo>
                    <a:pt x="2060" y="1"/>
                  </a:lnTo>
                  <a:close/>
                </a:path>
              </a:pathLst>
            </a:custGeom>
            <a:solidFill>
              <a:srgbClr val="FF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420;p21">
              <a:extLst>
                <a:ext uri="{FF2B5EF4-FFF2-40B4-BE49-F238E27FC236}">
                  <a16:creationId xmlns:a16="http://schemas.microsoft.com/office/drawing/2014/main" id="{3F88197D-77A0-42BF-B38F-512A531F432D}"/>
                </a:ext>
              </a:extLst>
            </p:cNvPr>
            <p:cNvSpPr/>
            <p:nvPr/>
          </p:nvSpPr>
          <p:spPr>
            <a:xfrm>
              <a:off x="1563959" y="3878877"/>
              <a:ext cx="125950" cy="290293"/>
            </a:xfrm>
            <a:custGeom>
              <a:avLst/>
              <a:gdLst/>
              <a:ahLst/>
              <a:cxnLst/>
              <a:rect l="l" t="t" r="r" b="b"/>
              <a:pathLst>
                <a:path w="5367" h="12370" fill="none" extrusionOk="0">
                  <a:moveTo>
                    <a:pt x="3585" y="647"/>
                  </a:moveTo>
                  <a:lnTo>
                    <a:pt x="3585" y="647"/>
                  </a:lnTo>
                  <a:lnTo>
                    <a:pt x="3552" y="602"/>
                  </a:lnTo>
                  <a:lnTo>
                    <a:pt x="3440" y="502"/>
                  </a:lnTo>
                  <a:lnTo>
                    <a:pt x="3351" y="435"/>
                  </a:lnTo>
                  <a:lnTo>
                    <a:pt x="3251" y="368"/>
                  </a:lnTo>
                  <a:lnTo>
                    <a:pt x="3140" y="290"/>
                  </a:lnTo>
                  <a:lnTo>
                    <a:pt x="2995" y="223"/>
                  </a:lnTo>
                  <a:lnTo>
                    <a:pt x="2850" y="157"/>
                  </a:lnTo>
                  <a:lnTo>
                    <a:pt x="2672" y="101"/>
                  </a:lnTo>
                  <a:lnTo>
                    <a:pt x="2483" y="56"/>
                  </a:lnTo>
                  <a:lnTo>
                    <a:pt x="2282" y="23"/>
                  </a:lnTo>
                  <a:lnTo>
                    <a:pt x="2060" y="1"/>
                  </a:lnTo>
                  <a:lnTo>
                    <a:pt x="1815" y="12"/>
                  </a:lnTo>
                  <a:lnTo>
                    <a:pt x="1559" y="45"/>
                  </a:lnTo>
                  <a:lnTo>
                    <a:pt x="1280" y="112"/>
                  </a:lnTo>
                  <a:lnTo>
                    <a:pt x="1280" y="112"/>
                  </a:lnTo>
                  <a:lnTo>
                    <a:pt x="1169" y="146"/>
                  </a:lnTo>
                  <a:lnTo>
                    <a:pt x="1058" y="190"/>
                  </a:lnTo>
                  <a:lnTo>
                    <a:pt x="958" y="246"/>
                  </a:lnTo>
                  <a:lnTo>
                    <a:pt x="857" y="301"/>
                  </a:lnTo>
                  <a:lnTo>
                    <a:pt x="757" y="379"/>
                  </a:lnTo>
                  <a:lnTo>
                    <a:pt x="657" y="457"/>
                  </a:lnTo>
                  <a:lnTo>
                    <a:pt x="568" y="546"/>
                  </a:lnTo>
                  <a:lnTo>
                    <a:pt x="490" y="635"/>
                  </a:lnTo>
                  <a:lnTo>
                    <a:pt x="401" y="736"/>
                  </a:lnTo>
                  <a:lnTo>
                    <a:pt x="334" y="836"/>
                  </a:lnTo>
                  <a:lnTo>
                    <a:pt x="267" y="947"/>
                  </a:lnTo>
                  <a:lnTo>
                    <a:pt x="201" y="1058"/>
                  </a:lnTo>
                  <a:lnTo>
                    <a:pt x="145" y="1170"/>
                  </a:lnTo>
                  <a:lnTo>
                    <a:pt x="100" y="1292"/>
                  </a:lnTo>
                  <a:lnTo>
                    <a:pt x="67" y="1404"/>
                  </a:lnTo>
                  <a:lnTo>
                    <a:pt x="34" y="1526"/>
                  </a:lnTo>
                  <a:lnTo>
                    <a:pt x="34" y="1526"/>
                  </a:lnTo>
                  <a:lnTo>
                    <a:pt x="11" y="1660"/>
                  </a:lnTo>
                  <a:lnTo>
                    <a:pt x="0" y="1782"/>
                  </a:lnTo>
                  <a:lnTo>
                    <a:pt x="0" y="1916"/>
                  </a:lnTo>
                  <a:lnTo>
                    <a:pt x="0" y="2049"/>
                  </a:lnTo>
                  <a:lnTo>
                    <a:pt x="11" y="2183"/>
                  </a:lnTo>
                  <a:lnTo>
                    <a:pt x="34" y="2317"/>
                  </a:lnTo>
                  <a:lnTo>
                    <a:pt x="89" y="2595"/>
                  </a:lnTo>
                  <a:lnTo>
                    <a:pt x="167" y="2884"/>
                  </a:lnTo>
                  <a:lnTo>
                    <a:pt x="267" y="3174"/>
                  </a:lnTo>
                  <a:lnTo>
                    <a:pt x="490" y="3808"/>
                  </a:lnTo>
                  <a:lnTo>
                    <a:pt x="601" y="4142"/>
                  </a:lnTo>
                  <a:lnTo>
                    <a:pt x="713" y="4499"/>
                  </a:lnTo>
                  <a:lnTo>
                    <a:pt x="813" y="4866"/>
                  </a:lnTo>
                  <a:lnTo>
                    <a:pt x="913" y="5245"/>
                  </a:lnTo>
                  <a:lnTo>
                    <a:pt x="980" y="5645"/>
                  </a:lnTo>
                  <a:lnTo>
                    <a:pt x="1013" y="5846"/>
                  </a:lnTo>
                  <a:lnTo>
                    <a:pt x="1036" y="6057"/>
                  </a:lnTo>
                  <a:lnTo>
                    <a:pt x="1047" y="6269"/>
                  </a:lnTo>
                  <a:lnTo>
                    <a:pt x="1058" y="6492"/>
                  </a:lnTo>
                  <a:lnTo>
                    <a:pt x="1058" y="6714"/>
                  </a:lnTo>
                  <a:lnTo>
                    <a:pt x="1047" y="6948"/>
                  </a:lnTo>
                  <a:lnTo>
                    <a:pt x="1047" y="6948"/>
                  </a:lnTo>
                  <a:lnTo>
                    <a:pt x="1047" y="7137"/>
                  </a:lnTo>
                  <a:lnTo>
                    <a:pt x="1047" y="7338"/>
                  </a:lnTo>
                  <a:lnTo>
                    <a:pt x="1058" y="7549"/>
                  </a:lnTo>
                  <a:lnTo>
                    <a:pt x="1080" y="7761"/>
                  </a:lnTo>
                  <a:lnTo>
                    <a:pt x="1102" y="7983"/>
                  </a:lnTo>
                  <a:lnTo>
                    <a:pt x="1147" y="8206"/>
                  </a:lnTo>
                  <a:lnTo>
                    <a:pt x="1191" y="8429"/>
                  </a:lnTo>
                  <a:lnTo>
                    <a:pt x="1247" y="8651"/>
                  </a:lnTo>
                  <a:lnTo>
                    <a:pt x="1303" y="8885"/>
                  </a:lnTo>
                  <a:lnTo>
                    <a:pt x="1370" y="9108"/>
                  </a:lnTo>
                  <a:lnTo>
                    <a:pt x="1447" y="9342"/>
                  </a:lnTo>
                  <a:lnTo>
                    <a:pt x="1537" y="9564"/>
                  </a:lnTo>
                  <a:lnTo>
                    <a:pt x="1614" y="9787"/>
                  </a:lnTo>
                  <a:lnTo>
                    <a:pt x="1715" y="10010"/>
                  </a:lnTo>
                  <a:lnTo>
                    <a:pt x="1815" y="10221"/>
                  </a:lnTo>
                  <a:lnTo>
                    <a:pt x="1926" y="10433"/>
                  </a:lnTo>
                  <a:lnTo>
                    <a:pt x="2038" y="10633"/>
                  </a:lnTo>
                  <a:lnTo>
                    <a:pt x="2149" y="10834"/>
                  </a:lnTo>
                  <a:lnTo>
                    <a:pt x="2271" y="11023"/>
                  </a:lnTo>
                  <a:lnTo>
                    <a:pt x="2394" y="11201"/>
                  </a:lnTo>
                  <a:lnTo>
                    <a:pt x="2527" y="11379"/>
                  </a:lnTo>
                  <a:lnTo>
                    <a:pt x="2661" y="11535"/>
                  </a:lnTo>
                  <a:lnTo>
                    <a:pt x="2795" y="11691"/>
                  </a:lnTo>
                  <a:lnTo>
                    <a:pt x="2939" y="11824"/>
                  </a:lnTo>
                  <a:lnTo>
                    <a:pt x="3084" y="11947"/>
                  </a:lnTo>
                  <a:lnTo>
                    <a:pt x="3229" y="12058"/>
                  </a:lnTo>
                  <a:lnTo>
                    <a:pt x="3385" y="12147"/>
                  </a:lnTo>
                  <a:lnTo>
                    <a:pt x="3541" y="12225"/>
                  </a:lnTo>
                  <a:lnTo>
                    <a:pt x="3696" y="12292"/>
                  </a:lnTo>
                  <a:lnTo>
                    <a:pt x="3852" y="12337"/>
                  </a:lnTo>
                  <a:lnTo>
                    <a:pt x="4008" y="12359"/>
                  </a:lnTo>
                  <a:lnTo>
                    <a:pt x="4164" y="12370"/>
                  </a:lnTo>
                  <a:lnTo>
                    <a:pt x="4164" y="12370"/>
                  </a:lnTo>
                  <a:lnTo>
                    <a:pt x="4242" y="12359"/>
                  </a:lnTo>
                  <a:lnTo>
                    <a:pt x="4320" y="12348"/>
                  </a:lnTo>
                  <a:lnTo>
                    <a:pt x="4398" y="12314"/>
                  </a:lnTo>
                  <a:lnTo>
                    <a:pt x="4465" y="12281"/>
                  </a:lnTo>
                  <a:lnTo>
                    <a:pt x="4531" y="12236"/>
                  </a:lnTo>
                  <a:lnTo>
                    <a:pt x="4587" y="12192"/>
                  </a:lnTo>
                  <a:lnTo>
                    <a:pt x="4654" y="12125"/>
                  </a:lnTo>
                  <a:lnTo>
                    <a:pt x="4710" y="12058"/>
                  </a:lnTo>
                  <a:lnTo>
                    <a:pt x="4810" y="11902"/>
                  </a:lnTo>
                  <a:lnTo>
                    <a:pt x="4910" y="11702"/>
                  </a:lnTo>
                  <a:lnTo>
                    <a:pt x="4988" y="11490"/>
                  </a:lnTo>
                  <a:lnTo>
                    <a:pt x="5066" y="11246"/>
                  </a:lnTo>
                  <a:lnTo>
                    <a:pt x="5121" y="10967"/>
                  </a:lnTo>
                  <a:lnTo>
                    <a:pt x="5177" y="10678"/>
                  </a:lnTo>
                  <a:lnTo>
                    <a:pt x="5233" y="10366"/>
                  </a:lnTo>
                  <a:lnTo>
                    <a:pt x="5266" y="10043"/>
                  </a:lnTo>
                  <a:lnTo>
                    <a:pt x="5300" y="9698"/>
                  </a:lnTo>
                  <a:lnTo>
                    <a:pt x="5322" y="9331"/>
                  </a:lnTo>
                  <a:lnTo>
                    <a:pt x="5355" y="8574"/>
                  </a:lnTo>
                  <a:lnTo>
                    <a:pt x="5366" y="7783"/>
                  </a:lnTo>
                  <a:lnTo>
                    <a:pt x="5355" y="6970"/>
                  </a:lnTo>
                  <a:lnTo>
                    <a:pt x="5344" y="6158"/>
                  </a:lnTo>
                  <a:lnTo>
                    <a:pt x="5311" y="5356"/>
                  </a:lnTo>
                  <a:lnTo>
                    <a:pt x="5255" y="3853"/>
                  </a:lnTo>
                  <a:lnTo>
                    <a:pt x="5222" y="3174"/>
                  </a:lnTo>
                  <a:lnTo>
                    <a:pt x="5211" y="25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421;p21">
              <a:extLst>
                <a:ext uri="{FF2B5EF4-FFF2-40B4-BE49-F238E27FC236}">
                  <a16:creationId xmlns:a16="http://schemas.microsoft.com/office/drawing/2014/main" id="{07532844-0DD3-4A32-A239-80996A717E94}"/>
                </a:ext>
              </a:extLst>
            </p:cNvPr>
            <p:cNvSpPr/>
            <p:nvPr/>
          </p:nvSpPr>
          <p:spPr>
            <a:xfrm>
              <a:off x="1596344" y="3482276"/>
              <a:ext cx="270181" cy="587110"/>
            </a:xfrm>
            <a:custGeom>
              <a:avLst/>
              <a:gdLst/>
              <a:ahLst/>
              <a:cxnLst/>
              <a:rect l="l" t="t" r="r" b="b"/>
              <a:pathLst>
                <a:path w="11513" h="25018" extrusionOk="0">
                  <a:moveTo>
                    <a:pt x="11513" y="0"/>
                  </a:moveTo>
                  <a:lnTo>
                    <a:pt x="2216" y="1370"/>
                  </a:lnTo>
                  <a:lnTo>
                    <a:pt x="1982" y="4877"/>
                  </a:lnTo>
                  <a:lnTo>
                    <a:pt x="1737" y="8484"/>
                  </a:lnTo>
                  <a:lnTo>
                    <a:pt x="1437" y="12614"/>
                  </a:lnTo>
                  <a:lnTo>
                    <a:pt x="1392" y="13193"/>
                  </a:lnTo>
                  <a:lnTo>
                    <a:pt x="1359" y="13895"/>
                  </a:lnTo>
                  <a:lnTo>
                    <a:pt x="1292" y="15565"/>
                  </a:lnTo>
                  <a:lnTo>
                    <a:pt x="1270" y="15799"/>
                  </a:lnTo>
                  <a:lnTo>
                    <a:pt x="1236" y="16032"/>
                  </a:lnTo>
                  <a:lnTo>
                    <a:pt x="1192" y="16266"/>
                  </a:lnTo>
                  <a:lnTo>
                    <a:pt x="1125" y="16489"/>
                  </a:lnTo>
                  <a:lnTo>
                    <a:pt x="1047" y="16712"/>
                  </a:lnTo>
                  <a:lnTo>
                    <a:pt x="958" y="16923"/>
                  </a:lnTo>
                  <a:lnTo>
                    <a:pt x="847" y="17123"/>
                  </a:lnTo>
                  <a:lnTo>
                    <a:pt x="713" y="17324"/>
                  </a:lnTo>
                  <a:lnTo>
                    <a:pt x="646" y="17413"/>
                  </a:lnTo>
                  <a:lnTo>
                    <a:pt x="568" y="17480"/>
                  </a:lnTo>
                  <a:lnTo>
                    <a:pt x="390" y="17624"/>
                  </a:lnTo>
                  <a:lnTo>
                    <a:pt x="301" y="17702"/>
                  </a:lnTo>
                  <a:lnTo>
                    <a:pt x="212" y="17803"/>
                  </a:lnTo>
                  <a:lnTo>
                    <a:pt x="134" y="17925"/>
                  </a:lnTo>
                  <a:lnTo>
                    <a:pt x="101" y="17992"/>
                  </a:lnTo>
                  <a:lnTo>
                    <a:pt x="79" y="18081"/>
                  </a:lnTo>
                  <a:lnTo>
                    <a:pt x="45" y="18181"/>
                  </a:lnTo>
                  <a:lnTo>
                    <a:pt x="23" y="18292"/>
                  </a:lnTo>
                  <a:lnTo>
                    <a:pt x="12" y="18404"/>
                  </a:lnTo>
                  <a:lnTo>
                    <a:pt x="1" y="18526"/>
                  </a:lnTo>
                  <a:lnTo>
                    <a:pt x="1" y="18771"/>
                  </a:lnTo>
                  <a:lnTo>
                    <a:pt x="23" y="19038"/>
                  </a:lnTo>
                  <a:lnTo>
                    <a:pt x="67" y="19306"/>
                  </a:lnTo>
                  <a:lnTo>
                    <a:pt x="134" y="19584"/>
                  </a:lnTo>
                  <a:lnTo>
                    <a:pt x="201" y="19873"/>
                  </a:lnTo>
                  <a:lnTo>
                    <a:pt x="290" y="20174"/>
                  </a:lnTo>
                  <a:lnTo>
                    <a:pt x="479" y="20764"/>
                  </a:lnTo>
                  <a:lnTo>
                    <a:pt x="669" y="21354"/>
                  </a:lnTo>
                  <a:lnTo>
                    <a:pt x="858" y="21922"/>
                  </a:lnTo>
                  <a:lnTo>
                    <a:pt x="936" y="22189"/>
                  </a:lnTo>
                  <a:lnTo>
                    <a:pt x="1003" y="22456"/>
                  </a:lnTo>
                  <a:lnTo>
                    <a:pt x="1092" y="22801"/>
                  </a:lnTo>
                  <a:lnTo>
                    <a:pt x="1192" y="23113"/>
                  </a:lnTo>
                  <a:lnTo>
                    <a:pt x="1292" y="23414"/>
                  </a:lnTo>
                  <a:lnTo>
                    <a:pt x="1403" y="23670"/>
                  </a:lnTo>
                  <a:lnTo>
                    <a:pt x="1515" y="23915"/>
                  </a:lnTo>
                  <a:lnTo>
                    <a:pt x="1626" y="24126"/>
                  </a:lnTo>
                  <a:lnTo>
                    <a:pt x="1737" y="24304"/>
                  </a:lnTo>
                  <a:lnTo>
                    <a:pt x="1860" y="24471"/>
                  </a:lnTo>
                  <a:lnTo>
                    <a:pt x="1982" y="24616"/>
                  </a:lnTo>
                  <a:lnTo>
                    <a:pt x="2094" y="24728"/>
                  </a:lnTo>
                  <a:lnTo>
                    <a:pt x="2216" y="24828"/>
                  </a:lnTo>
                  <a:lnTo>
                    <a:pt x="2339" y="24906"/>
                  </a:lnTo>
                  <a:lnTo>
                    <a:pt x="2450" y="24961"/>
                  </a:lnTo>
                  <a:lnTo>
                    <a:pt x="2572" y="24995"/>
                  </a:lnTo>
                  <a:lnTo>
                    <a:pt x="2684" y="25017"/>
                  </a:lnTo>
                  <a:lnTo>
                    <a:pt x="2795" y="25017"/>
                  </a:lnTo>
                  <a:lnTo>
                    <a:pt x="2884" y="25006"/>
                  </a:lnTo>
                  <a:lnTo>
                    <a:pt x="2973" y="24961"/>
                  </a:lnTo>
                  <a:lnTo>
                    <a:pt x="3051" y="24906"/>
                  </a:lnTo>
                  <a:lnTo>
                    <a:pt x="3118" y="24839"/>
                  </a:lnTo>
                  <a:lnTo>
                    <a:pt x="3185" y="24739"/>
                  </a:lnTo>
                  <a:lnTo>
                    <a:pt x="3252" y="24638"/>
                  </a:lnTo>
                  <a:lnTo>
                    <a:pt x="3307" y="24516"/>
                  </a:lnTo>
                  <a:lnTo>
                    <a:pt x="3363" y="24382"/>
                  </a:lnTo>
                  <a:lnTo>
                    <a:pt x="3407" y="24238"/>
                  </a:lnTo>
                  <a:lnTo>
                    <a:pt x="3452" y="24082"/>
                  </a:lnTo>
                  <a:lnTo>
                    <a:pt x="3519" y="23737"/>
                  </a:lnTo>
                  <a:lnTo>
                    <a:pt x="3586" y="23369"/>
                  </a:lnTo>
                  <a:lnTo>
                    <a:pt x="3630" y="22980"/>
                  </a:lnTo>
                  <a:lnTo>
                    <a:pt x="3664" y="22579"/>
                  </a:lnTo>
                  <a:lnTo>
                    <a:pt x="3686" y="22189"/>
                  </a:lnTo>
                  <a:lnTo>
                    <a:pt x="3708" y="21432"/>
                  </a:lnTo>
                  <a:lnTo>
                    <a:pt x="3730" y="20374"/>
                  </a:lnTo>
                  <a:lnTo>
                    <a:pt x="3753" y="20129"/>
                  </a:lnTo>
                  <a:lnTo>
                    <a:pt x="3808" y="19840"/>
                  </a:lnTo>
                  <a:lnTo>
                    <a:pt x="3886" y="19506"/>
                  </a:lnTo>
                  <a:lnTo>
                    <a:pt x="3986" y="19127"/>
                  </a:lnTo>
                  <a:lnTo>
                    <a:pt x="4109" y="18716"/>
                  </a:lnTo>
                  <a:lnTo>
                    <a:pt x="4265" y="18259"/>
                  </a:lnTo>
                  <a:lnTo>
                    <a:pt x="4432" y="17758"/>
                  </a:lnTo>
                  <a:lnTo>
                    <a:pt x="4621" y="17235"/>
                  </a:lnTo>
                  <a:lnTo>
                    <a:pt x="5055" y="16077"/>
                  </a:lnTo>
                  <a:lnTo>
                    <a:pt x="5545" y="14819"/>
                  </a:lnTo>
                  <a:lnTo>
                    <a:pt x="6091" y="13461"/>
                  </a:lnTo>
                  <a:lnTo>
                    <a:pt x="6681" y="12024"/>
                  </a:lnTo>
                  <a:lnTo>
                    <a:pt x="7928" y="9007"/>
                  </a:lnTo>
                  <a:lnTo>
                    <a:pt x="9208" y="5901"/>
                  </a:lnTo>
                  <a:lnTo>
                    <a:pt x="9831" y="4365"/>
                  </a:lnTo>
                  <a:lnTo>
                    <a:pt x="10433" y="2851"/>
                  </a:lnTo>
                  <a:lnTo>
                    <a:pt x="10989" y="1392"/>
                  </a:lnTo>
                  <a:lnTo>
                    <a:pt x="11513" y="0"/>
                  </a:lnTo>
                  <a:close/>
                </a:path>
              </a:pathLst>
            </a:custGeom>
            <a:solidFill>
              <a:srgbClr val="FF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422;p21">
              <a:extLst>
                <a:ext uri="{FF2B5EF4-FFF2-40B4-BE49-F238E27FC236}">
                  <a16:creationId xmlns:a16="http://schemas.microsoft.com/office/drawing/2014/main" id="{2A290514-6F7E-42BD-9308-7E80E50EF261}"/>
                </a:ext>
              </a:extLst>
            </p:cNvPr>
            <p:cNvSpPr/>
            <p:nvPr/>
          </p:nvSpPr>
          <p:spPr>
            <a:xfrm>
              <a:off x="1596344" y="3482276"/>
              <a:ext cx="270181" cy="587110"/>
            </a:xfrm>
            <a:custGeom>
              <a:avLst/>
              <a:gdLst/>
              <a:ahLst/>
              <a:cxnLst/>
              <a:rect l="l" t="t" r="r" b="b"/>
              <a:pathLst>
                <a:path w="11513" h="25018" fill="none" extrusionOk="0">
                  <a:moveTo>
                    <a:pt x="2216" y="1370"/>
                  </a:moveTo>
                  <a:lnTo>
                    <a:pt x="2216" y="1370"/>
                  </a:lnTo>
                  <a:lnTo>
                    <a:pt x="1982" y="4877"/>
                  </a:lnTo>
                  <a:lnTo>
                    <a:pt x="1737" y="8484"/>
                  </a:lnTo>
                  <a:lnTo>
                    <a:pt x="1437" y="12614"/>
                  </a:lnTo>
                  <a:lnTo>
                    <a:pt x="1437" y="12614"/>
                  </a:lnTo>
                  <a:lnTo>
                    <a:pt x="1392" y="13193"/>
                  </a:lnTo>
                  <a:lnTo>
                    <a:pt x="1359" y="13895"/>
                  </a:lnTo>
                  <a:lnTo>
                    <a:pt x="1292" y="15565"/>
                  </a:lnTo>
                  <a:lnTo>
                    <a:pt x="1292" y="15565"/>
                  </a:lnTo>
                  <a:lnTo>
                    <a:pt x="1270" y="15799"/>
                  </a:lnTo>
                  <a:lnTo>
                    <a:pt x="1236" y="16032"/>
                  </a:lnTo>
                  <a:lnTo>
                    <a:pt x="1192" y="16266"/>
                  </a:lnTo>
                  <a:lnTo>
                    <a:pt x="1125" y="16489"/>
                  </a:lnTo>
                  <a:lnTo>
                    <a:pt x="1047" y="16712"/>
                  </a:lnTo>
                  <a:lnTo>
                    <a:pt x="958" y="16923"/>
                  </a:lnTo>
                  <a:lnTo>
                    <a:pt x="847" y="17123"/>
                  </a:lnTo>
                  <a:lnTo>
                    <a:pt x="713" y="17324"/>
                  </a:lnTo>
                  <a:lnTo>
                    <a:pt x="713" y="17324"/>
                  </a:lnTo>
                  <a:lnTo>
                    <a:pt x="646" y="17413"/>
                  </a:lnTo>
                  <a:lnTo>
                    <a:pt x="568" y="17480"/>
                  </a:lnTo>
                  <a:lnTo>
                    <a:pt x="390" y="17624"/>
                  </a:lnTo>
                  <a:lnTo>
                    <a:pt x="301" y="17702"/>
                  </a:lnTo>
                  <a:lnTo>
                    <a:pt x="212" y="17803"/>
                  </a:lnTo>
                  <a:lnTo>
                    <a:pt x="134" y="17925"/>
                  </a:lnTo>
                  <a:lnTo>
                    <a:pt x="101" y="17992"/>
                  </a:lnTo>
                  <a:lnTo>
                    <a:pt x="79" y="18081"/>
                  </a:lnTo>
                  <a:lnTo>
                    <a:pt x="79" y="18081"/>
                  </a:lnTo>
                  <a:lnTo>
                    <a:pt x="45" y="18181"/>
                  </a:lnTo>
                  <a:lnTo>
                    <a:pt x="23" y="18292"/>
                  </a:lnTo>
                  <a:lnTo>
                    <a:pt x="12" y="18404"/>
                  </a:lnTo>
                  <a:lnTo>
                    <a:pt x="1" y="18526"/>
                  </a:lnTo>
                  <a:lnTo>
                    <a:pt x="1" y="18771"/>
                  </a:lnTo>
                  <a:lnTo>
                    <a:pt x="23" y="19038"/>
                  </a:lnTo>
                  <a:lnTo>
                    <a:pt x="67" y="19306"/>
                  </a:lnTo>
                  <a:lnTo>
                    <a:pt x="134" y="19584"/>
                  </a:lnTo>
                  <a:lnTo>
                    <a:pt x="201" y="19873"/>
                  </a:lnTo>
                  <a:lnTo>
                    <a:pt x="290" y="20174"/>
                  </a:lnTo>
                  <a:lnTo>
                    <a:pt x="479" y="20764"/>
                  </a:lnTo>
                  <a:lnTo>
                    <a:pt x="669" y="21354"/>
                  </a:lnTo>
                  <a:lnTo>
                    <a:pt x="858" y="21922"/>
                  </a:lnTo>
                  <a:lnTo>
                    <a:pt x="936" y="22189"/>
                  </a:lnTo>
                  <a:lnTo>
                    <a:pt x="1003" y="22456"/>
                  </a:lnTo>
                  <a:lnTo>
                    <a:pt x="1003" y="22456"/>
                  </a:lnTo>
                  <a:lnTo>
                    <a:pt x="1092" y="22801"/>
                  </a:lnTo>
                  <a:lnTo>
                    <a:pt x="1192" y="23113"/>
                  </a:lnTo>
                  <a:lnTo>
                    <a:pt x="1292" y="23414"/>
                  </a:lnTo>
                  <a:lnTo>
                    <a:pt x="1403" y="23670"/>
                  </a:lnTo>
                  <a:lnTo>
                    <a:pt x="1515" y="23915"/>
                  </a:lnTo>
                  <a:lnTo>
                    <a:pt x="1626" y="24126"/>
                  </a:lnTo>
                  <a:lnTo>
                    <a:pt x="1737" y="24304"/>
                  </a:lnTo>
                  <a:lnTo>
                    <a:pt x="1860" y="24471"/>
                  </a:lnTo>
                  <a:lnTo>
                    <a:pt x="1982" y="24616"/>
                  </a:lnTo>
                  <a:lnTo>
                    <a:pt x="2094" y="24728"/>
                  </a:lnTo>
                  <a:lnTo>
                    <a:pt x="2216" y="24828"/>
                  </a:lnTo>
                  <a:lnTo>
                    <a:pt x="2339" y="24906"/>
                  </a:lnTo>
                  <a:lnTo>
                    <a:pt x="2450" y="24961"/>
                  </a:lnTo>
                  <a:lnTo>
                    <a:pt x="2572" y="24995"/>
                  </a:lnTo>
                  <a:lnTo>
                    <a:pt x="2684" y="25017"/>
                  </a:lnTo>
                  <a:lnTo>
                    <a:pt x="2795" y="25017"/>
                  </a:lnTo>
                  <a:lnTo>
                    <a:pt x="2795" y="25017"/>
                  </a:lnTo>
                  <a:lnTo>
                    <a:pt x="2884" y="25006"/>
                  </a:lnTo>
                  <a:lnTo>
                    <a:pt x="2973" y="24961"/>
                  </a:lnTo>
                  <a:lnTo>
                    <a:pt x="3051" y="24906"/>
                  </a:lnTo>
                  <a:lnTo>
                    <a:pt x="3118" y="24839"/>
                  </a:lnTo>
                  <a:lnTo>
                    <a:pt x="3185" y="24739"/>
                  </a:lnTo>
                  <a:lnTo>
                    <a:pt x="3252" y="24638"/>
                  </a:lnTo>
                  <a:lnTo>
                    <a:pt x="3307" y="24516"/>
                  </a:lnTo>
                  <a:lnTo>
                    <a:pt x="3363" y="24382"/>
                  </a:lnTo>
                  <a:lnTo>
                    <a:pt x="3407" y="24238"/>
                  </a:lnTo>
                  <a:lnTo>
                    <a:pt x="3452" y="24082"/>
                  </a:lnTo>
                  <a:lnTo>
                    <a:pt x="3519" y="23737"/>
                  </a:lnTo>
                  <a:lnTo>
                    <a:pt x="3586" y="23369"/>
                  </a:lnTo>
                  <a:lnTo>
                    <a:pt x="3630" y="22980"/>
                  </a:lnTo>
                  <a:lnTo>
                    <a:pt x="3664" y="22579"/>
                  </a:lnTo>
                  <a:lnTo>
                    <a:pt x="3686" y="22189"/>
                  </a:lnTo>
                  <a:lnTo>
                    <a:pt x="3708" y="21432"/>
                  </a:lnTo>
                  <a:lnTo>
                    <a:pt x="3730" y="20374"/>
                  </a:lnTo>
                  <a:lnTo>
                    <a:pt x="3730" y="20374"/>
                  </a:lnTo>
                  <a:lnTo>
                    <a:pt x="3753" y="20129"/>
                  </a:lnTo>
                  <a:lnTo>
                    <a:pt x="3808" y="19840"/>
                  </a:lnTo>
                  <a:lnTo>
                    <a:pt x="3886" y="19506"/>
                  </a:lnTo>
                  <a:lnTo>
                    <a:pt x="3986" y="19127"/>
                  </a:lnTo>
                  <a:lnTo>
                    <a:pt x="4109" y="18716"/>
                  </a:lnTo>
                  <a:lnTo>
                    <a:pt x="4265" y="18259"/>
                  </a:lnTo>
                  <a:lnTo>
                    <a:pt x="4432" y="17758"/>
                  </a:lnTo>
                  <a:lnTo>
                    <a:pt x="4621" y="17235"/>
                  </a:lnTo>
                  <a:lnTo>
                    <a:pt x="5055" y="16077"/>
                  </a:lnTo>
                  <a:lnTo>
                    <a:pt x="5545" y="14819"/>
                  </a:lnTo>
                  <a:lnTo>
                    <a:pt x="6091" y="13461"/>
                  </a:lnTo>
                  <a:lnTo>
                    <a:pt x="6681" y="12024"/>
                  </a:lnTo>
                  <a:lnTo>
                    <a:pt x="7928" y="9007"/>
                  </a:lnTo>
                  <a:lnTo>
                    <a:pt x="9208" y="5901"/>
                  </a:lnTo>
                  <a:lnTo>
                    <a:pt x="9831" y="4365"/>
                  </a:lnTo>
                  <a:lnTo>
                    <a:pt x="10433" y="2851"/>
                  </a:lnTo>
                  <a:lnTo>
                    <a:pt x="10989" y="1392"/>
                  </a:lnTo>
                  <a:lnTo>
                    <a:pt x="11513" y="0"/>
                  </a:lnTo>
                  <a:lnTo>
                    <a:pt x="2216"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423;p21">
              <a:extLst>
                <a:ext uri="{FF2B5EF4-FFF2-40B4-BE49-F238E27FC236}">
                  <a16:creationId xmlns:a16="http://schemas.microsoft.com/office/drawing/2014/main" id="{D1A58DEA-6F59-4C6B-BA3C-7A56522A6B47}"/>
                </a:ext>
              </a:extLst>
            </p:cNvPr>
            <p:cNvSpPr/>
            <p:nvPr/>
          </p:nvSpPr>
          <p:spPr>
            <a:xfrm>
              <a:off x="1337685" y="3790052"/>
              <a:ext cx="269923" cy="595981"/>
            </a:xfrm>
            <a:custGeom>
              <a:avLst/>
              <a:gdLst/>
              <a:ahLst/>
              <a:cxnLst/>
              <a:rect l="l" t="t" r="r" b="b"/>
              <a:pathLst>
                <a:path w="11502" h="25396" extrusionOk="0">
                  <a:moveTo>
                    <a:pt x="11501" y="0"/>
                  </a:moveTo>
                  <a:lnTo>
                    <a:pt x="2216" y="1359"/>
                  </a:lnTo>
                  <a:lnTo>
                    <a:pt x="1982" y="4877"/>
                  </a:lnTo>
                  <a:lnTo>
                    <a:pt x="1726" y="8473"/>
                  </a:lnTo>
                  <a:lnTo>
                    <a:pt x="1437" y="12603"/>
                  </a:lnTo>
                  <a:lnTo>
                    <a:pt x="1392" y="13182"/>
                  </a:lnTo>
                  <a:lnTo>
                    <a:pt x="1359" y="13895"/>
                  </a:lnTo>
                  <a:lnTo>
                    <a:pt x="1281" y="15565"/>
                  </a:lnTo>
                  <a:lnTo>
                    <a:pt x="1270" y="15799"/>
                  </a:lnTo>
                  <a:lnTo>
                    <a:pt x="1236" y="16033"/>
                  </a:lnTo>
                  <a:lnTo>
                    <a:pt x="1192" y="16255"/>
                  </a:lnTo>
                  <a:lnTo>
                    <a:pt x="1125" y="16489"/>
                  </a:lnTo>
                  <a:lnTo>
                    <a:pt x="1047" y="16701"/>
                  </a:lnTo>
                  <a:lnTo>
                    <a:pt x="958" y="16923"/>
                  </a:lnTo>
                  <a:lnTo>
                    <a:pt x="847" y="17124"/>
                  </a:lnTo>
                  <a:lnTo>
                    <a:pt x="713" y="17324"/>
                  </a:lnTo>
                  <a:lnTo>
                    <a:pt x="646" y="17402"/>
                  </a:lnTo>
                  <a:lnTo>
                    <a:pt x="557" y="17480"/>
                  </a:lnTo>
                  <a:lnTo>
                    <a:pt x="379" y="17613"/>
                  </a:lnTo>
                  <a:lnTo>
                    <a:pt x="290" y="17691"/>
                  </a:lnTo>
                  <a:lnTo>
                    <a:pt x="212" y="17792"/>
                  </a:lnTo>
                  <a:lnTo>
                    <a:pt x="134" y="17914"/>
                  </a:lnTo>
                  <a:lnTo>
                    <a:pt x="101" y="17992"/>
                  </a:lnTo>
                  <a:lnTo>
                    <a:pt x="67" y="18070"/>
                  </a:lnTo>
                  <a:lnTo>
                    <a:pt x="45" y="18181"/>
                  </a:lnTo>
                  <a:lnTo>
                    <a:pt x="23" y="18293"/>
                  </a:lnTo>
                  <a:lnTo>
                    <a:pt x="1" y="18404"/>
                  </a:lnTo>
                  <a:lnTo>
                    <a:pt x="1" y="18526"/>
                  </a:lnTo>
                  <a:lnTo>
                    <a:pt x="1" y="18771"/>
                  </a:lnTo>
                  <a:lnTo>
                    <a:pt x="23" y="19039"/>
                  </a:lnTo>
                  <a:lnTo>
                    <a:pt x="67" y="19306"/>
                  </a:lnTo>
                  <a:lnTo>
                    <a:pt x="123" y="19595"/>
                  </a:lnTo>
                  <a:lnTo>
                    <a:pt x="190" y="19885"/>
                  </a:lnTo>
                  <a:lnTo>
                    <a:pt x="268" y="20185"/>
                  </a:lnTo>
                  <a:lnTo>
                    <a:pt x="457" y="20775"/>
                  </a:lnTo>
                  <a:lnTo>
                    <a:pt x="646" y="21377"/>
                  </a:lnTo>
                  <a:lnTo>
                    <a:pt x="836" y="21944"/>
                  </a:lnTo>
                  <a:lnTo>
                    <a:pt x="914" y="22212"/>
                  </a:lnTo>
                  <a:lnTo>
                    <a:pt x="980" y="22479"/>
                  </a:lnTo>
                  <a:lnTo>
                    <a:pt x="1081" y="22668"/>
                  </a:lnTo>
                  <a:lnTo>
                    <a:pt x="1192" y="22857"/>
                  </a:lnTo>
                  <a:lnTo>
                    <a:pt x="1314" y="23035"/>
                  </a:lnTo>
                  <a:lnTo>
                    <a:pt x="1437" y="23214"/>
                  </a:lnTo>
                  <a:lnTo>
                    <a:pt x="1559" y="23381"/>
                  </a:lnTo>
                  <a:lnTo>
                    <a:pt x="1682" y="23536"/>
                  </a:lnTo>
                  <a:lnTo>
                    <a:pt x="1938" y="23837"/>
                  </a:lnTo>
                  <a:lnTo>
                    <a:pt x="2205" y="24104"/>
                  </a:lnTo>
                  <a:lnTo>
                    <a:pt x="2472" y="24338"/>
                  </a:lnTo>
                  <a:lnTo>
                    <a:pt x="2739" y="24561"/>
                  </a:lnTo>
                  <a:lnTo>
                    <a:pt x="3007" y="24750"/>
                  </a:lnTo>
                  <a:lnTo>
                    <a:pt x="3274" y="24906"/>
                  </a:lnTo>
                  <a:lnTo>
                    <a:pt x="3519" y="25051"/>
                  </a:lnTo>
                  <a:lnTo>
                    <a:pt x="3753" y="25162"/>
                  </a:lnTo>
                  <a:lnTo>
                    <a:pt x="3975" y="25251"/>
                  </a:lnTo>
                  <a:lnTo>
                    <a:pt x="4176" y="25318"/>
                  </a:lnTo>
                  <a:lnTo>
                    <a:pt x="4365" y="25362"/>
                  </a:lnTo>
                  <a:lnTo>
                    <a:pt x="4510" y="25396"/>
                  </a:lnTo>
                  <a:lnTo>
                    <a:pt x="4643" y="25396"/>
                  </a:lnTo>
                  <a:lnTo>
                    <a:pt x="4699" y="25385"/>
                  </a:lnTo>
                  <a:lnTo>
                    <a:pt x="4743" y="25373"/>
                  </a:lnTo>
                  <a:lnTo>
                    <a:pt x="4788" y="25351"/>
                  </a:lnTo>
                  <a:lnTo>
                    <a:pt x="4821" y="25329"/>
                  </a:lnTo>
                  <a:lnTo>
                    <a:pt x="4855" y="25295"/>
                  </a:lnTo>
                  <a:lnTo>
                    <a:pt x="4877" y="25262"/>
                  </a:lnTo>
                  <a:lnTo>
                    <a:pt x="4899" y="25218"/>
                  </a:lnTo>
                  <a:lnTo>
                    <a:pt x="4910" y="25162"/>
                  </a:lnTo>
                  <a:lnTo>
                    <a:pt x="4922" y="25051"/>
                  </a:lnTo>
                  <a:lnTo>
                    <a:pt x="4910" y="24917"/>
                  </a:lnTo>
                  <a:lnTo>
                    <a:pt x="4888" y="24761"/>
                  </a:lnTo>
                  <a:lnTo>
                    <a:pt x="4844" y="24583"/>
                  </a:lnTo>
                  <a:lnTo>
                    <a:pt x="4788" y="24394"/>
                  </a:lnTo>
                  <a:lnTo>
                    <a:pt x="4710" y="24193"/>
                  </a:lnTo>
                  <a:lnTo>
                    <a:pt x="4532" y="23726"/>
                  </a:lnTo>
                  <a:lnTo>
                    <a:pt x="4309" y="23214"/>
                  </a:lnTo>
                  <a:lnTo>
                    <a:pt x="4064" y="22657"/>
                  </a:lnTo>
                  <a:lnTo>
                    <a:pt x="3920" y="22356"/>
                  </a:lnTo>
                  <a:lnTo>
                    <a:pt x="3797" y="22056"/>
                  </a:lnTo>
                  <a:lnTo>
                    <a:pt x="3686" y="21766"/>
                  </a:lnTo>
                  <a:lnTo>
                    <a:pt x="3641" y="21621"/>
                  </a:lnTo>
                  <a:lnTo>
                    <a:pt x="3608" y="21466"/>
                  </a:lnTo>
                  <a:lnTo>
                    <a:pt x="3574" y="21321"/>
                  </a:lnTo>
                  <a:lnTo>
                    <a:pt x="3552" y="21165"/>
                  </a:lnTo>
                  <a:lnTo>
                    <a:pt x="3541" y="21009"/>
                  </a:lnTo>
                  <a:lnTo>
                    <a:pt x="3541" y="20842"/>
                  </a:lnTo>
                  <a:lnTo>
                    <a:pt x="3541" y="20675"/>
                  </a:lnTo>
                  <a:lnTo>
                    <a:pt x="3563" y="20497"/>
                  </a:lnTo>
                  <a:lnTo>
                    <a:pt x="3597" y="20319"/>
                  </a:lnTo>
                  <a:lnTo>
                    <a:pt x="3641" y="20130"/>
                  </a:lnTo>
                  <a:lnTo>
                    <a:pt x="3708" y="19896"/>
                  </a:lnTo>
                  <a:lnTo>
                    <a:pt x="3797" y="19606"/>
                  </a:lnTo>
                  <a:lnTo>
                    <a:pt x="4042" y="18916"/>
                  </a:lnTo>
                  <a:lnTo>
                    <a:pt x="4365" y="18059"/>
                  </a:lnTo>
                  <a:lnTo>
                    <a:pt x="4755" y="17057"/>
                  </a:lnTo>
                  <a:lnTo>
                    <a:pt x="5701" y="14674"/>
                  </a:lnTo>
                  <a:lnTo>
                    <a:pt x="6814" y="11924"/>
                  </a:lnTo>
                  <a:lnTo>
                    <a:pt x="8028" y="8952"/>
                  </a:lnTo>
                  <a:lnTo>
                    <a:pt x="9264" y="5868"/>
                  </a:lnTo>
                  <a:lnTo>
                    <a:pt x="9865" y="4342"/>
                  </a:lnTo>
                  <a:lnTo>
                    <a:pt x="10444" y="2839"/>
                  </a:lnTo>
                  <a:lnTo>
                    <a:pt x="11000" y="1392"/>
                  </a:lnTo>
                  <a:lnTo>
                    <a:pt x="11501" y="0"/>
                  </a:lnTo>
                  <a:close/>
                </a:path>
              </a:pathLst>
            </a:custGeom>
            <a:solidFill>
              <a:srgbClr val="FF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424;p21">
              <a:extLst>
                <a:ext uri="{FF2B5EF4-FFF2-40B4-BE49-F238E27FC236}">
                  <a16:creationId xmlns:a16="http://schemas.microsoft.com/office/drawing/2014/main" id="{DB1CBCAC-A419-40BE-BBD0-2B7EEB1C0357}"/>
                </a:ext>
              </a:extLst>
            </p:cNvPr>
            <p:cNvSpPr/>
            <p:nvPr/>
          </p:nvSpPr>
          <p:spPr>
            <a:xfrm>
              <a:off x="1112467" y="2651432"/>
              <a:ext cx="905329" cy="1229556"/>
            </a:xfrm>
            <a:custGeom>
              <a:avLst/>
              <a:gdLst/>
              <a:ahLst/>
              <a:cxnLst/>
              <a:rect l="l" t="t" r="r" b="b"/>
              <a:pathLst>
                <a:path w="38578" h="52394" extrusionOk="0">
                  <a:moveTo>
                    <a:pt x="21432" y="0"/>
                  </a:moveTo>
                  <a:lnTo>
                    <a:pt x="20842" y="23"/>
                  </a:lnTo>
                  <a:lnTo>
                    <a:pt x="20230" y="45"/>
                  </a:lnTo>
                  <a:lnTo>
                    <a:pt x="19595" y="78"/>
                  </a:lnTo>
                  <a:lnTo>
                    <a:pt x="18939" y="123"/>
                  </a:lnTo>
                  <a:lnTo>
                    <a:pt x="18259" y="178"/>
                  </a:lnTo>
                  <a:lnTo>
                    <a:pt x="16868" y="301"/>
                  </a:lnTo>
                  <a:lnTo>
                    <a:pt x="15443" y="446"/>
                  </a:lnTo>
                  <a:lnTo>
                    <a:pt x="14006" y="613"/>
                  </a:lnTo>
                  <a:lnTo>
                    <a:pt x="12604" y="791"/>
                  </a:lnTo>
                  <a:lnTo>
                    <a:pt x="11245" y="969"/>
                  </a:lnTo>
                  <a:lnTo>
                    <a:pt x="9965" y="1136"/>
                  </a:lnTo>
                  <a:lnTo>
                    <a:pt x="7761" y="1459"/>
                  </a:lnTo>
                  <a:lnTo>
                    <a:pt x="7471" y="1503"/>
                  </a:lnTo>
                  <a:lnTo>
                    <a:pt x="7182" y="1537"/>
                  </a:lnTo>
                  <a:lnTo>
                    <a:pt x="6892" y="1559"/>
                  </a:lnTo>
                  <a:lnTo>
                    <a:pt x="6614" y="1570"/>
                  </a:lnTo>
                  <a:lnTo>
                    <a:pt x="6035" y="1570"/>
                  </a:lnTo>
                  <a:lnTo>
                    <a:pt x="5745" y="1559"/>
                  </a:lnTo>
                  <a:lnTo>
                    <a:pt x="5456" y="1537"/>
                  </a:lnTo>
                  <a:lnTo>
                    <a:pt x="5166" y="1514"/>
                  </a:lnTo>
                  <a:lnTo>
                    <a:pt x="4888" y="1470"/>
                  </a:lnTo>
                  <a:lnTo>
                    <a:pt x="4599" y="1425"/>
                  </a:lnTo>
                  <a:lnTo>
                    <a:pt x="4320" y="1370"/>
                  </a:lnTo>
                  <a:lnTo>
                    <a:pt x="4042" y="1314"/>
                  </a:lnTo>
                  <a:lnTo>
                    <a:pt x="3753" y="1247"/>
                  </a:lnTo>
                  <a:lnTo>
                    <a:pt x="3474" y="1169"/>
                  </a:lnTo>
                  <a:lnTo>
                    <a:pt x="3207" y="1080"/>
                  </a:lnTo>
                  <a:lnTo>
                    <a:pt x="3129" y="1693"/>
                  </a:lnTo>
                  <a:lnTo>
                    <a:pt x="3040" y="2361"/>
                  </a:lnTo>
                  <a:lnTo>
                    <a:pt x="2906" y="3196"/>
                  </a:lnTo>
                  <a:lnTo>
                    <a:pt x="2762" y="4142"/>
                  </a:lnTo>
                  <a:lnTo>
                    <a:pt x="2572" y="5133"/>
                  </a:lnTo>
                  <a:lnTo>
                    <a:pt x="2472" y="5623"/>
                  </a:lnTo>
                  <a:lnTo>
                    <a:pt x="2361" y="6101"/>
                  </a:lnTo>
                  <a:lnTo>
                    <a:pt x="2250" y="6569"/>
                  </a:lnTo>
                  <a:lnTo>
                    <a:pt x="2127" y="7014"/>
                  </a:lnTo>
                  <a:lnTo>
                    <a:pt x="1949" y="7560"/>
                  </a:lnTo>
                  <a:lnTo>
                    <a:pt x="1760" y="8105"/>
                  </a:lnTo>
                  <a:lnTo>
                    <a:pt x="1615" y="8439"/>
                  </a:lnTo>
                  <a:lnTo>
                    <a:pt x="1492" y="8773"/>
                  </a:lnTo>
                  <a:lnTo>
                    <a:pt x="1348" y="9185"/>
                  </a:lnTo>
                  <a:lnTo>
                    <a:pt x="1181" y="9675"/>
                  </a:lnTo>
                  <a:lnTo>
                    <a:pt x="1003" y="10254"/>
                  </a:lnTo>
                  <a:lnTo>
                    <a:pt x="824" y="10900"/>
                  </a:lnTo>
                  <a:lnTo>
                    <a:pt x="646" y="11601"/>
                  </a:lnTo>
                  <a:lnTo>
                    <a:pt x="479" y="12358"/>
                  </a:lnTo>
                  <a:lnTo>
                    <a:pt x="401" y="12748"/>
                  </a:lnTo>
                  <a:lnTo>
                    <a:pt x="323" y="13149"/>
                  </a:lnTo>
                  <a:lnTo>
                    <a:pt x="257" y="13572"/>
                  </a:lnTo>
                  <a:lnTo>
                    <a:pt x="190" y="13995"/>
                  </a:lnTo>
                  <a:lnTo>
                    <a:pt x="134" y="14418"/>
                  </a:lnTo>
                  <a:lnTo>
                    <a:pt x="90" y="14863"/>
                  </a:lnTo>
                  <a:lnTo>
                    <a:pt x="45" y="15298"/>
                  </a:lnTo>
                  <a:lnTo>
                    <a:pt x="23" y="15754"/>
                  </a:lnTo>
                  <a:lnTo>
                    <a:pt x="1" y="16199"/>
                  </a:lnTo>
                  <a:lnTo>
                    <a:pt x="1" y="16656"/>
                  </a:lnTo>
                  <a:lnTo>
                    <a:pt x="1" y="17112"/>
                  </a:lnTo>
                  <a:lnTo>
                    <a:pt x="23" y="17569"/>
                  </a:lnTo>
                  <a:lnTo>
                    <a:pt x="56" y="18025"/>
                  </a:lnTo>
                  <a:lnTo>
                    <a:pt x="101" y="18482"/>
                  </a:lnTo>
                  <a:lnTo>
                    <a:pt x="134" y="18704"/>
                  </a:lnTo>
                  <a:lnTo>
                    <a:pt x="168" y="18927"/>
                  </a:lnTo>
                  <a:lnTo>
                    <a:pt x="212" y="19150"/>
                  </a:lnTo>
                  <a:lnTo>
                    <a:pt x="268" y="19361"/>
                  </a:lnTo>
                  <a:lnTo>
                    <a:pt x="323" y="19573"/>
                  </a:lnTo>
                  <a:lnTo>
                    <a:pt x="379" y="19773"/>
                  </a:lnTo>
                  <a:lnTo>
                    <a:pt x="524" y="20174"/>
                  </a:lnTo>
                  <a:lnTo>
                    <a:pt x="680" y="20552"/>
                  </a:lnTo>
                  <a:lnTo>
                    <a:pt x="869" y="20920"/>
                  </a:lnTo>
                  <a:lnTo>
                    <a:pt x="1069" y="21265"/>
                  </a:lnTo>
                  <a:lnTo>
                    <a:pt x="1281" y="21599"/>
                  </a:lnTo>
                  <a:lnTo>
                    <a:pt x="1515" y="21922"/>
                  </a:lnTo>
                  <a:lnTo>
                    <a:pt x="1760" y="22222"/>
                  </a:lnTo>
                  <a:lnTo>
                    <a:pt x="2016" y="22523"/>
                  </a:lnTo>
                  <a:lnTo>
                    <a:pt x="2283" y="22801"/>
                  </a:lnTo>
                  <a:lnTo>
                    <a:pt x="2561" y="23069"/>
                  </a:lnTo>
                  <a:lnTo>
                    <a:pt x="2851" y="23325"/>
                  </a:lnTo>
                  <a:lnTo>
                    <a:pt x="3151" y="23570"/>
                  </a:lnTo>
                  <a:lnTo>
                    <a:pt x="3452" y="23803"/>
                  </a:lnTo>
                  <a:lnTo>
                    <a:pt x="3764" y="24037"/>
                  </a:lnTo>
                  <a:lnTo>
                    <a:pt x="4075" y="24249"/>
                  </a:lnTo>
                  <a:lnTo>
                    <a:pt x="4387" y="24460"/>
                  </a:lnTo>
                  <a:lnTo>
                    <a:pt x="4710" y="24661"/>
                  </a:lnTo>
                  <a:lnTo>
                    <a:pt x="5333" y="25050"/>
                  </a:lnTo>
                  <a:lnTo>
                    <a:pt x="5957" y="25407"/>
                  </a:lnTo>
                  <a:lnTo>
                    <a:pt x="6547" y="25752"/>
                  </a:lnTo>
                  <a:lnTo>
                    <a:pt x="7104" y="26075"/>
                  </a:lnTo>
                  <a:lnTo>
                    <a:pt x="7627" y="26397"/>
                  </a:lnTo>
                  <a:lnTo>
                    <a:pt x="7861" y="26553"/>
                  </a:lnTo>
                  <a:lnTo>
                    <a:pt x="8083" y="26720"/>
                  </a:lnTo>
                  <a:lnTo>
                    <a:pt x="8306" y="26876"/>
                  </a:lnTo>
                  <a:lnTo>
                    <a:pt x="8551" y="27032"/>
                  </a:lnTo>
                  <a:lnTo>
                    <a:pt x="9052" y="27344"/>
                  </a:lnTo>
                  <a:lnTo>
                    <a:pt x="9598" y="27667"/>
                  </a:lnTo>
                  <a:lnTo>
                    <a:pt x="10165" y="28012"/>
                  </a:lnTo>
                  <a:lnTo>
                    <a:pt x="10455" y="28201"/>
                  </a:lnTo>
                  <a:lnTo>
                    <a:pt x="10744" y="28401"/>
                  </a:lnTo>
                  <a:lnTo>
                    <a:pt x="11023" y="28613"/>
                  </a:lnTo>
                  <a:lnTo>
                    <a:pt x="11312" y="28836"/>
                  </a:lnTo>
                  <a:lnTo>
                    <a:pt x="11579" y="29081"/>
                  </a:lnTo>
                  <a:lnTo>
                    <a:pt x="11847" y="29337"/>
                  </a:lnTo>
                  <a:lnTo>
                    <a:pt x="12103" y="29615"/>
                  </a:lnTo>
                  <a:lnTo>
                    <a:pt x="12348" y="29916"/>
                  </a:lnTo>
                  <a:lnTo>
                    <a:pt x="12581" y="30238"/>
                  </a:lnTo>
                  <a:lnTo>
                    <a:pt x="12693" y="30405"/>
                  </a:lnTo>
                  <a:lnTo>
                    <a:pt x="12804" y="30584"/>
                  </a:lnTo>
                  <a:lnTo>
                    <a:pt x="12904" y="30762"/>
                  </a:lnTo>
                  <a:lnTo>
                    <a:pt x="13004" y="30951"/>
                  </a:lnTo>
                  <a:lnTo>
                    <a:pt x="13105" y="31140"/>
                  </a:lnTo>
                  <a:lnTo>
                    <a:pt x="13194" y="31352"/>
                  </a:lnTo>
                  <a:lnTo>
                    <a:pt x="13272" y="31552"/>
                  </a:lnTo>
                  <a:lnTo>
                    <a:pt x="13350" y="31775"/>
                  </a:lnTo>
                  <a:lnTo>
                    <a:pt x="13427" y="31998"/>
                  </a:lnTo>
                  <a:lnTo>
                    <a:pt x="13494" y="32231"/>
                  </a:lnTo>
                  <a:lnTo>
                    <a:pt x="13550" y="32465"/>
                  </a:lnTo>
                  <a:lnTo>
                    <a:pt x="13606" y="32710"/>
                  </a:lnTo>
                  <a:lnTo>
                    <a:pt x="13661" y="32966"/>
                  </a:lnTo>
                  <a:lnTo>
                    <a:pt x="13695" y="33233"/>
                  </a:lnTo>
                  <a:lnTo>
                    <a:pt x="13739" y="33501"/>
                  </a:lnTo>
                  <a:lnTo>
                    <a:pt x="13761" y="33790"/>
                  </a:lnTo>
                  <a:lnTo>
                    <a:pt x="13784" y="34080"/>
                  </a:lnTo>
                  <a:lnTo>
                    <a:pt x="13795" y="34380"/>
                  </a:lnTo>
                  <a:lnTo>
                    <a:pt x="13806" y="34692"/>
                  </a:lnTo>
                  <a:lnTo>
                    <a:pt x="13795" y="35004"/>
                  </a:lnTo>
                  <a:lnTo>
                    <a:pt x="13784" y="35338"/>
                  </a:lnTo>
                  <a:lnTo>
                    <a:pt x="13761" y="35672"/>
                  </a:lnTo>
                  <a:lnTo>
                    <a:pt x="13739" y="36028"/>
                  </a:lnTo>
                  <a:lnTo>
                    <a:pt x="13706" y="36384"/>
                  </a:lnTo>
                  <a:lnTo>
                    <a:pt x="13650" y="36752"/>
                  </a:lnTo>
                  <a:lnTo>
                    <a:pt x="13594" y="37130"/>
                  </a:lnTo>
                  <a:lnTo>
                    <a:pt x="13528" y="37531"/>
                  </a:lnTo>
                  <a:lnTo>
                    <a:pt x="13461" y="37932"/>
                  </a:lnTo>
                  <a:lnTo>
                    <a:pt x="13372" y="38344"/>
                  </a:lnTo>
                  <a:lnTo>
                    <a:pt x="13272" y="38778"/>
                  </a:lnTo>
                  <a:lnTo>
                    <a:pt x="13049" y="39769"/>
                  </a:lnTo>
                  <a:lnTo>
                    <a:pt x="12837" y="40782"/>
                  </a:lnTo>
                  <a:lnTo>
                    <a:pt x="12637" y="41795"/>
                  </a:lnTo>
                  <a:lnTo>
                    <a:pt x="12459" y="42808"/>
                  </a:lnTo>
                  <a:lnTo>
                    <a:pt x="12281" y="43799"/>
                  </a:lnTo>
                  <a:lnTo>
                    <a:pt x="12125" y="44768"/>
                  </a:lnTo>
                  <a:lnTo>
                    <a:pt x="11980" y="45703"/>
                  </a:lnTo>
                  <a:lnTo>
                    <a:pt x="11847" y="46582"/>
                  </a:lnTo>
                  <a:lnTo>
                    <a:pt x="11624" y="48152"/>
                  </a:lnTo>
                  <a:lnTo>
                    <a:pt x="11468" y="49377"/>
                  </a:lnTo>
                  <a:lnTo>
                    <a:pt x="11334" y="50468"/>
                  </a:lnTo>
                  <a:lnTo>
                    <a:pt x="11735" y="50468"/>
                  </a:lnTo>
                  <a:lnTo>
                    <a:pt x="12002" y="50479"/>
                  </a:lnTo>
                  <a:lnTo>
                    <a:pt x="12348" y="50501"/>
                  </a:lnTo>
                  <a:lnTo>
                    <a:pt x="12782" y="50546"/>
                  </a:lnTo>
                  <a:lnTo>
                    <a:pt x="13327" y="50601"/>
                  </a:lnTo>
                  <a:lnTo>
                    <a:pt x="13973" y="50690"/>
                  </a:lnTo>
                  <a:lnTo>
                    <a:pt x="14730" y="50802"/>
                  </a:lnTo>
                  <a:lnTo>
                    <a:pt x="15621" y="50935"/>
                  </a:lnTo>
                  <a:lnTo>
                    <a:pt x="16645" y="51114"/>
                  </a:lnTo>
                  <a:lnTo>
                    <a:pt x="17814" y="51325"/>
                  </a:lnTo>
                  <a:lnTo>
                    <a:pt x="19128" y="51570"/>
                  </a:lnTo>
                  <a:lnTo>
                    <a:pt x="20609" y="51871"/>
                  </a:lnTo>
                  <a:lnTo>
                    <a:pt x="22256" y="52205"/>
                  </a:lnTo>
                  <a:lnTo>
                    <a:pt x="22501" y="52260"/>
                  </a:lnTo>
                  <a:lnTo>
                    <a:pt x="22735" y="52294"/>
                  </a:lnTo>
                  <a:lnTo>
                    <a:pt x="22980" y="52327"/>
                  </a:lnTo>
                  <a:lnTo>
                    <a:pt x="23214" y="52360"/>
                  </a:lnTo>
                  <a:lnTo>
                    <a:pt x="23681" y="52394"/>
                  </a:lnTo>
                  <a:lnTo>
                    <a:pt x="24138" y="52394"/>
                  </a:lnTo>
                  <a:lnTo>
                    <a:pt x="24594" y="52383"/>
                  </a:lnTo>
                  <a:lnTo>
                    <a:pt x="25040" y="52338"/>
                  </a:lnTo>
                  <a:lnTo>
                    <a:pt x="25485" y="52283"/>
                  </a:lnTo>
                  <a:lnTo>
                    <a:pt x="25930" y="52216"/>
                  </a:lnTo>
                  <a:lnTo>
                    <a:pt x="26376" y="52127"/>
                  </a:lnTo>
                  <a:lnTo>
                    <a:pt x="26810" y="52026"/>
                  </a:lnTo>
                  <a:lnTo>
                    <a:pt x="27255" y="51904"/>
                  </a:lnTo>
                  <a:lnTo>
                    <a:pt x="27689" y="51782"/>
                  </a:lnTo>
                  <a:lnTo>
                    <a:pt x="28580" y="51514"/>
                  </a:lnTo>
                  <a:lnTo>
                    <a:pt x="29471" y="51236"/>
                  </a:lnTo>
                  <a:lnTo>
                    <a:pt x="30328" y="50969"/>
                  </a:lnTo>
                  <a:lnTo>
                    <a:pt x="30762" y="50835"/>
                  </a:lnTo>
                  <a:lnTo>
                    <a:pt x="31208" y="50713"/>
                  </a:lnTo>
                  <a:lnTo>
                    <a:pt x="31664" y="50590"/>
                  </a:lnTo>
                  <a:lnTo>
                    <a:pt x="32120" y="50479"/>
                  </a:lnTo>
                  <a:lnTo>
                    <a:pt x="32588" y="50379"/>
                  </a:lnTo>
                  <a:lnTo>
                    <a:pt x="33056" y="50290"/>
                  </a:lnTo>
                  <a:lnTo>
                    <a:pt x="33546" y="50212"/>
                  </a:lnTo>
                  <a:lnTo>
                    <a:pt x="34035" y="50156"/>
                  </a:lnTo>
                  <a:lnTo>
                    <a:pt x="34548" y="50112"/>
                  </a:lnTo>
                  <a:lnTo>
                    <a:pt x="35060" y="50078"/>
                  </a:lnTo>
                  <a:lnTo>
                    <a:pt x="35594" y="50067"/>
                  </a:lnTo>
                  <a:lnTo>
                    <a:pt x="36128" y="50089"/>
                  </a:lnTo>
                  <a:lnTo>
                    <a:pt x="36685" y="50123"/>
                  </a:lnTo>
                  <a:lnTo>
                    <a:pt x="37253" y="50178"/>
                  </a:lnTo>
                  <a:lnTo>
                    <a:pt x="37253" y="50178"/>
                  </a:lnTo>
                  <a:lnTo>
                    <a:pt x="37142" y="49700"/>
                  </a:lnTo>
                  <a:lnTo>
                    <a:pt x="37041" y="49210"/>
                  </a:lnTo>
                  <a:lnTo>
                    <a:pt x="36952" y="48709"/>
                  </a:lnTo>
                  <a:lnTo>
                    <a:pt x="36874" y="48197"/>
                  </a:lnTo>
                  <a:lnTo>
                    <a:pt x="36808" y="47673"/>
                  </a:lnTo>
                  <a:lnTo>
                    <a:pt x="36741" y="47139"/>
                  </a:lnTo>
                  <a:lnTo>
                    <a:pt x="36696" y="46605"/>
                  </a:lnTo>
                  <a:lnTo>
                    <a:pt x="36663" y="46059"/>
                  </a:lnTo>
                  <a:lnTo>
                    <a:pt x="36629" y="45502"/>
                  </a:lnTo>
                  <a:lnTo>
                    <a:pt x="36607" y="44946"/>
                  </a:lnTo>
                  <a:lnTo>
                    <a:pt x="36596" y="44378"/>
                  </a:lnTo>
                  <a:lnTo>
                    <a:pt x="36585" y="43799"/>
                  </a:lnTo>
                  <a:lnTo>
                    <a:pt x="36596" y="43220"/>
                  </a:lnTo>
                  <a:lnTo>
                    <a:pt x="36607" y="42641"/>
                  </a:lnTo>
                  <a:lnTo>
                    <a:pt x="36641" y="41450"/>
                  </a:lnTo>
                  <a:lnTo>
                    <a:pt x="36707" y="40247"/>
                  </a:lnTo>
                  <a:lnTo>
                    <a:pt x="36796" y="39034"/>
                  </a:lnTo>
                  <a:lnTo>
                    <a:pt x="36897" y="37809"/>
                  </a:lnTo>
                  <a:lnTo>
                    <a:pt x="37019" y="36585"/>
                  </a:lnTo>
                  <a:lnTo>
                    <a:pt x="37153" y="35349"/>
                  </a:lnTo>
                  <a:lnTo>
                    <a:pt x="37286" y="34124"/>
                  </a:lnTo>
                  <a:lnTo>
                    <a:pt x="37587" y="31686"/>
                  </a:lnTo>
                  <a:lnTo>
                    <a:pt x="37876" y="29292"/>
                  </a:lnTo>
                  <a:lnTo>
                    <a:pt x="38021" y="28123"/>
                  </a:lnTo>
                  <a:lnTo>
                    <a:pt x="38155" y="26976"/>
                  </a:lnTo>
                  <a:lnTo>
                    <a:pt x="38266" y="25852"/>
                  </a:lnTo>
                  <a:lnTo>
                    <a:pt x="38377" y="24761"/>
                  </a:lnTo>
                  <a:lnTo>
                    <a:pt x="38455" y="23703"/>
                  </a:lnTo>
                  <a:lnTo>
                    <a:pt x="38522" y="22679"/>
                  </a:lnTo>
                  <a:lnTo>
                    <a:pt x="38567" y="21699"/>
                  </a:lnTo>
                  <a:lnTo>
                    <a:pt x="38567" y="21232"/>
                  </a:lnTo>
                  <a:lnTo>
                    <a:pt x="38578" y="20764"/>
                  </a:lnTo>
                  <a:lnTo>
                    <a:pt x="38567" y="20308"/>
                  </a:lnTo>
                  <a:lnTo>
                    <a:pt x="38556" y="19873"/>
                  </a:lnTo>
                  <a:lnTo>
                    <a:pt x="38533" y="19450"/>
                  </a:lnTo>
                  <a:lnTo>
                    <a:pt x="38500" y="19038"/>
                  </a:lnTo>
                  <a:lnTo>
                    <a:pt x="38467" y="18638"/>
                  </a:lnTo>
                  <a:lnTo>
                    <a:pt x="38411" y="18248"/>
                  </a:lnTo>
                  <a:lnTo>
                    <a:pt x="38355" y="17880"/>
                  </a:lnTo>
                  <a:lnTo>
                    <a:pt x="38288" y="17524"/>
                  </a:lnTo>
                  <a:lnTo>
                    <a:pt x="38199" y="17190"/>
                  </a:lnTo>
                  <a:lnTo>
                    <a:pt x="38110" y="16867"/>
                  </a:lnTo>
                  <a:lnTo>
                    <a:pt x="38010" y="16556"/>
                  </a:lnTo>
                  <a:lnTo>
                    <a:pt x="37899" y="16266"/>
                  </a:lnTo>
                  <a:lnTo>
                    <a:pt x="37787" y="16043"/>
                  </a:lnTo>
                  <a:lnTo>
                    <a:pt x="37654" y="15810"/>
                  </a:lnTo>
                  <a:lnTo>
                    <a:pt x="37498" y="15565"/>
                  </a:lnTo>
                  <a:lnTo>
                    <a:pt x="37320" y="15320"/>
                  </a:lnTo>
                  <a:lnTo>
                    <a:pt x="37130" y="15053"/>
                  </a:lnTo>
                  <a:lnTo>
                    <a:pt x="36908" y="14785"/>
                  </a:lnTo>
                  <a:lnTo>
                    <a:pt x="36674" y="14507"/>
                  </a:lnTo>
                  <a:lnTo>
                    <a:pt x="36418" y="14229"/>
                  </a:lnTo>
                  <a:lnTo>
                    <a:pt x="36140" y="13939"/>
                  </a:lnTo>
                  <a:lnTo>
                    <a:pt x="35861" y="13650"/>
                  </a:lnTo>
                  <a:lnTo>
                    <a:pt x="35249" y="13060"/>
                  </a:lnTo>
                  <a:lnTo>
                    <a:pt x="34592" y="12459"/>
                  </a:lnTo>
                  <a:lnTo>
                    <a:pt x="33913" y="11857"/>
                  </a:lnTo>
                  <a:lnTo>
                    <a:pt x="33200" y="11245"/>
                  </a:lnTo>
                  <a:lnTo>
                    <a:pt x="32477" y="10655"/>
                  </a:lnTo>
                  <a:lnTo>
                    <a:pt x="31753" y="10065"/>
                  </a:lnTo>
                  <a:lnTo>
                    <a:pt x="31041" y="9508"/>
                  </a:lnTo>
                  <a:lnTo>
                    <a:pt x="30339" y="8974"/>
                  </a:lnTo>
                  <a:lnTo>
                    <a:pt x="29682" y="8462"/>
                  </a:lnTo>
                  <a:lnTo>
                    <a:pt x="28469" y="7571"/>
                  </a:lnTo>
                  <a:lnTo>
                    <a:pt x="28224" y="7382"/>
                  </a:lnTo>
                  <a:lnTo>
                    <a:pt x="27990" y="7192"/>
                  </a:lnTo>
                  <a:lnTo>
                    <a:pt x="27767" y="6992"/>
                  </a:lnTo>
                  <a:lnTo>
                    <a:pt x="27545" y="6780"/>
                  </a:lnTo>
                  <a:lnTo>
                    <a:pt x="27333" y="6558"/>
                  </a:lnTo>
                  <a:lnTo>
                    <a:pt x="27133" y="6335"/>
                  </a:lnTo>
                  <a:lnTo>
                    <a:pt x="26943" y="6101"/>
                  </a:lnTo>
                  <a:lnTo>
                    <a:pt x="26754" y="5856"/>
                  </a:lnTo>
                  <a:lnTo>
                    <a:pt x="26587" y="5611"/>
                  </a:lnTo>
                  <a:lnTo>
                    <a:pt x="26420" y="5355"/>
                  </a:lnTo>
                  <a:lnTo>
                    <a:pt x="26264" y="5088"/>
                  </a:lnTo>
                  <a:lnTo>
                    <a:pt x="26120" y="4821"/>
                  </a:lnTo>
                  <a:lnTo>
                    <a:pt x="25986" y="4554"/>
                  </a:lnTo>
                  <a:lnTo>
                    <a:pt x="25863" y="4275"/>
                  </a:lnTo>
                  <a:lnTo>
                    <a:pt x="25752" y="3986"/>
                  </a:lnTo>
                  <a:lnTo>
                    <a:pt x="25652" y="3697"/>
                  </a:lnTo>
                  <a:lnTo>
                    <a:pt x="25529" y="3329"/>
                  </a:lnTo>
                  <a:lnTo>
                    <a:pt x="25418" y="2939"/>
                  </a:lnTo>
                  <a:lnTo>
                    <a:pt x="25307" y="2550"/>
                  </a:lnTo>
                  <a:lnTo>
                    <a:pt x="25218" y="2171"/>
                  </a:lnTo>
                  <a:lnTo>
                    <a:pt x="25129" y="1793"/>
                  </a:lnTo>
                  <a:lnTo>
                    <a:pt x="25062" y="1414"/>
                  </a:lnTo>
                  <a:lnTo>
                    <a:pt x="25017" y="1058"/>
                  </a:lnTo>
                  <a:lnTo>
                    <a:pt x="24984" y="724"/>
                  </a:lnTo>
                  <a:lnTo>
                    <a:pt x="24973" y="646"/>
                  </a:lnTo>
                  <a:lnTo>
                    <a:pt x="24939" y="579"/>
                  </a:lnTo>
                  <a:lnTo>
                    <a:pt x="24895" y="512"/>
                  </a:lnTo>
                  <a:lnTo>
                    <a:pt x="24828" y="446"/>
                  </a:lnTo>
                  <a:lnTo>
                    <a:pt x="24750" y="390"/>
                  </a:lnTo>
                  <a:lnTo>
                    <a:pt x="24661" y="334"/>
                  </a:lnTo>
                  <a:lnTo>
                    <a:pt x="24550" y="290"/>
                  </a:lnTo>
                  <a:lnTo>
                    <a:pt x="24427" y="245"/>
                  </a:lnTo>
                  <a:lnTo>
                    <a:pt x="24283" y="201"/>
                  </a:lnTo>
                  <a:lnTo>
                    <a:pt x="24138" y="167"/>
                  </a:lnTo>
                  <a:lnTo>
                    <a:pt x="23793" y="100"/>
                  </a:lnTo>
                  <a:lnTo>
                    <a:pt x="23403" y="56"/>
                  </a:lnTo>
                  <a:lnTo>
                    <a:pt x="22969" y="23"/>
                  </a:lnTo>
                  <a:lnTo>
                    <a:pt x="22490" y="11"/>
                  </a:lnTo>
                  <a:lnTo>
                    <a:pt x="21978" y="0"/>
                  </a:lnTo>
                  <a:close/>
                </a:path>
              </a:pathLst>
            </a:custGeom>
            <a:solidFill>
              <a:srgbClr val="2E2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425;p21">
              <a:extLst>
                <a:ext uri="{FF2B5EF4-FFF2-40B4-BE49-F238E27FC236}">
                  <a16:creationId xmlns:a16="http://schemas.microsoft.com/office/drawing/2014/main" id="{040338DE-B08A-40E8-BD07-1C374564E92B}"/>
                </a:ext>
              </a:extLst>
            </p:cNvPr>
            <p:cNvSpPr/>
            <p:nvPr/>
          </p:nvSpPr>
          <p:spPr>
            <a:xfrm>
              <a:off x="1112467" y="2651432"/>
              <a:ext cx="905329" cy="1229556"/>
            </a:xfrm>
            <a:custGeom>
              <a:avLst/>
              <a:gdLst/>
              <a:ahLst/>
              <a:cxnLst/>
              <a:rect l="l" t="t" r="r" b="b"/>
              <a:pathLst>
                <a:path w="38578" h="52394" fill="none" extrusionOk="0">
                  <a:moveTo>
                    <a:pt x="37899" y="16266"/>
                  </a:moveTo>
                  <a:lnTo>
                    <a:pt x="37899" y="16266"/>
                  </a:lnTo>
                  <a:lnTo>
                    <a:pt x="37787" y="16043"/>
                  </a:lnTo>
                  <a:lnTo>
                    <a:pt x="37654" y="15810"/>
                  </a:lnTo>
                  <a:lnTo>
                    <a:pt x="37498" y="15565"/>
                  </a:lnTo>
                  <a:lnTo>
                    <a:pt x="37320" y="15320"/>
                  </a:lnTo>
                  <a:lnTo>
                    <a:pt x="37130" y="15053"/>
                  </a:lnTo>
                  <a:lnTo>
                    <a:pt x="36908" y="14785"/>
                  </a:lnTo>
                  <a:lnTo>
                    <a:pt x="36674" y="14507"/>
                  </a:lnTo>
                  <a:lnTo>
                    <a:pt x="36418" y="14229"/>
                  </a:lnTo>
                  <a:lnTo>
                    <a:pt x="36140" y="13939"/>
                  </a:lnTo>
                  <a:lnTo>
                    <a:pt x="35861" y="13650"/>
                  </a:lnTo>
                  <a:lnTo>
                    <a:pt x="35249" y="13060"/>
                  </a:lnTo>
                  <a:lnTo>
                    <a:pt x="34592" y="12459"/>
                  </a:lnTo>
                  <a:lnTo>
                    <a:pt x="33913" y="11857"/>
                  </a:lnTo>
                  <a:lnTo>
                    <a:pt x="33200" y="11245"/>
                  </a:lnTo>
                  <a:lnTo>
                    <a:pt x="32477" y="10655"/>
                  </a:lnTo>
                  <a:lnTo>
                    <a:pt x="31753" y="10065"/>
                  </a:lnTo>
                  <a:lnTo>
                    <a:pt x="31041" y="9508"/>
                  </a:lnTo>
                  <a:lnTo>
                    <a:pt x="30339" y="8974"/>
                  </a:lnTo>
                  <a:lnTo>
                    <a:pt x="29682" y="8462"/>
                  </a:lnTo>
                  <a:lnTo>
                    <a:pt x="28469" y="7571"/>
                  </a:lnTo>
                  <a:lnTo>
                    <a:pt x="28469" y="7571"/>
                  </a:lnTo>
                  <a:lnTo>
                    <a:pt x="28224" y="7382"/>
                  </a:lnTo>
                  <a:lnTo>
                    <a:pt x="27990" y="7192"/>
                  </a:lnTo>
                  <a:lnTo>
                    <a:pt x="27767" y="6992"/>
                  </a:lnTo>
                  <a:lnTo>
                    <a:pt x="27545" y="6780"/>
                  </a:lnTo>
                  <a:lnTo>
                    <a:pt x="27333" y="6558"/>
                  </a:lnTo>
                  <a:lnTo>
                    <a:pt x="27133" y="6335"/>
                  </a:lnTo>
                  <a:lnTo>
                    <a:pt x="26943" y="6101"/>
                  </a:lnTo>
                  <a:lnTo>
                    <a:pt x="26754" y="5856"/>
                  </a:lnTo>
                  <a:lnTo>
                    <a:pt x="26587" y="5611"/>
                  </a:lnTo>
                  <a:lnTo>
                    <a:pt x="26420" y="5355"/>
                  </a:lnTo>
                  <a:lnTo>
                    <a:pt x="26264" y="5088"/>
                  </a:lnTo>
                  <a:lnTo>
                    <a:pt x="26120" y="4821"/>
                  </a:lnTo>
                  <a:lnTo>
                    <a:pt x="25986" y="4554"/>
                  </a:lnTo>
                  <a:lnTo>
                    <a:pt x="25863" y="4275"/>
                  </a:lnTo>
                  <a:lnTo>
                    <a:pt x="25752" y="3986"/>
                  </a:lnTo>
                  <a:lnTo>
                    <a:pt x="25652" y="3697"/>
                  </a:lnTo>
                  <a:lnTo>
                    <a:pt x="25652" y="3697"/>
                  </a:lnTo>
                  <a:lnTo>
                    <a:pt x="25529" y="3329"/>
                  </a:lnTo>
                  <a:lnTo>
                    <a:pt x="25418" y="2939"/>
                  </a:lnTo>
                  <a:lnTo>
                    <a:pt x="25307" y="2550"/>
                  </a:lnTo>
                  <a:lnTo>
                    <a:pt x="25218" y="2171"/>
                  </a:lnTo>
                  <a:lnTo>
                    <a:pt x="25129" y="1793"/>
                  </a:lnTo>
                  <a:lnTo>
                    <a:pt x="25062" y="1414"/>
                  </a:lnTo>
                  <a:lnTo>
                    <a:pt x="25017" y="1058"/>
                  </a:lnTo>
                  <a:lnTo>
                    <a:pt x="24984" y="724"/>
                  </a:lnTo>
                  <a:lnTo>
                    <a:pt x="24984" y="724"/>
                  </a:lnTo>
                  <a:lnTo>
                    <a:pt x="24973" y="646"/>
                  </a:lnTo>
                  <a:lnTo>
                    <a:pt x="24939" y="579"/>
                  </a:lnTo>
                  <a:lnTo>
                    <a:pt x="24895" y="512"/>
                  </a:lnTo>
                  <a:lnTo>
                    <a:pt x="24828" y="446"/>
                  </a:lnTo>
                  <a:lnTo>
                    <a:pt x="24750" y="390"/>
                  </a:lnTo>
                  <a:lnTo>
                    <a:pt x="24661" y="334"/>
                  </a:lnTo>
                  <a:lnTo>
                    <a:pt x="24550" y="290"/>
                  </a:lnTo>
                  <a:lnTo>
                    <a:pt x="24427" y="245"/>
                  </a:lnTo>
                  <a:lnTo>
                    <a:pt x="24283" y="201"/>
                  </a:lnTo>
                  <a:lnTo>
                    <a:pt x="24138" y="167"/>
                  </a:lnTo>
                  <a:lnTo>
                    <a:pt x="23793" y="100"/>
                  </a:lnTo>
                  <a:lnTo>
                    <a:pt x="23403" y="56"/>
                  </a:lnTo>
                  <a:lnTo>
                    <a:pt x="22969" y="23"/>
                  </a:lnTo>
                  <a:lnTo>
                    <a:pt x="22490" y="11"/>
                  </a:lnTo>
                  <a:lnTo>
                    <a:pt x="21978" y="0"/>
                  </a:lnTo>
                  <a:lnTo>
                    <a:pt x="21432" y="0"/>
                  </a:lnTo>
                  <a:lnTo>
                    <a:pt x="20842" y="23"/>
                  </a:lnTo>
                  <a:lnTo>
                    <a:pt x="20230" y="45"/>
                  </a:lnTo>
                  <a:lnTo>
                    <a:pt x="19595" y="78"/>
                  </a:lnTo>
                  <a:lnTo>
                    <a:pt x="18939" y="123"/>
                  </a:lnTo>
                  <a:lnTo>
                    <a:pt x="18259" y="178"/>
                  </a:lnTo>
                  <a:lnTo>
                    <a:pt x="16868" y="301"/>
                  </a:lnTo>
                  <a:lnTo>
                    <a:pt x="15443" y="446"/>
                  </a:lnTo>
                  <a:lnTo>
                    <a:pt x="14006" y="613"/>
                  </a:lnTo>
                  <a:lnTo>
                    <a:pt x="12604" y="791"/>
                  </a:lnTo>
                  <a:lnTo>
                    <a:pt x="11245" y="969"/>
                  </a:lnTo>
                  <a:lnTo>
                    <a:pt x="9965" y="1136"/>
                  </a:lnTo>
                  <a:lnTo>
                    <a:pt x="7761" y="1459"/>
                  </a:lnTo>
                  <a:lnTo>
                    <a:pt x="7761" y="1459"/>
                  </a:lnTo>
                  <a:lnTo>
                    <a:pt x="7471" y="1503"/>
                  </a:lnTo>
                  <a:lnTo>
                    <a:pt x="7182" y="1537"/>
                  </a:lnTo>
                  <a:lnTo>
                    <a:pt x="6892" y="1559"/>
                  </a:lnTo>
                  <a:lnTo>
                    <a:pt x="6614" y="1570"/>
                  </a:lnTo>
                  <a:lnTo>
                    <a:pt x="6324" y="1570"/>
                  </a:lnTo>
                  <a:lnTo>
                    <a:pt x="6035" y="1570"/>
                  </a:lnTo>
                  <a:lnTo>
                    <a:pt x="5745" y="1559"/>
                  </a:lnTo>
                  <a:lnTo>
                    <a:pt x="5456" y="1537"/>
                  </a:lnTo>
                  <a:lnTo>
                    <a:pt x="5166" y="1514"/>
                  </a:lnTo>
                  <a:lnTo>
                    <a:pt x="4888" y="1470"/>
                  </a:lnTo>
                  <a:lnTo>
                    <a:pt x="4599" y="1425"/>
                  </a:lnTo>
                  <a:lnTo>
                    <a:pt x="4320" y="1370"/>
                  </a:lnTo>
                  <a:lnTo>
                    <a:pt x="4042" y="1314"/>
                  </a:lnTo>
                  <a:lnTo>
                    <a:pt x="3753" y="1247"/>
                  </a:lnTo>
                  <a:lnTo>
                    <a:pt x="3474" y="1169"/>
                  </a:lnTo>
                  <a:lnTo>
                    <a:pt x="3207" y="1080"/>
                  </a:lnTo>
                  <a:lnTo>
                    <a:pt x="3207" y="1080"/>
                  </a:lnTo>
                  <a:lnTo>
                    <a:pt x="3129" y="1693"/>
                  </a:lnTo>
                  <a:lnTo>
                    <a:pt x="3040" y="2361"/>
                  </a:lnTo>
                  <a:lnTo>
                    <a:pt x="2906" y="3196"/>
                  </a:lnTo>
                  <a:lnTo>
                    <a:pt x="2762" y="4142"/>
                  </a:lnTo>
                  <a:lnTo>
                    <a:pt x="2572" y="5133"/>
                  </a:lnTo>
                  <a:lnTo>
                    <a:pt x="2472" y="5623"/>
                  </a:lnTo>
                  <a:lnTo>
                    <a:pt x="2361" y="6101"/>
                  </a:lnTo>
                  <a:lnTo>
                    <a:pt x="2250" y="6569"/>
                  </a:lnTo>
                  <a:lnTo>
                    <a:pt x="2127" y="7014"/>
                  </a:lnTo>
                  <a:lnTo>
                    <a:pt x="2127" y="7014"/>
                  </a:lnTo>
                  <a:lnTo>
                    <a:pt x="1949" y="7560"/>
                  </a:lnTo>
                  <a:lnTo>
                    <a:pt x="1760" y="8105"/>
                  </a:lnTo>
                  <a:lnTo>
                    <a:pt x="1760" y="8105"/>
                  </a:lnTo>
                  <a:lnTo>
                    <a:pt x="1615" y="8439"/>
                  </a:lnTo>
                  <a:lnTo>
                    <a:pt x="1492" y="8773"/>
                  </a:lnTo>
                  <a:lnTo>
                    <a:pt x="1348" y="9185"/>
                  </a:lnTo>
                  <a:lnTo>
                    <a:pt x="1181" y="9675"/>
                  </a:lnTo>
                  <a:lnTo>
                    <a:pt x="1003" y="10254"/>
                  </a:lnTo>
                  <a:lnTo>
                    <a:pt x="824" y="10900"/>
                  </a:lnTo>
                  <a:lnTo>
                    <a:pt x="646" y="11601"/>
                  </a:lnTo>
                  <a:lnTo>
                    <a:pt x="479" y="12358"/>
                  </a:lnTo>
                  <a:lnTo>
                    <a:pt x="401" y="12748"/>
                  </a:lnTo>
                  <a:lnTo>
                    <a:pt x="323" y="13149"/>
                  </a:lnTo>
                  <a:lnTo>
                    <a:pt x="257" y="13572"/>
                  </a:lnTo>
                  <a:lnTo>
                    <a:pt x="190" y="13995"/>
                  </a:lnTo>
                  <a:lnTo>
                    <a:pt x="134" y="14418"/>
                  </a:lnTo>
                  <a:lnTo>
                    <a:pt x="90" y="14863"/>
                  </a:lnTo>
                  <a:lnTo>
                    <a:pt x="45" y="15298"/>
                  </a:lnTo>
                  <a:lnTo>
                    <a:pt x="23" y="15754"/>
                  </a:lnTo>
                  <a:lnTo>
                    <a:pt x="1" y="16199"/>
                  </a:lnTo>
                  <a:lnTo>
                    <a:pt x="1" y="16656"/>
                  </a:lnTo>
                  <a:lnTo>
                    <a:pt x="1" y="17112"/>
                  </a:lnTo>
                  <a:lnTo>
                    <a:pt x="23" y="17569"/>
                  </a:lnTo>
                  <a:lnTo>
                    <a:pt x="56" y="18025"/>
                  </a:lnTo>
                  <a:lnTo>
                    <a:pt x="101" y="18482"/>
                  </a:lnTo>
                  <a:lnTo>
                    <a:pt x="101" y="18482"/>
                  </a:lnTo>
                  <a:lnTo>
                    <a:pt x="134" y="18704"/>
                  </a:lnTo>
                  <a:lnTo>
                    <a:pt x="168" y="18927"/>
                  </a:lnTo>
                  <a:lnTo>
                    <a:pt x="212" y="19150"/>
                  </a:lnTo>
                  <a:lnTo>
                    <a:pt x="268" y="19361"/>
                  </a:lnTo>
                  <a:lnTo>
                    <a:pt x="323" y="19573"/>
                  </a:lnTo>
                  <a:lnTo>
                    <a:pt x="379" y="19773"/>
                  </a:lnTo>
                  <a:lnTo>
                    <a:pt x="524" y="20174"/>
                  </a:lnTo>
                  <a:lnTo>
                    <a:pt x="680" y="20552"/>
                  </a:lnTo>
                  <a:lnTo>
                    <a:pt x="869" y="20920"/>
                  </a:lnTo>
                  <a:lnTo>
                    <a:pt x="1069" y="21265"/>
                  </a:lnTo>
                  <a:lnTo>
                    <a:pt x="1281" y="21599"/>
                  </a:lnTo>
                  <a:lnTo>
                    <a:pt x="1515" y="21922"/>
                  </a:lnTo>
                  <a:lnTo>
                    <a:pt x="1760" y="22222"/>
                  </a:lnTo>
                  <a:lnTo>
                    <a:pt x="2016" y="22523"/>
                  </a:lnTo>
                  <a:lnTo>
                    <a:pt x="2283" y="22801"/>
                  </a:lnTo>
                  <a:lnTo>
                    <a:pt x="2561" y="23069"/>
                  </a:lnTo>
                  <a:lnTo>
                    <a:pt x="2851" y="23325"/>
                  </a:lnTo>
                  <a:lnTo>
                    <a:pt x="3151" y="23570"/>
                  </a:lnTo>
                  <a:lnTo>
                    <a:pt x="3452" y="23803"/>
                  </a:lnTo>
                  <a:lnTo>
                    <a:pt x="3764" y="24037"/>
                  </a:lnTo>
                  <a:lnTo>
                    <a:pt x="4075" y="24249"/>
                  </a:lnTo>
                  <a:lnTo>
                    <a:pt x="4387" y="24460"/>
                  </a:lnTo>
                  <a:lnTo>
                    <a:pt x="4710" y="24661"/>
                  </a:lnTo>
                  <a:lnTo>
                    <a:pt x="5333" y="25050"/>
                  </a:lnTo>
                  <a:lnTo>
                    <a:pt x="5957" y="25407"/>
                  </a:lnTo>
                  <a:lnTo>
                    <a:pt x="6547" y="25752"/>
                  </a:lnTo>
                  <a:lnTo>
                    <a:pt x="7104" y="26075"/>
                  </a:lnTo>
                  <a:lnTo>
                    <a:pt x="7627" y="26397"/>
                  </a:lnTo>
                  <a:lnTo>
                    <a:pt x="7861" y="26553"/>
                  </a:lnTo>
                  <a:lnTo>
                    <a:pt x="8083" y="26720"/>
                  </a:lnTo>
                  <a:lnTo>
                    <a:pt x="8083" y="26720"/>
                  </a:lnTo>
                  <a:lnTo>
                    <a:pt x="8306" y="26876"/>
                  </a:lnTo>
                  <a:lnTo>
                    <a:pt x="8551" y="27032"/>
                  </a:lnTo>
                  <a:lnTo>
                    <a:pt x="9052" y="27344"/>
                  </a:lnTo>
                  <a:lnTo>
                    <a:pt x="9598" y="27667"/>
                  </a:lnTo>
                  <a:lnTo>
                    <a:pt x="10165" y="28012"/>
                  </a:lnTo>
                  <a:lnTo>
                    <a:pt x="10455" y="28201"/>
                  </a:lnTo>
                  <a:lnTo>
                    <a:pt x="10744" y="28401"/>
                  </a:lnTo>
                  <a:lnTo>
                    <a:pt x="11023" y="28613"/>
                  </a:lnTo>
                  <a:lnTo>
                    <a:pt x="11312" y="28836"/>
                  </a:lnTo>
                  <a:lnTo>
                    <a:pt x="11579" y="29081"/>
                  </a:lnTo>
                  <a:lnTo>
                    <a:pt x="11847" y="29337"/>
                  </a:lnTo>
                  <a:lnTo>
                    <a:pt x="12103" y="29615"/>
                  </a:lnTo>
                  <a:lnTo>
                    <a:pt x="12348" y="29916"/>
                  </a:lnTo>
                  <a:lnTo>
                    <a:pt x="12581" y="30238"/>
                  </a:lnTo>
                  <a:lnTo>
                    <a:pt x="12693" y="30405"/>
                  </a:lnTo>
                  <a:lnTo>
                    <a:pt x="12804" y="30584"/>
                  </a:lnTo>
                  <a:lnTo>
                    <a:pt x="12904" y="30762"/>
                  </a:lnTo>
                  <a:lnTo>
                    <a:pt x="13004" y="30951"/>
                  </a:lnTo>
                  <a:lnTo>
                    <a:pt x="13105" y="31140"/>
                  </a:lnTo>
                  <a:lnTo>
                    <a:pt x="13194" y="31352"/>
                  </a:lnTo>
                  <a:lnTo>
                    <a:pt x="13272" y="31552"/>
                  </a:lnTo>
                  <a:lnTo>
                    <a:pt x="13350" y="31775"/>
                  </a:lnTo>
                  <a:lnTo>
                    <a:pt x="13427" y="31998"/>
                  </a:lnTo>
                  <a:lnTo>
                    <a:pt x="13494" y="32231"/>
                  </a:lnTo>
                  <a:lnTo>
                    <a:pt x="13550" y="32465"/>
                  </a:lnTo>
                  <a:lnTo>
                    <a:pt x="13606" y="32710"/>
                  </a:lnTo>
                  <a:lnTo>
                    <a:pt x="13661" y="32966"/>
                  </a:lnTo>
                  <a:lnTo>
                    <a:pt x="13695" y="33233"/>
                  </a:lnTo>
                  <a:lnTo>
                    <a:pt x="13739" y="33501"/>
                  </a:lnTo>
                  <a:lnTo>
                    <a:pt x="13761" y="33790"/>
                  </a:lnTo>
                  <a:lnTo>
                    <a:pt x="13784" y="34080"/>
                  </a:lnTo>
                  <a:lnTo>
                    <a:pt x="13795" y="34380"/>
                  </a:lnTo>
                  <a:lnTo>
                    <a:pt x="13806" y="34692"/>
                  </a:lnTo>
                  <a:lnTo>
                    <a:pt x="13795" y="35004"/>
                  </a:lnTo>
                  <a:lnTo>
                    <a:pt x="13784" y="35338"/>
                  </a:lnTo>
                  <a:lnTo>
                    <a:pt x="13761" y="35672"/>
                  </a:lnTo>
                  <a:lnTo>
                    <a:pt x="13739" y="36028"/>
                  </a:lnTo>
                  <a:lnTo>
                    <a:pt x="13706" y="36384"/>
                  </a:lnTo>
                  <a:lnTo>
                    <a:pt x="13650" y="36752"/>
                  </a:lnTo>
                  <a:lnTo>
                    <a:pt x="13594" y="37130"/>
                  </a:lnTo>
                  <a:lnTo>
                    <a:pt x="13528" y="37531"/>
                  </a:lnTo>
                  <a:lnTo>
                    <a:pt x="13461" y="37932"/>
                  </a:lnTo>
                  <a:lnTo>
                    <a:pt x="13372" y="38344"/>
                  </a:lnTo>
                  <a:lnTo>
                    <a:pt x="13272" y="38778"/>
                  </a:lnTo>
                  <a:lnTo>
                    <a:pt x="13272" y="38778"/>
                  </a:lnTo>
                  <a:lnTo>
                    <a:pt x="13049" y="39769"/>
                  </a:lnTo>
                  <a:lnTo>
                    <a:pt x="12837" y="40782"/>
                  </a:lnTo>
                  <a:lnTo>
                    <a:pt x="12637" y="41795"/>
                  </a:lnTo>
                  <a:lnTo>
                    <a:pt x="12459" y="42808"/>
                  </a:lnTo>
                  <a:lnTo>
                    <a:pt x="12281" y="43799"/>
                  </a:lnTo>
                  <a:lnTo>
                    <a:pt x="12125" y="44768"/>
                  </a:lnTo>
                  <a:lnTo>
                    <a:pt x="11980" y="45703"/>
                  </a:lnTo>
                  <a:lnTo>
                    <a:pt x="11847" y="46582"/>
                  </a:lnTo>
                  <a:lnTo>
                    <a:pt x="11624" y="48152"/>
                  </a:lnTo>
                  <a:lnTo>
                    <a:pt x="11468" y="49377"/>
                  </a:lnTo>
                  <a:lnTo>
                    <a:pt x="11334" y="50468"/>
                  </a:lnTo>
                  <a:lnTo>
                    <a:pt x="11334" y="50468"/>
                  </a:lnTo>
                  <a:lnTo>
                    <a:pt x="11423" y="50468"/>
                  </a:lnTo>
                  <a:lnTo>
                    <a:pt x="11735" y="50468"/>
                  </a:lnTo>
                  <a:lnTo>
                    <a:pt x="12002" y="50479"/>
                  </a:lnTo>
                  <a:lnTo>
                    <a:pt x="12348" y="50501"/>
                  </a:lnTo>
                  <a:lnTo>
                    <a:pt x="12782" y="50546"/>
                  </a:lnTo>
                  <a:lnTo>
                    <a:pt x="13327" y="50601"/>
                  </a:lnTo>
                  <a:lnTo>
                    <a:pt x="13973" y="50690"/>
                  </a:lnTo>
                  <a:lnTo>
                    <a:pt x="14730" y="50802"/>
                  </a:lnTo>
                  <a:lnTo>
                    <a:pt x="15621" y="50935"/>
                  </a:lnTo>
                  <a:lnTo>
                    <a:pt x="16645" y="51114"/>
                  </a:lnTo>
                  <a:lnTo>
                    <a:pt x="17814" y="51325"/>
                  </a:lnTo>
                  <a:lnTo>
                    <a:pt x="19128" y="51570"/>
                  </a:lnTo>
                  <a:lnTo>
                    <a:pt x="20609" y="51871"/>
                  </a:lnTo>
                  <a:lnTo>
                    <a:pt x="22256" y="52205"/>
                  </a:lnTo>
                  <a:lnTo>
                    <a:pt x="22256" y="52205"/>
                  </a:lnTo>
                  <a:lnTo>
                    <a:pt x="22501" y="52260"/>
                  </a:lnTo>
                  <a:lnTo>
                    <a:pt x="22735" y="52294"/>
                  </a:lnTo>
                  <a:lnTo>
                    <a:pt x="22980" y="52327"/>
                  </a:lnTo>
                  <a:lnTo>
                    <a:pt x="23214" y="52360"/>
                  </a:lnTo>
                  <a:lnTo>
                    <a:pt x="23681" y="52394"/>
                  </a:lnTo>
                  <a:lnTo>
                    <a:pt x="24138" y="52394"/>
                  </a:lnTo>
                  <a:lnTo>
                    <a:pt x="24594" y="52383"/>
                  </a:lnTo>
                  <a:lnTo>
                    <a:pt x="25040" y="52338"/>
                  </a:lnTo>
                  <a:lnTo>
                    <a:pt x="25485" y="52283"/>
                  </a:lnTo>
                  <a:lnTo>
                    <a:pt x="25930" y="52216"/>
                  </a:lnTo>
                  <a:lnTo>
                    <a:pt x="26376" y="52127"/>
                  </a:lnTo>
                  <a:lnTo>
                    <a:pt x="26810" y="52026"/>
                  </a:lnTo>
                  <a:lnTo>
                    <a:pt x="27255" y="51904"/>
                  </a:lnTo>
                  <a:lnTo>
                    <a:pt x="27689" y="51782"/>
                  </a:lnTo>
                  <a:lnTo>
                    <a:pt x="28580" y="51514"/>
                  </a:lnTo>
                  <a:lnTo>
                    <a:pt x="29471" y="51236"/>
                  </a:lnTo>
                  <a:lnTo>
                    <a:pt x="29471" y="51236"/>
                  </a:lnTo>
                  <a:lnTo>
                    <a:pt x="30328" y="50969"/>
                  </a:lnTo>
                  <a:lnTo>
                    <a:pt x="30762" y="50835"/>
                  </a:lnTo>
                  <a:lnTo>
                    <a:pt x="31208" y="50713"/>
                  </a:lnTo>
                  <a:lnTo>
                    <a:pt x="31664" y="50590"/>
                  </a:lnTo>
                  <a:lnTo>
                    <a:pt x="32120" y="50479"/>
                  </a:lnTo>
                  <a:lnTo>
                    <a:pt x="32588" y="50379"/>
                  </a:lnTo>
                  <a:lnTo>
                    <a:pt x="33056" y="50290"/>
                  </a:lnTo>
                  <a:lnTo>
                    <a:pt x="33546" y="50212"/>
                  </a:lnTo>
                  <a:lnTo>
                    <a:pt x="34035" y="50156"/>
                  </a:lnTo>
                  <a:lnTo>
                    <a:pt x="34548" y="50112"/>
                  </a:lnTo>
                  <a:lnTo>
                    <a:pt x="35060" y="50078"/>
                  </a:lnTo>
                  <a:lnTo>
                    <a:pt x="35594" y="50067"/>
                  </a:lnTo>
                  <a:lnTo>
                    <a:pt x="36128" y="50089"/>
                  </a:lnTo>
                  <a:lnTo>
                    <a:pt x="36685" y="50123"/>
                  </a:lnTo>
                  <a:lnTo>
                    <a:pt x="37253" y="50178"/>
                  </a:lnTo>
                  <a:lnTo>
                    <a:pt x="37253" y="50178"/>
                  </a:lnTo>
                  <a:lnTo>
                    <a:pt x="37142" y="49700"/>
                  </a:lnTo>
                  <a:lnTo>
                    <a:pt x="37041" y="49210"/>
                  </a:lnTo>
                  <a:lnTo>
                    <a:pt x="36952" y="48709"/>
                  </a:lnTo>
                  <a:lnTo>
                    <a:pt x="36874" y="48197"/>
                  </a:lnTo>
                  <a:lnTo>
                    <a:pt x="36808" y="47673"/>
                  </a:lnTo>
                  <a:lnTo>
                    <a:pt x="36741" y="47139"/>
                  </a:lnTo>
                  <a:lnTo>
                    <a:pt x="36696" y="46605"/>
                  </a:lnTo>
                  <a:lnTo>
                    <a:pt x="36663" y="46059"/>
                  </a:lnTo>
                  <a:lnTo>
                    <a:pt x="36629" y="45502"/>
                  </a:lnTo>
                  <a:lnTo>
                    <a:pt x="36607" y="44946"/>
                  </a:lnTo>
                  <a:lnTo>
                    <a:pt x="36596" y="44378"/>
                  </a:lnTo>
                  <a:lnTo>
                    <a:pt x="36585" y="43799"/>
                  </a:lnTo>
                  <a:lnTo>
                    <a:pt x="36596" y="43220"/>
                  </a:lnTo>
                  <a:lnTo>
                    <a:pt x="36607" y="42641"/>
                  </a:lnTo>
                  <a:lnTo>
                    <a:pt x="36641" y="41450"/>
                  </a:lnTo>
                  <a:lnTo>
                    <a:pt x="36707" y="40247"/>
                  </a:lnTo>
                  <a:lnTo>
                    <a:pt x="36796" y="39034"/>
                  </a:lnTo>
                  <a:lnTo>
                    <a:pt x="36897" y="37809"/>
                  </a:lnTo>
                  <a:lnTo>
                    <a:pt x="37019" y="36585"/>
                  </a:lnTo>
                  <a:lnTo>
                    <a:pt x="37153" y="35349"/>
                  </a:lnTo>
                  <a:lnTo>
                    <a:pt x="37286" y="34124"/>
                  </a:lnTo>
                  <a:lnTo>
                    <a:pt x="37587" y="31686"/>
                  </a:lnTo>
                  <a:lnTo>
                    <a:pt x="37876" y="29292"/>
                  </a:lnTo>
                  <a:lnTo>
                    <a:pt x="38021" y="28123"/>
                  </a:lnTo>
                  <a:lnTo>
                    <a:pt x="38155" y="26976"/>
                  </a:lnTo>
                  <a:lnTo>
                    <a:pt x="38266" y="25852"/>
                  </a:lnTo>
                  <a:lnTo>
                    <a:pt x="38377" y="24761"/>
                  </a:lnTo>
                  <a:lnTo>
                    <a:pt x="38455" y="23703"/>
                  </a:lnTo>
                  <a:lnTo>
                    <a:pt x="38522" y="22679"/>
                  </a:lnTo>
                  <a:lnTo>
                    <a:pt x="38567" y="21699"/>
                  </a:lnTo>
                  <a:lnTo>
                    <a:pt x="38567" y="21232"/>
                  </a:lnTo>
                  <a:lnTo>
                    <a:pt x="38578" y="20764"/>
                  </a:lnTo>
                  <a:lnTo>
                    <a:pt x="38567" y="20308"/>
                  </a:lnTo>
                  <a:lnTo>
                    <a:pt x="38556" y="19873"/>
                  </a:lnTo>
                  <a:lnTo>
                    <a:pt x="38533" y="19450"/>
                  </a:lnTo>
                  <a:lnTo>
                    <a:pt x="38500" y="19038"/>
                  </a:lnTo>
                  <a:lnTo>
                    <a:pt x="38467" y="18638"/>
                  </a:lnTo>
                  <a:lnTo>
                    <a:pt x="38411" y="18248"/>
                  </a:lnTo>
                  <a:lnTo>
                    <a:pt x="38355" y="17880"/>
                  </a:lnTo>
                  <a:lnTo>
                    <a:pt x="38288" y="17524"/>
                  </a:lnTo>
                  <a:lnTo>
                    <a:pt x="38199" y="17190"/>
                  </a:lnTo>
                  <a:lnTo>
                    <a:pt x="38110" y="16867"/>
                  </a:lnTo>
                  <a:lnTo>
                    <a:pt x="38010" y="16556"/>
                  </a:lnTo>
                  <a:lnTo>
                    <a:pt x="37899" y="162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426;p21">
              <a:extLst>
                <a:ext uri="{FF2B5EF4-FFF2-40B4-BE49-F238E27FC236}">
                  <a16:creationId xmlns:a16="http://schemas.microsoft.com/office/drawing/2014/main" id="{7EB0B406-0C99-492D-8B30-A20EC8B27D51}"/>
                </a:ext>
              </a:extLst>
            </p:cNvPr>
            <p:cNvSpPr/>
            <p:nvPr/>
          </p:nvSpPr>
          <p:spPr>
            <a:xfrm>
              <a:off x="1525542" y="2976974"/>
              <a:ext cx="206162" cy="791160"/>
            </a:xfrm>
            <a:custGeom>
              <a:avLst/>
              <a:gdLst/>
              <a:ahLst/>
              <a:cxnLst/>
              <a:rect l="l" t="t" r="r" b="b"/>
              <a:pathLst>
                <a:path w="8785" h="33713" extrusionOk="0">
                  <a:moveTo>
                    <a:pt x="0" y="0"/>
                  </a:moveTo>
                  <a:lnTo>
                    <a:pt x="457" y="368"/>
                  </a:lnTo>
                  <a:lnTo>
                    <a:pt x="902" y="735"/>
                  </a:lnTo>
                  <a:lnTo>
                    <a:pt x="1348" y="1114"/>
                  </a:lnTo>
                  <a:lnTo>
                    <a:pt x="1782" y="1503"/>
                  </a:lnTo>
                  <a:lnTo>
                    <a:pt x="2205" y="1893"/>
                  </a:lnTo>
                  <a:lnTo>
                    <a:pt x="2639" y="2283"/>
                  </a:lnTo>
                  <a:lnTo>
                    <a:pt x="3051" y="2684"/>
                  </a:lnTo>
                  <a:lnTo>
                    <a:pt x="3463" y="3096"/>
                  </a:lnTo>
                  <a:lnTo>
                    <a:pt x="3864" y="3507"/>
                  </a:lnTo>
                  <a:lnTo>
                    <a:pt x="4265" y="3931"/>
                  </a:lnTo>
                  <a:lnTo>
                    <a:pt x="4654" y="4365"/>
                  </a:lnTo>
                  <a:lnTo>
                    <a:pt x="5022" y="4799"/>
                  </a:lnTo>
                  <a:lnTo>
                    <a:pt x="5389" y="5244"/>
                  </a:lnTo>
                  <a:lnTo>
                    <a:pt x="5745" y="5701"/>
                  </a:lnTo>
                  <a:lnTo>
                    <a:pt x="6079" y="6168"/>
                  </a:lnTo>
                  <a:lnTo>
                    <a:pt x="6402" y="6636"/>
                  </a:lnTo>
                  <a:lnTo>
                    <a:pt x="6703" y="7126"/>
                  </a:lnTo>
                  <a:lnTo>
                    <a:pt x="6992" y="7616"/>
                  </a:lnTo>
                  <a:lnTo>
                    <a:pt x="7126" y="7872"/>
                  </a:lnTo>
                  <a:lnTo>
                    <a:pt x="7248" y="8117"/>
                  </a:lnTo>
                  <a:lnTo>
                    <a:pt x="7371" y="8373"/>
                  </a:lnTo>
                  <a:lnTo>
                    <a:pt x="7482" y="8640"/>
                  </a:lnTo>
                  <a:lnTo>
                    <a:pt x="7582" y="8896"/>
                  </a:lnTo>
                  <a:lnTo>
                    <a:pt x="7671" y="9163"/>
                  </a:lnTo>
                  <a:lnTo>
                    <a:pt x="7760" y="9430"/>
                  </a:lnTo>
                  <a:lnTo>
                    <a:pt x="7827" y="9698"/>
                  </a:lnTo>
                  <a:lnTo>
                    <a:pt x="7894" y="9965"/>
                  </a:lnTo>
                  <a:lnTo>
                    <a:pt x="7939" y="10243"/>
                  </a:lnTo>
                  <a:lnTo>
                    <a:pt x="7983" y="10510"/>
                  </a:lnTo>
                  <a:lnTo>
                    <a:pt x="7994" y="10655"/>
                  </a:lnTo>
                  <a:lnTo>
                    <a:pt x="8017" y="10789"/>
                  </a:lnTo>
                  <a:lnTo>
                    <a:pt x="8028" y="11067"/>
                  </a:lnTo>
                  <a:lnTo>
                    <a:pt x="8050" y="11356"/>
                  </a:lnTo>
                  <a:lnTo>
                    <a:pt x="8061" y="11924"/>
                  </a:lnTo>
                  <a:lnTo>
                    <a:pt x="8050" y="12492"/>
                  </a:lnTo>
                  <a:lnTo>
                    <a:pt x="8017" y="13060"/>
                  </a:lnTo>
                  <a:lnTo>
                    <a:pt x="7983" y="13639"/>
                  </a:lnTo>
                  <a:lnTo>
                    <a:pt x="7927" y="14207"/>
                  </a:lnTo>
                  <a:lnTo>
                    <a:pt x="7861" y="14786"/>
                  </a:lnTo>
                  <a:lnTo>
                    <a:pt x="7794" y="15353"/>
                  </a:lnTo>
                  <a:lnTo>
                    <a:pt x="7638" y="16500"/>
                  </a:lnTo>
                  <a:lnTo>
                    <a:pt x="7449" y="17647"/>
                  </a:lnTo>
                  <a:lnTo>
                    <a:pt x="7248" y="18782"/>
                  </a:lnTo>
                  <a:lnTo>
                    <a:pt x="7048" y="19929"/>
                  </a:lnTo>
                  <a:lnTo>
                    <a:pt x="6603" y="22212"/>
                  </a:lnTo>
                  <a:lnTo>
                    <a:pt x="6157" y="24494"/>
                  </a:lnTo>
                  <a:lnTo>
                    <a:pt x="5712" y="26787"/>
                  </a:lnTo>
                  <a:lnTo>
                    <a:pt x="5500" y="27934"/>
                  </a:lnTo>
                  <a:lnTo>
                    <a:pt x="5300" y="29081"/>
                  </a:lnTo>
                  <a:lnTo>
                    <a:pt x="5122" y="30239"/>
                  </a:lnTo>
                  <a:lnTo>
                    <a:pt x="4955" y="31397"/>
                  </a:lnTo>
                  <a:lnTo>
                    <a:pt x="4877" y="31975"/>
                  </a:lnTo>
                  <a:lnTo>
                    <a:pt x="4810" y="32554"/>
                  </a:lnTo>
                  <a:lnTo>
                    <a:pt x="4754" y="33133"/>
                  </a:lnTo>
                  <a:lnTo>
                    <a:pt x="4699" y="33712"/>
                  </a:lnTo>
                  <a:lnTo>
                    <a:pt x="4699" y="33712"/>
                  </a:lnTo>
                  <a:lnTo>
                    <a:pt x="4810" y="33144"/>
                  </a:lnTo>
                  <a:lnTo>
                    <a:pt x="4933" y="32566"/>
                  </a:lnTo>
                  <a:lnTo>
                    <a:pt x="5166" y="31430"/>
                  </a:lnTo>
                  <a:lnTo>
                    <a:pt x="5422" y="30294"/>
                  </a:lnTo>
                  <a:lnTo>
                    <a:pt x="5690" y="29159"/>
                  </a:lnTo>
                  <a:lnTo>
                    <a:pt x="6758" y="24627"/>
                  </a:lnTo>
                  <a:lnTo>
                    <a:pt x="7026" y="23492"/>
                  </a:lnTo>
                  <a:lnTo>
                    <a:pt x="7282" y="22356"/>
                  </a:lnTo>
                  <a:lnTo>
                    <a:pt x="7527" y="21210"/>
                  </a:lnTo>
                  <a:lnTo>
                    <a:pt x="7760" y="20074"/>
                  </a:lnTo>
                  <a:lnTo>
                    <a:pt x="7994" y="18927"/>
                  </a:lnTo>
                  <a:lnTo>
                    <a:pt x="8195" y="17769"/>
                  </a:lnTo>
                  <a:lnTo>
                    <a:pt x="8384" y="16611"/>
                  </a:lnTo>
                  <a:lnTo>
                    <a:pt x="8473" y="16032"/>
                  </a:lnTo>
                  <a:lnTo>
                    <a:pt x="8551" y="15454"/>
                  </a:lnTo>
                  <a:lnTo>
                    <a:pt x="8618" y="14863"/>
                  </a:lnTo>
                  <a:lnTo>
                    <a:pt x="8673" y="14285"/>
                  </a:lnTo>
                  <a:lnTo>
                    <a:pt x="8729" y="13694"/>
                  </a:lnTo>
                  <a:lnTo>
                    <a:pt x="8762" y="13104"/>
                  </a:lnTo>
                  <a:lnTo>
                    <a:pt x="8785" y="12514"/>
                  </a:lnTo>
                  <a:lnTo>
                    <a:pt x="8785" y="11913"/>
                  </a:lnTo>
                  <a:lnTo>
                    <a:pt x="8774" y="11624"/>
                  </a:lnTo>
                  <a:lnTo>
                    <a:pt x="8762" y="11323"/>
                  </a:lnTo>
                  <a:lnTo>
                    <a:pt x="8740" y="11022"/>
                  </a:lnTo>
                  <a:lnTo>
                    <a:pt x="8707" y="10722"/>
                  </a:lnTo>
                  <a:lnTo>
                    <a:pt x="8696" y="10566"/>
                  </a:lnTo>
                  <a:lnTo>
                    <a:pt x="8673" y="10421"/>
                  </a:lnTo>
                  <a:lnTo>
                    <a:pt x="8618" y="10121"/>
                  </a:lnTo>
                  <a:lnTo>
                    <a:pt x="8562" y="9820"/>
                  </a:lnTo>
                  <a:lnTo>
                    <a:pt x="8484" y="9519"/>
                  </a:lnTo>
                  <a:lnTo>
                    <a:pt x="8395" y="9230"/>
                  </a:lnTo>
                  <a:lnTo>
                    <a:pt x="8295" y="8941"/>
                  </a:lnTo>
                  <a:lnTo>
                    <a:pt x="8184" y="8662"/>
                  </a:lnTo>
                  <a:lnTo>
                    <a:pt x="8072" y="8384"/>
                  </a:lnTo>
                  <a:lnTo>
                    <a:pt x="7950" y="8106"/>
                  </a:lnTo>
                  <a:lnTo>
                    <a:pt x="7805" y="7838"/>
                  </a:lnTo>
                  <a:lnTo>
                    <a:pt x="7671" y="7582"/>
                  </a:lnTo>
                  <a:lnTo>
                    <a:pt x="7516" y="7315"/>
                  </a:lnTo>
                  <a:lnTo>
                    <a:pt x="7371" y="7059"/>
                  </a:lnTo>
                  <a:lnTo>
                    <a:pt x="7204" y="6814"/>
                  </a:lnTo>
                  <a:lnTo>
                    <a:pt x="6870" y="6324"/>
                  </a:lnTo>
                  <a:lnTo>
                    <a:pt x="6525" y="5845"/>
                  </a:lnTo>
                  <a:lnTo>
                    <a:pt x="6157" y="5378"/>
                  </a:lnTo>
                  <a:lnTo>
                    <a:pt x="5768" y="4933"/>
                  </a:lnTo>
                  <a:lnTo>
                    <a:pt x="5378" y="4487"/>
                  </a:lnTo>
                  <a:lnTo>
                    <a:pt x="4977" y="4064"/>
                  </a:lnTo>
                  <a:lnTo>
                    <a:pt x="4554" y="3652"/>
                  </a:lnTo>
                  <a:lnTo>
                    <a:pt x="4131" y="3240"/>
                  </a:lnTo>
                  <a:lnTo>
                    <a:pt x="3708" y="2851"/>
                  </a:lnTo>
                  <a:lnTo>
                    <a:pt x="3263" y="2461"/>
                  </a:lnTo>
                  <a:lnTo>
                    <a:pt x="2817" y="2082"/>
                  </a:lnTo>
                  <a:lnTo>
                    <a:pt x="2361" y="1715"/>
                  </a:lnTo>
                  <a:lnTo>
                    <a:pt x="1904" y="1348"/>
                  </a:lnTo>
                  <a:lnTo>
                    <a:pt x="1437" y="1002"/>
                  </a:lnTo>
                  <a:lnTo>
                    <a:pt x="969" y="657"/>
                  </a:lnTo>
                  <a:lnTo>
                    <a:pt x="479" y="323"/>
                  </a:lnTo>
                  <a:lnTo>
                    <a:pt x="0" y="0"/>
                  </a:lnTo>
                  <a:close/>
                </a:path>
              </a:pathLst>
            </a:custGeom>
            <a:solidFill>
              <a:srgbClr val="2B1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427;p21">
              <a:extLst>
                <a:ext uri="{FF2B5EF4-FFF2-40B4-BE49-F238E27FC236}">
                  <a16:creationId xmlns:a16="http://schemas.microsoft.com/office/drawing/2014/main" id="{D0320A46-6D60-42DA-9631-977DF18115F6}"/>
                </a:ext>
              </a:extLst>
            </p:cNvPr>
            <p:cNvSpPr/>
            <p:nvPr/>
          </p:nvSpPr>
          <p:spPr>
            <a:xfrm>
              <a:off x="1525542" y="2976974"/>
              <a:ext cx="206162" cy="791160"/>
            </a:xfrm>
            <a:custGeom>
              <a:avLst/>
              <a:gdLst/>
              <a:ahLst/>
              <a:cxnLst/>
              <a:rect l="l" t="t" r="r" b="b"/>
              <a:pathLst>
                <a:path w="8785" h="33713" fill="none" extrusionOk="0">
                  <a:moveTo>
                    <a:pt x="0" y="0"/>
                  </a:moveTo>
                  <a:lnTo>
                    <a:pt x="0" y="0"/>
                  </a:lnTo>
                  <a:lnTo>
                    <a:pt x="457" y="368"/>
                  </a:lnTo>
                  <a:lnTo>
                    <a:pt x="902" y="735"/>
                  </a:lnTo>
                  <a:lnTo>
                    <a:pt x="902" y="735"/>
                  </a:lnTo>
                  <a:lnTo>
                    <a:pt x="1348" y="1114"/>
                  </a:lnTo>
                  <a:lnTo>
                    <a:pt x="1782" y="1503"/>
                  </a:lnTo>
                  <a:lnTo>
                    <a:pt x="1782" y="1503"/>
                  </a:lnTo>
                  <a:lnTo>
                    <a:pt x="2205" y="1893"/>
                  </a:lnTo>
                  <a:lnTo>
                    <a:pt x="2205" y="1893"/>
                  </a:lnTo>
                  <a:lnTo>
                    <a:pt x="2639" y="2283"/>
                  </a:lnTo>
                  <a:lnTo>
                    <a:pt x="2639" y="2283"/>
                  </a:lnTo>
                  <a:lnTo>
                    <a:pt x="3051" y="2684"/>
                  </a:lnTo>
                  <a:lnTo>
                    <a:pt x="3463" y="3096"/>
                  </a:lnTo>
                  <a:lnTo>
                    <a:pt x="3463" y="3096"/>
                  </a:lnTo>
                  <a:lnTo>
                    <a:pt x="3864" y="3507"/>
                  </a:lnTo>
                  <a:lnTo>
                    <a:pt x="4265" y="3931"/>
                  </a:lnTo>
                  <a:lnTo>
                    <a:pt x="4654" y="4365"/>
                  </a:lnTo>
                  <a:lnTo>
                    <a:pt x="5022" y="4799"/>
                  </a:lnTo>
                  <a:lnTo>
                    <a:pt x="5389" y="5244"/>
                  </a:lnTo>
                  <a:lnTo>
                    <a:pt x="5745" y="5701"/>
                  </a:lnTo>
                  <a:lnTo>
                    <a:pt x="6079" y="6168"/>
                  </a:lnTo>
                  <a:lnTo>
                    <a:pt x="6402" y="6636"/>
                  </a:lnTo>
                  <a:lnTo>
                    <a:pt x="6402" y="6636"/>
                  </a:lnTo>
                  <a:lnTo>
                    <a:pt x="6703" y="7126"/>
                  </a:lnTo>
                  <a:lnTo>
                    <a:pt x="6992" y="7616"/>
                  </a:lnTo>
                  <a:lnTo>
                    <a:pt x="7126" y="7872"/>
                  </a:lnTo>
                  <a:lnTo>
                    <a:pt x="7248" y="8117"/>
                  </a:lnTo>
                  <a:lnTo>
                    <a:pt x="7371" y="8373"/>
                  </a:lnTo>
                  <a:lnTo>
                    <a:pt x="7482" y="8640"/>
                  </a:lnTo>
                  <a:lnTo>
                    <a:pt x="7482" y="8640"/>
                  </a:lnTo>
                  <a:lnTo>
                    <a:pt x="7582" y="8896"/>
                  </a:lnTo>
                  <a:lnTo>
                    <a:pt x="7671" y="9163"/>
                  </a:lnTo>
                  <a:lnTo>
                    <a:pt x="7760" y="9430"/>
                  </a:lnTo>
                  <a:lnTo>
                    <a:pt x="7827" y="9698"/>
                  </a:lnTo>
                  <a:lnTo>
                    <a:pt x="7827" y="9698"/>
                  </a:lnTo>
                  <a:lnTo>
                    <a:pt x="7894" y="9965"/>
                  </a:lnTo>
                  <a:lnTo>
                    <a:pt x="7894" y="9965"/>
                  </a:lnTo>
                  <a:lnTo>
                    <a:pt x="7939" y="10243"/>
                  </a:lnTo>
                  <a:lnTo>
                    <a:pt x="7939" y="10243"/>
                  </a:lnTo>
                  <a:lnTo>
                    <a:pt x="7983" y="10510"/>
                  </a:lnTo>
                  <a:lnTo>
                    <a:pt x="7994" y="10655"/>
                  </a:lnTo>
                  <a:lnTo>
                    <a:pt x="8017" y="10789"/>
                  </a:lnTo>
                  <a:lnTo>
                    <a:pt x="8017" y="10789"/>
                  </a:lnTo>
                  <a:lnTo>
                    <a:pt x="8028" y="11067"/>
                  </a:lnTo>
                  <a:lnTo>
                    <a:pt x="8050" y="11356"/>
                  </a:lnTo>
                  <a:lnTo>
                    <a:pt x="8061" y="11924"/>
                  </a:lnTo>
                  <a:lnTo>
                    <a:pt x="8050" y="12492"/>
                  </a:lnTo>
                  <a:lnTo>
                    <a:pt x="8017" y="13060"/>
                  </a:lnTo>
                  <a:lnTo>
                    <a:pt x="8017" y="13060"/>
                  </a:lnTo>
                  <a:lnTo>
                    <a:pt x="7983" y="13639"/>
                  </a:lnTo>
                  <a:lnTo>
                    <a:pt x="7927" y="14207"/>
                  </a:lnTo>
                  <a:lnTo>
                    <a:pt x="7861" y="14786"/>
                  </a:lnTo>
                  <a:lnTo>
                    <a:pt x="7794" y="15353"/>
                  </a:lnTo>
                  <a:lnTo>
                    <a:pt x="7794" y="15353"/>
                  </a:lnTo>
                  <a:lnTo>
                    <a:pt x="7638" y="16500"/>
                  </a:lnTo>
                  <a:lnTo>
                    <a:pt x="7449" y="17647"/>
                  </a:lnTo>
                  <a:lnTo>
                    <a:pt x="7248" y="18782"/>
                  </a:lnTo>
                  <a:lnTo>
                    <a:pt x="7048" y="19929"/>
                  </a:lnTo>
                  <a:lnTo>
                    <a:pt x="7048" y="19929"/>
                  </a:lnTo>
                  <a:lnTo>
                    <a:pt x="6603" y="22212"/>
                  </a:lnTo>
                  <a:lnTo>
                    <a:pt x="6157" y="24494"/>
                  </a:lnTo>
                  <a:lnTo>
                    <a:pt x="6157" y="24494"/>
                  </a:lnTo>
                  <a:lnTo>
                    <a:pt x="5712" y="26787"/>
                  </a:lnTo>
                  <a:lnTo>
                    <a:pt x="5500" y="27934"/>
                  </a:lnTo>
                  <a:lnTo>
                    <a:pt x="5300" y="29081"/>
                  </a:lnTo>
                  <a:lnTo>
                    <a:pt x="5300" y="29081"/>
                  </a:lnTo>
                  <a:lnTo>
                    <a:pt x="5122" y="30239"/>
                  </a:lnTo>
                  <a:lnTo>
                    <a:pt x="4955" y="31397"/>
                  </a:lnTo>
                  <a:lnTo>
                    <a:pt x="4877" y="31975"/>
                  </a:lnTo>
                  <a:lnTo>
                    <a:pt x="4810" y="32554"/>
                  </a:lnTo>
                  <a:lnTo>
                    <a:pt x="4754" y="33133"/>
                  </a:lnTo>
                  <a:lnTo>
                    <a:pt x="4699" y="33712"/>
                  </a:lnTo>
                  <a:lnTo>
                    <a:pt x="4699" y="33712"/>
                  </a:lnTo>
                  <a:lnTo>
                    <a:pt x="4810" y="33144"/>
                  </a:lnTo>
                  <a:lnTo>
                    <a:pt x="4933" y="32566"/>
                  </a:lnTo>
                  <a:lnTo>
                    <a:pt x="4933" y="32566"/>
                  </a:lnTo>
                  <a:lnTo>
                    <a:pt x="5166" y="31430"/>
                  </a:lnTo>
                  <a:lnTo>
                    <a:pt x="5166" y="31430"/>
                  </a:lnTo>
                  <a:lnTo>
                    <a:pt x="5422" y="30294"/>
                  </a:lnTo>
                  <a:lnTo>
                    <a:pt x="5690" y="29159"/>
                  </a:lnTo>
                  <a:lnTo>
                    <a:pt x="6758" y="24627"/>
                  </a:lnTo>
                  <a:lnTo>
                    <a:pt x="6758" y="24627"/>
                  </a:lnTo>
                  <a:lnTo>
                    <a:pt x="7026" y="23492"/>
                  </a:lnTo>
                  <a:lnTo>
                    <a:pt x="7282" y="22356"/>
                  </a:lnTo>
                  <a:lnTo>
                    <a:pt x="7527" y="21210"/>
                  </a:lnTo>
                  <a:lnTo>
                    <a:pt x="7760" y="20074"/>
                  </a:lnTo>
                  <a:lnTo>
                    <a:pt x="7760" y="20074"/>
                  </a:lnTo>
                  <a:lnTo>
                    <a:pt x="7994" y="18927"/>
                  </a:lnTo>
                  <a:lnTo>
                    <a:pt x="8195" y="17769"/>
                  </a:lnTo>
                  <a:lnTo>
                    <a:pt x="8195" y="17769"/>
                  </a:lnTo>
                  <a:lnTo>
                    <a:pt x="8384" y="16611"/>
                  </a:lnTo>
                  <a:lnTo>
                    <a:pt x="8473" y="16032"/>
                  </a:lnTo>
                  <a:lnTo>
                    <a:pt x="8551" y="15454"/>
                  </a:lnTo>
                  <a:lnTo>
                    <a:pt x="8551" y="15454"/>
                  </a:lnTo>
                  <a:lnTo>
                    <a:pt x="8618" y="14863"/>
                  </a:lnTo>
                  <a:lnTo>
                    <a:pt x="8673" y="14285"/>
                  </a:lnTo>
                  <a:lnTo>
                    <a:pt x="8673" y="14285"/>
                  </a:lnTo>
                  <a:lnTo>
                    <a:pt x="8729" y="13694"/>
                  </a:lnTo>
                  <a:lnTo>
                    <a:pt x="8762" y="13104"/>
                  </a:lnTo>
                  <a:lnTo>
                    <a:pt x="8762" y="13104"/>
                  </a:lnTo>
                  <a:lnTo>
                    <a:pt x="8785" y="12514"/>
                  </a:lnTo>
                  <a:lnTo>
                    <a:pt x="8785" y="11913"/>
                  </a:lnTo>
                  <a:lnTo>
                    <a:pt x="8774" y="11624"/>
                  </a:lnTo>
                  <a:lnTo>
                    <a:pt x="8762" y="11323"/>
                  </a:lnTo>
                  <a:lnTo>
                    <a:pt x="8740" y="11022"/>
                  </a:lnTo>
                  <a:lnTo>
                    <a:pt x="8707" y="10722"/>
                  </a:lnTo>
                  <a:lnTo>
                    <a:pt x="8696" y="10566"/>
                  </a:lnTo>
                  <a:lnTo>
                    <a:pt x="8673" y="10421"/>
                  </a:lnTo>
                  <a:lnTo>
                    <a:pt x="8673" y="10421"/>
                  </a:lnTo>
                  <a:lnTo>
                    <a:pt x="8618" y="10121"/>
                  </a:lnTo>
                  <a:lnTo>
                    <a:pt x="8618" y="10121"/>
                  </a:lnTo>
                  <a:lnTo>
                    <a:pt x="8562" y="9820"/>
                  </a:lnTo>
                  <a:lnTo>
                    <a:pt x="8562" y="9820"/>
                  </a:lnTo>
                  <a:lnTo>
                    <a:pt x="8484" y="9519"/>
                  </a:lnTo>
                  <a:lnTo>
                    <a:pt x="8484" y="9519"/>
                  </a:lnTo>
                  <a:lnTo>
                    <a:pt x="8395" y="9230"/>
                  </a:lnTo>
                  <a:lnTo>
                    <a:pt x="8295" y="8941"/>
                  </a:lnTo>
                  <a:lnTo>
                    <a:pt x="8184" y="8662"/>
                  </a:lnTo>
                  <a:lnTo>
                    <a:pt x="8072" y="8384"/>
                  </a:lnTo>
                  <a:lnTo>
                    <a:pt x="8072" y="8384"/>
                  </a:lnTo>
                  <a:lnTo>
                    <a:pt x="7950" y="8106"/>
                  </a:lnTo>
                  <a:lnTo>
                    <a:pt x="7805" y="7838"/>
                  </a:lnTo>
                  <a:lnTo>
                    <a:pt x="7671" y="7582"/>
                  </a:lnTo>
                  <a:lnTo>
                    <a:pt x="7516" y="7315"/>
                  </a:lnTo>
                  <a:lnTo>
                    <a:pt x="7516" y="7315"/>
                  </a:lnTo>
                  <a:lnTo>
                    <a:pt x="7371" y="7059"/>
                  </a:lnTo>
                  <a:lnTo>
                    <a:pt x="7204" y="6814"/>
                  </a:lnTo>
                  <a:lnTo>
                    <a:pt x="6870" y="6324"/>
                  </a:lnTo>
                  <a:lnTo>
                    <a:pt x="6870" y="6324"/>
                  </a:lnTo>
                  <a:lnTo>
                    <a:pt x="6525" y="5845"/>
                  </a:lnTo>
                  <a:lnTo>
                    <a:pt x="6157" y="5378"/>
                  </a:lnTo>
                  <a:lnTo>
                    <a:pt x="6157" y="5378"/>
                  </a:lnTo>
                  <a:lnTo>
                    <a:pt x="5768" y="4933"/>
                  </a:lnTo>
                  <a:lnTo>
                    <a:pt x="5378" y="4487"/>
                  </a:lnTo>
                  <a:lnTo>
                    <a:pt x="5378" y="4487"/>
                  </a:lnTo>
                  <a:lnTo>
                    <a:pt x="4977" y="4064"/>
                  </a:lnTo>
                  <a:lnTo>
                    <a:pt x="4554" y="3652"/>
                  </a:lnTo>
                  <a:lnTo>
                    <a:pt x="4554" y="3652"/>
                  </a:lnTo>
                  <a:lnTo>
                    <a:pt x="4131" y="3240"/>
                  </a:lnTo>
                  <a:lnTo>
                    <a:pt x="3708" y="2851"/>
                  </a:lnTo>
                  <a:lnTo>
                    <a:pt x="3708" y="2851"/>
                  </a:lnTo>
                  <a:lnTo>
                    <a:pt x="3263" y="2461"/>
                  </a:lnTo>
                  <a:lnTo>
                    <a:pt x="2817" y="2082"/>
                  </a:lnTo>
                  <a:lnTo>
                    <a:pt x="2361" y="1715"/>
                  </a:lnTo>
                  <a:lnTo>
                    <a:pt x="1904" y="1348"/>
                  </a:lnTo>
                  <a:lnTo>
                    <a:pt x="1904" y="1348"/>
                  </a:lnTo>
                  <a:lnTo>
                    <a:pt x="1437" y="1002"/>
                  </a:lnTo>
                  <a:lnTo>
                    <a:pt x="969" y="657"/>
                  </a:lnTo>
                  <a:lnTo>
                    <a:pt x="479" y="323"/>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428;p21">
              <a:extLst>
                <a:ext uri="{FF2B5EF4-FFF2-40B4-BE49-F238E27FC236}">
                  <a16:creationId xmlns:a16="http://schemas.microsoft.com/office/drawing/2014/main" id="{66408DFA-D06A-478A-9740-E2004B3E3028}"/>
                </a:ext>
              </a:extLst>
            </p:cNvPr>
            <p:cNvSpPr/>
            <p:nvPr/>
          </p:nvSpPr>
          <p:spPr>
            <a:xfrm>
              <a:off x="1764864" y="3341706"/>
              <a:ext cx="172463" cy="377569"/>
            </a:xfrm>
            <a:custGeom>
              <a:avLst/>
              <a:gdLst/>
              <a:ahLst/>
              <a:cxnLst/>
              <a:rect l="l" t="t" r="r" b="b"/>
              <a:pathLst>
                <a:path w="7349" h="16089" extrusionOk="0">
                  <a:moveTo>
                    <a:pt x="7349" y="1"/>
                  </a:moveTo>
                  <a:lnTo>
                    <a:pt x="7226" y="257"/>
                  </a:lnTo>
                  <a:lnTo>
                    <a:pt x="7093" y="490"/>
                  </a:lnTo>
                  <a:lnTo>
                    <a:pt x="6814" y="969"/>
                  </a:lnTo>
                  <a:lnTo>
                    <a:pt x="6224" y="1904"/>
                  </a:lnTo>
                  <a:lnTo>
                    <a:pt x="5645" y="2851"/>
                  </a:lnTo>
                  <a:lnTo>
                    <a:pt x="5066" y="3797"/>
                  </a:lnTo>
                  <a:lnTo>
                    <a:pt x="4510" y="4755"/>
                  </a:lnTo>
                  <a:lnTo>
                    <a:pt x="3975" y="5734"/>
                  </a:lnTo>
                  <a:lnTo>
                    <a:pt x="3719" y="6224"/>
                  </a:lnTo>
                  <a:lnTo>
                    <a:pt x="3463" y="6714"/>
                  </a:lnTo>
                  <a:lnTo>
                    <a:pt x="3207" y="7215"/>
                  </a:lnTo>
                  <a:lnTo>
                    <a:pt x="2973" y="7716"/>
                  </a:lnTo>
                  <a:lnTo>
                    <a:pt x="2740" y="8217"/>
                  </a:lnTo>
                  <a:lnTo>
                    <a:pt x="2506" y="8729"/>
                  </a:lnTo>
                  <a:lnTo>
                    <a:pt x="2060" y="9742"/>
                  </a:lnTo>
                  <a:lnTo>
                    <a:pt x="1849" y="10266"/>
                  </a:lnTo>
                  <a:lnTo>
                    <a:pt x="1648" y="10778"/>
                  </a:lnTo>
                  <a:lnTo>
                    <a:pt x="1448" y="11301"/>
                  </a:lnTo>
                  <a:lnTo>
                    <a:pt x="1259" y="11824"/>
                  </a:lnTo>
                  <a:lnTo>
                    <a:pt x="1070" y="12348"/>
                  </a:lnTo>
                  <a:lnTo>
                    <a:pt x="891" y="12871"/>
                  </a:lnTo>
                  <a:lnTo>
                    <a:pt x="724" y="13405"/>
                  </a:lnTo>
                  <a:lnTo>
                    <a:pt x="569" y="13928"/>
                  </a:lnTo>
                  <a:lnTo>
                    <a:pt x="413" y="14463"/>
                  </a:lnTo>
                  <a:lnTo>
                    <a:pt x="268" y="14997"/>
                  </a:lnTo>
                  <a:lnTo>
                    <a:pt x="123" y="15543"/>
                  </a:lnTo>
                  <a:lnTo>
                    <a:pt x="1" y="16088"/>
                  </a:lnTo>
                  <a:lnTo>
                    <a:pt x="468" y="15075"/>
                  </a:lnTo>
                  <a:lnTo>
                    <a:pt x="914" y="14062"/>
                  </a:lnTo>
                  <a:lnTo>
                    <a:pt x="1815" y="12047"/>
                  </a:lnTo>
                  <a:lnTo>
                    <a:pt x="2728" y="10032"/>
                  </a:lnTo>
                  <a:lnTo>
                    <a:pt x="2951" y="9542"/>
                  </a:lnTo>
                  <a:lnTo>
                    <a:pt x="3185" y="9041"/>
                  </a:lnTo>
                  <a:lnTo>
                    <a:pt x="3419" y="8540"/>
                  </a:lnTo>
                  <a:lnTo>
                    <a:pt x="3664" y="8039"/>
                  </a:lnTo>
                  <a:lnTo>
                    <a:pt x="4131" y="7048"/>
                  </a:lnTo>
                  <a:lnTo>
                    <a:pt x="4621" y="6057"/>
                  </a:lnTo>
                  <a:lnTo>
                    <a:pt x="5590" y="4087"/>
                  </a:lnTo>
                  <a:lnTo>
                    <a:pt x="6080" y="3085"/>
                  </a:lnTo>
                  <a:lnTo>
                    <a:pt x="6558" y="2083"/>
                  </a:lnTo>
                  <a:lnTo>
                    <a:pt x="6781" y="1582"/>
                  </a:lnTo>
                  <a:lnTo>
                    <a:pt x="7004" y="1069"/>
                  </a:lnTo>
                  <a:lnTo>
                    <a:pt x="7104" y="802"/>
                  </a:lnTo>
                  <a:lnTo>
                    <a:pt x="7193" y="546"/>
                  </a:lnTo>
                  <a:lnTo>
                    <a:pt x="7282" y="279"/>
                  </a:lnTo>
                  <a:lnTo>
                    <a:pt x="7349" y="1"/>
                  </a:lnTo>
                  <a:close/>
                </a:path>
              </a:pathLst>
            </a:custGeom>
            <a:solidFill>
              <a:srgbClr val="2B1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429;p21">
              <a:extLst>
                <a:ext uri="{FF2B5EF4-FFF2-40B4-BE49-F238E27FC236}">
                  <a16:creationId xmlns:a16="http://schemas.microsoft.com/office/drawing/2014/main" id="{23F0379F-7430-4E5B-A2A6-E2DB08DCC7C4}"/>
                </a:ext>
              </a:extLst>
            </p:cNvPr>
            <p:cNvSpPr/>
            <p:nvPr/>
          </p:nvSpPr>
          <p:spPr>
            <a:xfrm>
              <a:off x="1764864" y="3341706"/>
              <a:ext cx="172463" cy="377569"/>
            </a:xfrm>
            <a:custGeom>
              <a:avLst/>
              <a:gdLst/>
              <a:ahLst/>
              <a:cxnLst/>
              <a:rect l="l" t="t" r="r" b="b"/>
              <a:pathLst>
                <a:path w="7349" h="16089" fill="none" extrusionOk="0">
                  <a:moveTo>
                    <a:pt x="7349" y="1"/>
                  </a:moveTo>
                  <a:lnTo>
                    <a:pt x="7349" y="1"/>
                  </a:lnTo>
                  <a:lnTo>
                    <a:pt x="7226" y="257"/>
                  </a:lnTo>
                  <a:lnTo>
                    <a:pt x="7093" y="490"/>
                  </a:lnTo>
                  <a:lnTo>
                    <a:pt x="6814" y="969"/>
                  </a:lnTo>
                  <a:lnTo>
                    <a:pt x="6814" y="969"/>
                  </a:lnTo>
                  <a:lnTo>
                    <a:pt x="6224" y="1904"/>
                  </a:lnTo>
                  <a:lnTo>
                    <a:pt x="6224" y="1904"/>
                  </a:lnTo>
                  <a:lnTo>
                    <a:pt x="5645" y="2851"/>
                  </a:lnTo>
                  <a:lnTo>
                    <a:pt x="5066" y="3797"/>
                  </a:lnTo>
                  <a:lnTo>
                    <a:pt x="5066" y="3797"/>
                  </a:lnTo>
                  <a:lnTo>
                    <a:pt x="4510" y="4755"/>
                  </a:lnTo>
                  <a:lnTo>
                    <a:pt x="3975" y="5734"/>
                  </a:lnTo>
                  <a:lnTo>
                    <a:pt x="3719" y="6224"/>
                  </a:lnTo>
                  <a:lnTo>
                    <a:pt x="3463" y="6714"/>
                  </a:lnTo>
                  <a:lnTo>
                    <a:pt x="3207" y="7215"/>
                  </a:lnTo>
                  <a:lnTo>
                    <a:pt x="2973" y="7716"/>
                  </a:lnTo>
                  <a:lnTo>
                    <a:pt x="2973" y="7716"/>
                  </a:lnTo>
                  <a:lnTo>
                    <a:pt x="2740" y="8217"/>
                  </a:lnTo>
                  <a:lnTo>
                    <a:pt x="2740" y="8217"/>
                  </a:lnTo>
                  <a:lnTo>
                    <a:pt x="2506" y="8729"/>
                  </a:lnTo>
                  <a:lnTo>
                    <a:pt x="2506" y="8729"/>
                  </a:lnTo>
                  <a:lnTo>
                    <a:pt x="2060" y="9742"/>
                  </a:lnTo>
                  <a:lnTo>
                    <a:pt x="2060" y="9742"/>
                  </a:lnTo>
                  <a:lnTo>
                    <a:pt x="1849" y="10266"/>
                  </a:lnTo>
                  <a:lnTo>
                    <a:pt x="1648" y="10778"/>
                  </a:lnTo>
                  <a:lnTo>
                    <a:pt x="1648" y="10778"/>
                  </a:lnTo>
                  <a:lnTo>
                    <a:pt x="1448" y="11301"/>
                  </a:lnTo>
                  <a:lnTo>
                    <a:pt x="1259" y="11824"/>
                  </a:lnTo>
                  <a:lnTo>
                    <a:pt x="1259" y="11824"/>
                  </a:lnTo>
                  <a:lnTo>
                    <a:pt x="1070" y="12348"/>
                  </a:lnTo>
                  <a:lnTo>
                    <a:pt x="891" y="12871"/>
                  </a:lnTo>
                  <a:lnTo>
                    <a:pt x="724" y="13405"/>
                  </a:lnTo>
                  <a:lnTo>
                    <a:pt x="569" y="13928"/>
                  </a:lnTo>
                  <a:lnTo>
                    <a:pt x="569" y="13928"/>
                  </a:lnTo>
                  <a:lnTo>
                    <a:pt x="413" y="14463"/>
                  </a:lnTo>
                  <a:lnTo>
                    <a:pt x="268" y="14997"/>
                  </a:lnTo>
                  <a:lnTo>
                    <a:pt x="123" y="15543"/>
                  </a:lnTo>
                  <a:lnTo>
                    <a:pt x="1" y="16088"/>
                  </a:lnTo>
                  <a:lnTo>
                    <a:pt x="1" y="16088"/>
                  </a:lnTo>
                  <a:lnTo>
                    <a:pt x="468" y="15075"/>
                  </a:lnTo>
                  <a:lnTo>
                    <a:pt x="914" y="14062"/>
                  </a:lnTo>
                  <a:lnTo>
                    <a:pt x="1815" y="12047"/>
                  </a:lnTo>
                  <a:lnTo>
                    <a:pt x="1815" y="12047"/>
                  </a:lnTo>
                  <a:lnTo>
                    <a:pt x="2728" y="10032"/>
                  </a:lnTo>
                  <a:lnTo>
                    <a:pt x="2728" y="10032"/>
                  </a:lnTo>
                  <a:lnTo>
                    <a:pt x="2951" y="9542"/>
                  </a:lnTo>
                  <a:lnTo>
                    <a:pt x="2951" y="9542"/>
                  </a:lnTo>
                  <a:lnTo>
                    <a:pt x="3185" y="9041"/>
                  </a:lnTo>
                  <a:lnTo>
                    <a:pt x="3185" y="9041"/>
                  </a:lnTo>
                  <a:lnTo>
                    <a:pt x="3419" y="8540"/>
                  </a:lnTo>
                  <a:lnTo>
                    <a:pt x="3419" y="8540"/>
                  </a:lnTo>
                  <a:lnTo>
                    <a:pt x="3664" y="8039"/>
                  </a:lnTo>
                  <a:lnTo>
                    <a:pt x="3664" y="8039"/>
                  </a:lnTo>
                  <a:lnTo>
                    <a:pt x="4131" y="7048"/>
                  </a:lnTo>
                  <a:lnTo>
                    <a:pt x="4621" y="6057"/>
                  </a:lnTo>
                  <a:lnTo>
                    <a:pt x="5590" y="4087"/>
                  </a:lnTo>
                  <a:lnTo>
                    <a:pt x="5590" y="4087"/>
                  </a:lnTo>
                  <a:lnTo>
                    <a:pt x="6080" y="3085"/>
                  </a:lnTo>
                  <a:lnTo>
                    <a:pt x="6558" y="2083"/>
                  </a:lnTo>
                  <a:lnTo>
                    <a:pt x="6558" y="2083"/>
                  </a:lnTo>
                  <a:lnTo>
                    <a:pt x="6781" y="1582"/>
                  </a:lnTo>
                  <a:lnTo>
                    <a:pt x="7004" y="1069"/>
                  </a:lnTo>
                  <a:lnTo>
                    <a:pt x="7004" y="1069"/>
                  </a:lnTo>
                  <a:lnTo>
                    <a:pt x="7104" y="802"/>
                  </a:lnTo>
                  <a:lnTo>
                    <a:pt x="7193" y="546"/>
                  </a:lnTo>
                  <a:lnTo>
                    <a:pt x="7282" y="279"/>
                  </a:lnTo>
                  <a:lnTo>
                    <a:pt x="734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430;p21">
              <a:extLst>
                <a:ext uri="{FF2B5EF4-FFF2-40B4-BE49-F238E27FC236}">
                  <a16:creationId xmlns:a16="http://schemas.microsoft.com/office/drawing/2014/main" id="{71286CB7-FCE6-46CB-A894-5A918A54ABAC}"/>
                </a:ext>
              </a:extLst>
            </p:cNvPr>
            <p:cNvSpPr/>
            <p:nvPr/>
          </p:nvSpPr>
          <p:spPr>
            <a:xfrm>
              <a:off x="1162899" y="1815356"/>
              <a:ext cx="586312" cy="910821"/>
            </a:xfrm>
            <a:custGeom>
              <a:avLst/>
              <a:gdLst/>
              <a:ahLst/>
              <a:cxnLst/>
              <a:rect l="l" t="t" r="r" b="b"/>
              <a:pathLst>
                <a:path w="24984" h="38812" extrusionOk="0">
                  <a:moveTo>
                    <a:pt x="9364" y="1"/>
                  </a:moveTo>
                  <a:lnTo>
                    <a:pt x="8762" y="123"/>
                  </a:lnTo>
                  <a:lnTo>
                    <a:pt x="8105" y="268"/>
                  </a:lnTo>
                  <a:lnTo>
                    <a:pt x="7293" y="468"/>
                  </a:lnTo>
                  <a:lnTo>
                    <a:pt x="6847" y="591"/>
                  </a:lnTo>
                  <a:lnTo>
                    <a:pt x="6380" y="713"/>
                  </a:lnTo>
                  <a:lnTo>
                    <a:pt x="5912" y="858"/>
                  </a:lnTo>
                  <a:lnTo>
                    <a:pt x="5433" y="1003"/>
                  </a:lnTo>
                  <a:lnTo>
                    <a:pt x="4977" y="1170"/>
                  </a:lnTo>
                  <a:lnTo>
                    <a:pt x="4520" y="1337"/>
                  </a:lnTo>
                  <a:lnTo>
                    <a:pt x="4097" y="1515"/>
                  </a:lnTo>
                  <a:lnTo>
                    <a:pt x="3697" y="1704"/>
                  </a:lnTo>
                  <a:lnTo>
                    <a:pt x="3140" y="1993"/>
                  </a:lnTo>
                  <a:lnTo>
                    <a:pt x="2817" y="2172"/>
                  </a:lnTo>
                  <a:lnTo>
                    <a:pt x="2483" y="2383"/>
                  </a:lnTo>
                  <a:lnTo>
                    <a:pt x="2149" y="2617"/>
                  </a:lnTo>
                  <a:lnTo>
                    <a:pt x="1982" y="2739"/>
                  </a:lnTo>
                  <a:lnTo>
                    <a:pt x="1815" y="2873"/>
                  </a:lnTo>
                  <a:lnTo>
                    <a:pt x="1659" y="3018"/>
                  </a:lnTo>
                  <a:lnTo>
                    <a:pt x="1503" y="3174"/>
                  </a:lnTo>
                  <a:lnTo>
                    <a:pt x="1359" y="3329"/>
                  </a:lnTo>
                  <a:lnTo>
                    <a:pt x="1214" y="3508"/>
                  </a:lnTo>
                  <a:lnTo>
                    <a:pt x="1058" y="3686"/>
                  </a:lnTo>
                  <a:lnTo>
                    <a:pt x="958" y="3819"/>
                  </a:lnTo>
                  <a:lnTo>
                    <a:pt x="846" y="3986"/>
                  </a:lnTo>
                  <a:lnTo>
                    <a:pt x="735" y="4187"/>
                  </a:lnTo>
                  <a:lnTo>
                    <a:pt x="613" y="4420"/>
                  </a:lnTo>
                  <a:lnTo>
                    <a:pt x="490" y="4699"/>
                  </a:lnTo>
                  <a:lnTo>
                    <a:pt x="368" y="5022"/>
                  </a:lnTo>
                  <a:lnTo>
                    <a:pt x="268" y="5400"/>
                  </a:lnTo>
                  <a:lnTo>
                    <a:pt x="212" y="5601"/>
                  </a:lnTo>
                  <a:lnTo>
                    <a:pt x="167" y="5823"/>
                  </a:lnTo>
                  <a:lnTo>
                    <a:pt x="134" y="6068"/>
                  </a:lnTo>
                  <a:lnTo>
                    <a:pt x="101" y="6313"/>
                  </a:lnTo>
                  <a:lnTo>
                    <a:pt x="67" y="6580"/>
                  </a:lnTo>
                  <a:lnTo>
                    <a:pt x="45" y="6859"/>
                  </a:lnTo>
                  <a:lnTo>
                    <a:pt x="23" y="7159"/>
                  </a:lnTo>
                  <a:lnTo>
                    <a:pt x="11" y="7471"/>
                  </a:lnTo>
                  <a:lnTo>
                    <a:pt x="0" y="7805"/>
                  </a:lnTo>
                  <a:lnTo>
                    <a:pt x="11" y="8150"/>
                  </a:lnTo>
                  <a:lnTo>
                    <a:pt x="23" y="8518"/>
                  </a:lnTo>
                  <a:lnTo>
                    <a:pt x="45" y="8907"/>
                  </a:lnTo>
                  <a:lnTo>
                    <a:pt x="67" y="9308"/>
                  </a:lnTo>
                  <a:lnTo>
                    <a:pt x="112" y="9731"/>
                  </a:lnTo>
                  <a:lnTo>
                    <a:pt x="334" y="12013"/>
                  </a:lnTo>
                  <a:lnTo>
                    <a:pt x="535" y="14184"/>
                  </a:lnTo>
                  <a:lnTo>
                    <a:pt x="724" y="16244"/>
                  </a:lnTo>
                  <a:lnTo>
                    <a:pt x="880" y="18204"/>
                  </a:lnTo>
                  <a:lnTo>
                    <a:pt x="1002" y="20063"/>
                  </a:lnTo>
                  <a:lnTo>
                    <a:pt x="1114" y="21822"/>
                  </a:lnTo>
                  <a:lnTo>
                    <a:pt x="1203" y="23492"/>
                  </a:lnTo>
                  <a:lnTo>
                    <a:pt x="1270" y="25073"/>
                  </a:lnTo>
                  <a:lnTo>
                    <a:pt x="1303" y="26565"/>
                  </a:lnTo>
                  <a:lnTo>
                    <a:pt x="1325" y="27990"/>
                  </a:lnTo>
                  <a:lnTo>
                    <a:pt x="1325" y="29326"/>
                  </a:lnTo>
                  <a:lnTo>
                    <a:pt x="1303" y="30595"/>
                  </a:lnTo>
                  <a:lnTo>
                    <a:pt x="1258" y="31797"/>
                  </a:lnTo>
                  <a:lnTo>
                    <a:pt x="1192" y="32922"/>
                  </a:lnTo>
                  <a:lnTo>
                    <a:pt x="1103" y="34002"/>
                  </a:lnTo>
                  <a:lnTo>
                    <a:pt x="991" y="35015"/>
                  </a:lnTo>
                  <a:lnTo>
                    <a:pt x="969" y="35171"/>
                  </a:lnTo>
                  <a:lnTo>
                    <a:pt x="924" y="35327"/>
                  </a:lnTo>
                  <a:lnTo>
                    <a:pt x="880" y="35494"/>
                  </a:lnTo>
                  <a:lnTo>
                    <a:pt x="813" y="35661"/>
                  </a:lnTo>
                  <a:lnTo>
                    <a:pt x="679" y="36006"/>
                  </a:lnTo>
                  <a:lnTo>
                    <a:pt x="546" y="36351"/>
                  </a:lnTo>
                  <a:lnTo>
                    <a:pt x="490" y="36507"/>
                  </a:lnTo>
                  <a:lnTo>
                    <a:pt x="457" y="36652"/>
                  </a:lnTo>
                  <a:lnTo>
                    <a:pt x="423" y="36796"/>
                  </a:lnTo>
                  <a:lnTo>
                    <a:pt x="423" y="36919"/>
                  </a:lnTo>
                  <a:lnTo>
                    <a:pt x="423" y="36974"/>
                  </a:lnTo>
                  <a:lnTo>
                    <a:pt x="435" y="37030"/>
                  </a:lnTo>
                  <a:lnTo>
                    <a:pt x="457" y="37075"/>
                  </a:lnTo>
                  <a:lnTo>
                    <a:pt x="479" y="37119"/>
                  </a:lnTo>
                  <a:lnTo>
                    <a:pt x="512" y="37164"/>
                  </a:lnTo>
                  <a:lnTo>
                    <a:pt x="557" y="37197"/>
                  </a:lnTo>
                  <a:lnTo>
                    <a:pt x="602" y="37219"/>
                  </a:lnTo>
                  <a:lnTo>
                    <a:pt x="657" y="37242"/>
                  </a:lnTo>
                  <a:lnTo>
                    <a:pt x="1136" y="37375"/>
                  </a:lnTo>
                  <a:lnTo>
                    <a:pt x="1782" y="37531"/>
                  </a:lnTo>
                  <a:lnTo>
                    <a:pt x="2561" y="37720"/>
                  </a:lnTo>
                  <a:lnTo>
                    <a:pt x="3485" y="37910"/>
                  </a:lnTo>
                  <a:lnTo>
                    <a:pt x="4543" y="38099"/>
                  </a:lnTo>
                  <a:lnTo>
                    <a:pt x="5122" y="38199"/>
                  </a:lnTo>
                  <a:lnTo>
                    <a:pt x="5734" y="38288"/>
                  </a:lnTo>
                  <a:lnTo>
                    <a:pt x="6369" y="38377"/>
                  </a:lnTo>
                  <a:lnTo>
                    <a:pt x="7026" y="38455"/>
                  </a:lnTo>
                  <a:lnTo>
                    <a:pt x="7716" y="38533"/>
                  </a:lnTo>
                  <a:lnTo>
                    <a:pt x="8439" y="38611"/>
                  </a:lnTo>
                  <a:lnTo>
                    <a:pt x="9185" y="38667"/>
                  </a:lnTo>
                  <a:lnTo>
                    <a:pt x="9954" y="38722"/>
                  </a:lnTo>
                  <a:lnTo>
                    <a:pt x="10744" y="38767"/>
                  </a:lnTo>
                  <a:lnTo>
                    <a:pt x="11557" y="38789"/>
                  </a:lnTo>
                  <a:lnTo>
                    <a:pt x="12392" y="38811"/>
                  </a:lnTo>
                  <a:lnTo>
                    <a:pt x="13249" y="38811"/>
                  </a:lnTo>
                  <a:lnTo>
                    <a:pt x="14129" y="38800"/>
                  </a:lnTo>
                  <a:lnTo>
                    <a:pt x="15019" y="38767"/>
                  </a:lnTo>
                  <a:lnTo>
                    <a:pt x="15932" y="38722"/>
                  </a:lnTo>
                  <a:lnTo>
                    <a:pt x="16867" y="38667"/>
                  </a:lnTo>
                  <a:lnTo>
                    <a:pt x="17814" y="38578"/>
                  </a:lnTo>
                  <a:lnTo>
                    <a:pt x="18771" y="38477"/>
                  </a:lnTo>
                  <a:lnTo>
                    <a:pt x="19751" y="38344"/>
                  </a:lnTo>
                  <a:lnTo>
                    <a:pt x="20742" y="38199"/>
                  </a:lnTo>
                  <a:lnTo>
                    <a:pt x="21744" y="38032"/>
                  </a:lnTo>
                  <a:lnTo>
                    <a:pt x="22746" y="37832"/>
                  </a:lnTo>
                  <a:lnTo>
                    <a:pt x="22868" y="37809"/>
                  </a:lnTo>
                  <a:lnTo>
                    <a:pt x="23002" y="37787"/>
                  </a:lnTo>
                  <a:lnTo>
                    <a:pt x="23080" y="37765"/>
                  </a:lnTo>
                  <a:lnTo>
                    <a:pt x="23158" y="37731"/>
                  </a:lnTo>
                  <a:lnTo>
                    <a:pt x="23225" y="37698"/>
                  </a:lnTo>
                  <a:lnTo>
                    <a:pt x="23280" y="37642"/>
                  </a:lnTo>
                  <a:lnTo>
                    <a:pt x="23336" y="37564"/>
                  </a:lnTo>
                  <a:lnTo>
                    <a:pt x="23369" y="37475"/>
                  </a:lnTo>
                  <a:lnTo>
                    <a:pt x="23392" y="37375"/>
                  </a:lnTo>
                  <a:lnTo>
                    <a:pt x="23403" y="37242"/>
                  </a:lnTo>
                  <a:lnTo>
                    <a:pt x="23380" y="37086"/>
                  </a:lnTo>
                  <a:lnTo>
                    <a:pt x="23347" y="36896"/>
                  </a:lnTo>
                  <a:lnTo>
                    <a:pt x="23269" y="36685"/>
                  </a:lnTo>
                  <a:lnTo>
                    <a:pt x="23169" y="36440"/>
                  </a:lnTo>
                  <a:lnTo>
                    <a:pt x="23069" y="36184"/>
                  </a:lnTo>
                  <a:lnTo>
                    <a:pt x="22980" y="35917"/>
                  </a:lnTo>
                  <a:lnTo>
                    <a:pt x="22891" y="35638"/>
                  </a:lnTo>
                  <a:lnTo>
                    <a:pt x="22824" y="35360"/>
                  </a:lnTo>
                  <a:lnTo>
                    <a:pt x="22768" y="35071"/>
                  </a:lnTo>
                  <a:lnTo>
                    <a:pt x="22712" y="34781"/>
                  </a:lnTo>
                  <a:lnTo>
                    <a:pt x="22668" y="34481"/>
                  </a:lnTo>
                  <a:lnTo>
                    <a:pt x="22635" y="34180"/>
                  </a:lnTo>
                  <a:lnTo>
                    <a:pt x="22579" y="33568"/>
                  </a:lnTo>
                  <a:lnTo>
                    <a:pt x="22545" y="32933"/>
                  </a:lnTo>
                  <a:lnTo>
                    <a:pt x="22534" y="32298"/>
                  </a:lnTo>
                  <a:lnTo>
                    <a:pt x="22512" y="31653"/>
                  </a:lnTo>
                  <a:lnTo>
                    <a:pt x="22512" y="31241"/>
                  </a:lnTo>
                  <a:lnTo>
                    <a:pt x="22523" y="30807"/>
                  </a:lnTo>
                  <a:lnTo>
                    <a:pt x="22534" y="30328"/>
                  </a:lnTo>
                  <a:lnTo>
                    <a:pt x="22557" y="29827"/>
                  </a:lnTo>
                  <a:lnTo>
                    <a:pt x="22635" y="28769"/>
                  </a:lnTo>
                  <a:lnTo>
                    <a:pt x="22735" y="27689"/>
                  </a:lnTo>
                  <a:lnTo>
                    <a:pt x="22857" y="26620"/>
                  </a:lnTo>
                  <a:lnTo>
                    <a:pt x="22980" y="25618"/>
                  </a:lnTo>
                  <a:lnTo>
                    <a:pt x="23113" y="24739"/>
                  </a:lnTo>
                  <a:lnTo>
                    <a:pt x="23236" y="24015"/>
                  </a:lnTo>
                  <a:lnTo>
                    <a:pt x="23392" y="23292"/>
                  </a:lnTo>
                  <a:lnTo>
                    <a:pt x="23547" y="22568"/>
                  </a:lnTo>
                  <a:lnTo>
                    <a:pt x="23726" y="21844"/>
                  </a:lnTo>
                  <a:lnTo>
                    <a:pt x="23915" y="21121"/>
                  </a:lnTo>
                  <a:lnTo>
                    <a:pt x="24293" y="19707"/>
                  </a:lnTo>
                  <a:lnTo>
                    <a:pt x="24672" y="18304"/>
                  </a:lnTo>
                  <a:lnTo>
                    <a:pt x="24772" y="17858"/>
                  </a:lnTo>
                  <a:lnTo>
                    <a:pt x="24850" y="17447"/>
                  </a:lnTo>
                  <a:lnTo>
                    <a:pt x="24906" y="17068"/>
                  </a:lnTo>
                  <a:lnTo>
                    <a:pt x="24939" y="16689"/>
                  </a:lnTo>
                  <a:lnTo>
                    <a:pt x="24950" y="16300"/>
                  </a:lnTo>
                  <a:lnTo>
                    <a:pt x="24961" y="15877"/>
                  </a:lnTo>
                  <a:lnTo>
                    <a:pt x="24984" y="14875"/>
                  </a:lnTo>
                  <a:lnTo>
                    <a:pt x="24984" y="14351"/>
                  </a:lnTo>
                  <a:lnTo>
                    <a:pt x="24961" y="13828"/>
                  </a:lnTo>
                  <a:lnTo>
                    <a:pt x="24928" y="13305"/>
                  </a:lnTo>
                  <a:lnTo>
                    <a:pt x="24872" y="12793"/>
                  </a:lnTo>
                  <a:lnTo>
                    <a:pt x="24806" y="12281"/>
                  </a:lnTo>
                  <a:lnTo>
                    <a:pt x="24728" y="11791"/>
                  </a:lnTo>
                  <a:lnTo>
                    <a:pt x="24639" y="11312"/>
                  </a:lnTo>
                  <a:lnTo>
                    <a:pt x="24538" y="10844"/>
                  </a:lnTo>
                  <a:lnTo>
                    <a:pt x="24438" y="10410"/>
                  </a:lnTo>
                  <a:lnTo>
                    <a:pt x="24338" y="9998"/>
                  </a:lnTo>
                  <a:lnTo>
                    <a:pt x="24138" y="9263"/>
                  </a:lnTo>
                  <a:lnTo>
                    <a:pt x="23959" y="8673"/>
                  </a:lnTo>
                  <a:lnTo>
                    <a:pt x="23815" y="8261"/>
                  </a:lnTo>
                  <a:lnTo>
                    <a:pt x="23703" y="7950"/>
                  </a:lnTo>
                  <a:lnTo>
                    <a:pt x="23603" y="7638"/>
                  </a:lnTo>
                  <a:lnTo>
                    <a:pt x="23514" y="7337"/>
                  </a:lnTo>
                  <a:lnTo>
                    <a:pt x="23436" y="7048"/>
                  </a:lnTo>
                  <a:lnTo>
                    <a:pt x="23303" y="6469"/>
                  </a:lnTo>
                  <a:lnTo>
                    <a:pt x="23202" y="5923"/>
                  </a:lnTo>
                  <a:lnTo>
                    <a:pt x="23113" y="5411"/>
                  </a:lnTo>
                  <a:lnTo>
                    <a:pt x="23058" y="4921"/>
                  </a:lnTo>
                  <a:lnTo>
                    <a:pt x="23013" y="4454"/>
                  </a:lnTo>
                  <a:lnTo>
                    <a:pt x="22980" y="4020"/>
                  </a:lnTo>
                  <a:lnTo>
                    <a:pt x="22913" y="3218"/>
                  </a:lnTo>
                  <a:lnTo>
                    <a:pt x="22891" y="2862"/>
                  </a:lnTo>
                  <a:lnTo>
                    <a:pt x="22846" y="2539"/>
                  </a:lnTo>
                  <a:lnTo>
                    <a:pt x="22790" y="2238"/>
                  </a:lnTo>
                  <a:lnTo>
                    <a:pt x="22757" y="2094"/>
                  </a:lnTo>
                  <a:lnTo>
                    <a:pt x="22712" y="1960"/>
                  </a:lnTo>
                  <a:lnTo>
                    <a:pt x="22668" y="1838"/>
                  </a:lnTo>
                  <a:lnTo>
                    <a:pt x="22612" y="1715"/>
                  </a:lnTo>
                  <a:lnTo>
                    <a:pt x="22557" y="1604"/>
                  </a:lnTo>
                  <a:lnTo>
                    <a:pt x="22490" y="1492"/>
                  </a:lnTo>
                  <a:lnTo>
                    <a:pt x="21577" y="1225"/>
                  </a:lnTo>
                  <a:lnTo>
                    <a:pt x="20853" y="991"/>
                  </a:lnTo>
                  <a:lnTo>
                    <a:pt x="20274" y="802"/>
                  </a:lnTo>
                  <a:lnTo>
                    <a:pt x="19818" y="646"/>
                  </a:lnTo>
                  <a:lnTo>
                    <a:pt x="19128" y="401"/>
                  </a:lnTo>
                  <a:lnTo>
                    <a:pt x="18838" y="301"/>
                  </a:lnTo>
                  <a:lnTo>
                    <a:pt x="18526" y="212"/>
                  </a:lnTo>
                  <a:lnTo>
                    <a:pt x="18537" y="869"/>
                  </a:lnTo>
                  <a:lnTo>
                    <a:pt x="18549" y="1247"/>
                  </a:lnTo>
                  <a:lnTo>
                    <a:pt x="18537" y="1659"/>
                  </a:lnTo>
                  <a:lnTo>
                    <a:pt x="18526" y="2071"/>
                  </a:lnTo>
                  <a:lnTo>
                    <a:pt x="18482" y="2506"/>
                  </a:lnTo>
                  <a:lnTo>
                    <a:pt x="18426" y="2951"/>
                  </a:lnTo>
                  <a:lnTo>
                    <a:pt x="18393" y="3174"/>
                  </a:lnTo>
                  <a:lnTo>
                    <a:pt x="18337" y="3396"/>
                  </a:lnTo>
                  <a:lnTo>
                    <a:pt x="18281" y="3608"/>
                  </a:lnTo>
                  <a:lnTo>
                    <a:pt x="18226" y="3830"/>
                  </a:lnTo>
                  <a:lnTo>
                    <a:pt x="18148" y="4042"/>
                  </a:lnTo>
                  <a:lnTo>
                    <a:pt x="18070" y="4253"/>
                  </a:lnTo>
                  <a:lnTo>
                    <a:pt x="17981" y="4465"/>
                  </a:lnTo>
                  <a:lnTo>
                    <a:pt x="17869" y="4665"/>
                  </a:lnTo>
                  <a:lnTo>
                    <a:pt x="17758" y="4855"/>
                  </a:lnTo>
                  <a:lnTo>
                    <a:pt x="17636" y="5044"/>
                  </a:lnTo>
                  <a:lnTo>
                    <a:pt x="17491" y="5233"/>
                  </a:lnTo>
                  <a:lnTo>
                    <a:pt x="17346" y="5400"/>
                  </a:lnTo>
                  <a:lnTo>
                    <a:pt x="17179" y="5567"/>
                  </a:lnTo>
                  <a:lnTo>
                    <a:pt x="17001" y="5723"/>
                  </a:lnTo>
                  <a:lnTo>
                    <a:pt x="16801" y="5868"/>
                  </a:lnTo>
                  <a:lnTo>
                    <a:pt x="16600" y="6001"/>
                  </a:lnTo>
                  <a:lnTo>
                    <a:pt x="16366" y="6124"/>
                  </a:lnTo>
                  <a:lnTo>
                    <a:pt x="16133" y="6235"/>
                  </a:lnTo>
                  <a:lnTo>
                    <a:pt x="15899" y="6202"/>
                  </a:lnTo>
                  <a:lnTo>
                    <a:pt x="15676" y="6157"/>
                  </a:lnTo>
                  <a:lnTo>
                    <a:pt x="15465" y="6113"/>
                  </a:lnTo>
                  <a:lnTo>
                    <a:pt x="15242" y="6057"/>
                  </a:lnTo>
                  <a:lnTo>
                    <a:pt x="15042" y="5990"/>
                  </a:lnTo>
                  <a:lnTo>
                    <a:pt x="14830" y="5923"/>
                  </a:lnTo>
                  <a:lnTo>
                    <a:pt x="14630" y="5857"/>
                  </a:lnTo>
                  <a:lnTo>
                    <a:pt x="14429" y="5779"/>
                  </a:lnTo>
                  <a:lnTo>
                    <a:pt x="14051" y="5601"/>
                  </a:lnTo>
                  <a:lnTo>
                    <a:pt x="13683" y="5411"/>
                  </a:lnTo>
                  <a:lnTo>
                    <a:pt x="13338" y="5200"/>
                  </a:lnTo>
                  <a:lnTo>
                    <a:pt x="13004" y="4977"/>
                  </a:lnTo>
                  <a:lnTo>
                    <a:pt x="12692" y="4743"/>
                  </a:lnTo>
                  <a:lnTo>
                    <a:pt x="12392" y="4487"/>
                  </a:lnTo>
                  <a:lnTo>
                    <a:pt x="12102" y="4231"/>
                  </a:lnTo>
                  <a:lnTo>
                    <a:pt x="11835" y="3964"/>
                  </a:lnTo>
                  <a:lnTo>
                    <a:pt x="11579" y="3697"/>
                  </a:lnTo>
                  <a:lnTo>
                    <a:pt x="11345" y="3418"/>
                  </a:lnTo>
                  <a:lnTo>
                    <a:pt x="11123" y="3140"/>
                  </a:lnTo>
                  <a:lnTo>
                    <a:pt x="10911" y="2862"/>
                  </a:lnTo>
                  <a:lnTo>
                    <a:pt x="10711" y="2595"/>
                  </a:lnTo>
                  <a:lnTo>
                    <a:pt x="10533" y="2316"/>
                  </a:lnTo>
                  <a:lnTo>
                    <a:pt x="10366" y="2049"/>
                  </a:lnTo>
                  <a:lnTo>
                    <a:pt x="10210" y="1793"/>
                  </a:lnTo>
                  <a:lnTo>
                    <a:pt x="9942" y="1314"/>
                  </a:lnTo>
                  <a:lnTo>
                    <a:pt x="9731" y="880"/>
                  </a:lnTo>
                  <a:lnTo>
                    <a:pt x="9564" y="524"/>
                  </a:lnTo>
                  <a:lnTo>
                    <a:pt x="9453" y="245"/>
                  </a:lnTo>
                  <a:lnTo>
                    <a:pt x="9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431;p21">
              <a:extLst>
                <a:ext uri="{FF2B5EF4-FFF2-40B4-BE49-F238E27FC236}">
                  <a16:creationId xmlns:a16="http://schemas.microsoft.com/office/drawing/2014/main" id="{24589309-C1A6-4094-9DEA-198B814BB64E}"/>
                </a:ext>
              </a:extLst>
            </p:cNvPr>
            <p:cNvSpPr/>
            <p:nvPr/>
          </p:nvSpPr>
          <p:spPr>
            <a:xfrm>
              <a:off x="1162899" y="1815356"/>
              <a:ext cx="586312" cy="910821"/>
            </a:xfrm>
            <a:custGeom>
              <a:avLst/>
              <a:gdLst/>
              <a:ahLst/>
              <a:cxnLst/>
              <a:rect l="l" t="t" r="r" b="b"/>
              <a:pathLst>
                <a:path w="24984" h="38812" fill="none" extrusionOk="0">
                  <a:moveTo>
                    <a:pt x="23236" y="24015"/>
                  </a:moveTo>
                  <a:lnTo>
                    <a:pt x="23236" y="24015"/>
                  </a:lnTo>
                  <a:lnTo>
                    <a:pt x="23113" y="24739"/>
                  </a:lnTo>
                  <a:lnTo>
                    <a:pt x="22980" y="25618"/>
                  </a:lnTo>
                  <a:lnTo>
                    <a:pt x="22857" y="26620"/>
                  </a:lnTo>
                  <a:lnTo>
                    <a:pt x="22735" y="27689"/>
                  </a:lnTo>
                  <a:lnTo>
                    <a:pt x="22635" y="28769"/>
                  </a:lnTo>
                  <a:lnTo>
                    <a:pt x="22557" y="29827"/>
                  </a:lnTo>
                  <a:lnTo>
                    <a:pt x="22534" y="30328"/>
                  </a:lnTo>
                  <a:lnTo>
                    <a:pt x="22523" y="30807"/>
                  </a:lnTo>
                  <a:lnTo>
                    <a:pt x="22512" y="31241"/>
                  </a:lnTo>
                  <a:lnTo>
                    <a:pt x="22512" y="31653"/>
                  </a:lnTo>
                  <a:lnTo>
                    <a:pt x="22512" y="31653"/>
                  </a:lnTo>
                  <a:lnTo>
                    <a:pt x="22534" y="32298"/>
                  </a:lnTo>
                  <a:lnTo>
                    <a:pt x="22545" y="32933"/>
                  </a:lnTo>
                  <a:lnTo>
                    <a:pt x="22579" y="33568"/>
                  </a:lnTo>
                  <a:lnTo>
                    <a:pt x="22635" y="34180"/>
                  </a:lnTo>
                  <a:lnTo>
                    <a:pt x="22668" y="34481"/>
                  </a:lnTo>
                  <a:lnTo>
                    <a:pt x="22712" y="34781"/>
                  </a:lnTo>
                  <a:lnTo>
                    <a:pt x="22768" y="35071"/>
                  </a:lnTo>
                  <a:lnTo>
                    <a:pt x="22824" y="35360"/>
                  </a:lnTo>
                  <a:lnTo>
                    <a:pt x="22891" y="35638"/>
                  </a:lnTo>
                  <a:lnTo>
                    <a:pt x="22980" y="35917"/>
                  </a:lnTo>
                  <a:lnTo>
                    <a:pt x="23069" y="36184"/>
                  </a:lnTo>
                  <a:lnTo>
                    <a:pt x="23169" y="36440"/>
                  </a:lnTo>
                  <a:lnTo>
                    <a:pt x="23169" y="36440"/>
                  </a:lnTo>
                  <a:lnTo>
                    <a:pt x="23269" y="36685"/>
                  </a:lnTo>
                  <a:lnTo>
                    <a:pt x="23347" y="36896"/>
                  </a:lnTo>
                  <a:lnTo>
                    <a:pt x="23380" y="37086"/>
                  </a:lnTo>
                  <a:lnTo>
                    <a:pt x="23403" y="37242"/>
                  </a:lnTo>
                  <a:lnTo>
                    <a:pt x="23392" y="37375"/>
                  </a:lnTo>
                  <a:lnTo>
                    <a:pt x="23369" y="37475"/>
                  </a:lnTo>
                  <a:lnTo>
                    <a:pt x="23336" y="37564"/>
                  </a:lnTo>
                  <a:lnTo>
                    <a:pt x="23280" y="37642"/>
                  </a:lnTo>
                  <a:lnTo>
                    <a:pt x="23225" y="37698"/>
                  </a:lnTo>
                  <a:lnTo>
                    <a:pt x="23158" y="37731"/>
                  </a:lnTo>
                  <a:lnTo>
                    <a:pt x="23080" y="37765"/>
                  </a:lnTo>
                  <a:lnTo>
                    <a:pt x="23002" y="37787"/>
                  </a:lnTo>
                  <a:lnTo>
                    <a:pt x="22868" y="37809"/>
                  </a:lnTo>
                  <a:lnTo>
                    <a:pt x="22746" y="37832"/>
                  </a:lnTo>
                  <a:lnTo>
                    <a:pt x="22746" y="37832"/>
                  </a:lnTo>
                  <a:lnTo>
                    <a:pt x="21744" y="38032"/>
                  </a:lnTo>
                  <a:lnTo>
                    <a:pt x="20742" y="38199"/>
                  </a:lnTo>
                  <a:lnTo>
                    <a:pt x="19751" y="38344"/>
                  </a:lnTo>
                  <a:lnTo>
                    <a:pt x="18771" y="38477"/>
                  </a:lnTo>
                  <a:lnTo>
                    <a:pt x="17814" y="38578"/>
                  </a:lnTo>
                  <a:lnTo>
                    <a:pt x="16867" y="38667"/>
                  </a:lnTo>
                  <a:lnTo>
                    <a:pt x="15932" y="38722"/>
                  </a:lnTo>
                  <a:lnTo>
                    <a:pt x="15019" y="38767"/>
                  </a:lnTo>
                  <a:lnTo>
                    <a:pt x="14129" y="38800"/>
                  </a:lnTo>
                  <a:lnTo>
                    <a:pt x="13249" y="38811"/>
                  </a:lnTo>
                  <a:lnTo>
                    <a:pt x="12392" y="38811"/>
                  </a:lnTo>
                  <a:lnTo>
                    <a:pt x="11557" y="38789"/>
                  </a:lnTo>
                  <a:lnTo>
                    <a:pt x="10744" y="38767"/>
                  </a:lnTo>
                  <a:lnTo>
                    <a:pt x="9954" y="38722"/>
                  </a:lnTo>
                  <a:lnTo>
                    <a:pt x="9185" y="38667"/>
                  </a:lnTo>
                  <a:lnTo>
                    <a:pt x="8439" y="38611"/>
                  </a:lnTo>
                  <a:lnTo>
                    <a:pt x="7716" y="38533"/>
                  </a:lnTo>
                  <a:lnTo>
                    <a:pt x="7026" y="38455"/>
                  </a:lnTo>
                  <a:lnTo>
                    <a:pt x="6369" y="38377"/>
                  </a:lnTo>
                  <a:lnTo>
                    <a:pt x="5734" y="38288"/>
                  </a:lnTo>
                  <a:lnTo>
                    <a:pt x="5122" y="38199"/>
                  </a:lnTo>
                  <a:lnTo>
                    <a:pt x="4543" y="38099"/>
                  </a:lnTo>
                  <a:lnTo>
                    <a:pt x="3485" y="37910"/>
                  </a:lnTo>
                  <a:lnTo>
                    <a:pt x="2561" y="37720"/>
                  </a:lnTo>
                  <a:lnTo>
                    <a:pt x="1782" y="37531"/>
                  </a:lnTo>
                  <a:lnTo>
                    <a:pt x="1136" y="37375"/>
                  </a:lnTo>
                  <a:lnTo>
                    <a:pt x="657" y="37242"/>
                  </a:lnTo>
                  <a:lnTo>
                    <a:pt x="657" y="37242"/>
                  </a:lnTo>
                  <a:lnTo>
                    <a:pt x="602" y="37219"/>
                  </a:lnTo>
                  <a:lnTo>
                    <a:pt x="557" y="37197"/>
                  </a:lnTo>
                  <a:lnTo>
                    <a:pt x="512" y="37164"/>
                  </a:lnTo>
                  <a:lnTo>
                    <a:pt x="479" y="37119"/>
                  </a:lnTo>
                  <a:lnTo>
                    <a:pt x="457" y="37075"/>
                  </a:lnTo>
                  <a:lnTo>
                    <a:pt x="435" y="37030"/>
                  </a:lnTo>
                  <a:lnTo>
                    <a:pt x="423" y="36974"/>
                  </a:lnTo>
                  <a:lnTo>
                    <a:pt x="423" y="36919"/>
                  </a:lnTo>
                  <a:lnTo>
                    <a:pt x="423" y="36796"/>
                  </a:lnTo>
                  <a:lnTo>
                    <a:pt x="457" y="36652"/>
                  </a:lnTo>
                  <a:lnTo>
                    <a:pt x="490" y="36507"/>
                  </a:lnTo>
                  <a:lnTo>
                    <a:pt x="546" y="36351"/>
                  </a:lnTo>
                  <a:lnTo>
                    <a:pt x="679" y="36006"/>
                  </a:lnTo>
                  <a:lnTo>
                    <a:pt x="813" y="35661"/>
                  </a:lnTo>
                  <a:lnTo>
                    <a:pt x="880" y="35494"/>
                  </a:lnTo>
                  <a:lnTo>
                    <a:pt x="924" y="35327"/>
                  </a:lnTo>
                  <a:lnTo>
                    <a:pt x="969" y="35171"/>
                  </a:lnTo>
                  <a:lnTo>
                    <a:pt x="991" y="35015"/>
                  </a:lnTo>
                  <a:lnTo>
                    <a:pt x="991" y="35015"/>
                  </a:lnTo>
                  <a:lnTo>
                    <a:pt x="1103" y="34002"/>
                  </a:lnTo>
                  <a:lnTo>
                    <a:pt x="1192" y="32922"/>
                  </a:lnTo>
                  <a:lnTo>
                    <a:pt x="1258" y="31797"/>
                  </a:lnTo>
                  <a:lnTo>
                    <a:pt x="1303" y="30595"/>
                  </a:lnTo>
                  <a:lnTo>
                    <a:pt x="1325" y="29326"/>
                  </a:lnTo>
                  <a:lnTo>
                    <a:pt x="1325" y="27990"/>
                  </a:lnTo>
                  <a:lnTo>
                    <a:pt x="1303" y="26565"/>
                  </a:lnTo>
                  <a:lnTo>
                    <a:pt x="1270" y="25073"/>
                  </a:lnTo>
                  <a:lnTo>
                    <a:pt x="1203" y="23492"/>
                  </a:lnTo>
                  <a:lnTo>
                    <a:pt x="1114" y="21822"/>
                  </a:lnTo>
                  <a:lnTo>
                    <a:pt x="1002" y="20063"/>
                  </a:lnTo>
                  <a:lnTo>
                    <a:pt x="880" y="18204"/>
                  </a:lnTo>
                  <a:lnTo>
                    <a:pt x="724" y="16244"/>
                  </a:lnTo>
                  <a:lnTo>
                    <a:pt x="535" y="14184"/>
                  </a:lnTo>
                  <a:lnTo>
                    <a:pt x="334" y="12013"/>
                  </a:lnTo>
                  <a:lnTo>
                    <a:pt x="112" y="9731"/>
                  </a:lnTo>
                  <a:lnTo>
                    <a:pt x="112" y="9731"/>
                  </a:lnTo>
                  <a:lnTo>
                    <a:pt x="67" y="9308"/>
                  </a:lnTo>
                  <a:lnTo>
                    <a:pt x="45" y="8907"/>
                  </a:lnTo>
                  <a:lnTo>
                    <a:pt x="23" y="8518"/>
                  </a:lnTo>
                  <a:lnTo>
                    <a:pt x="11" y="8150"/>
                  </a:lnTo>
                  <a:lnTo>
                    <a:pt x="0" y="7805"/>
                  </a:lnTo>
                  <a:lnTo>
                    <a:pt x="11" y="7471"/>
                  </a:lnTo>
                  <a:lnTo>
                    <a:pt x="23" y="7159"/>
                  </a:lnTo>
                  <a:lnTo>
                    <a:pt x="45" y="6859"/>
                  </a:lnTo>
                  <a:lnTo>
                    <a:pt x="67" y="6580"/>
                  </a:lnTo>
                  <a:lnTo>
                    <a:pt x="101" y="6313"/>
                  </a:lnTo>
                  <a:lnTo>
                    <a:pt x="134" y="6068"/>
                  </a:lnTo>
                  <a:lnTo>
                    <a:pt x="167" y="5823"/>
                  </a:lnTo>
                  <a:lnTo>
                    <a:pt x="212" y="5601"/>
                  </a:lnTo>
                  <a:lnTo>
                    <a:pt x="268" y="5400"/>
                  </a:lnTo>
                  <a:lnTo>
                    <a:pt x="368" y="5022"/>
                  </a:lnTo>
                  <a:lnTo>
                    <a:pt x="490" y="4699"/>
                  </a:lnTo>
                  <a:lnTo>
                    <a:pt x="613" y="4420"/>
                  </a:lnTo>
                  <a:lnTo>
                    <a:pt x="735" y="4187"/>
                  </a:lnTo>
                  <a:lnTo>
                    <a:pt x="846" y="3986"/>
                  </a:lnTo>
                  <a:lnTo>
                    <a:pt x="958" y="3819"/>
                  </a:lnTo>
                  <a:lnTo>
                    <a:pt x="1058" y="3686"/>
                  </a:lnTo>
                  <a:lnTo>
                    <a:pt x="1214" y="3508"/>
                  </a:lnTo>
                  <a:lnTo>
                    <a:pt x="1214" y="3508"/>
                  </a:lnTo>
                  <a:lnTo>
                    <a:pt x="1359" y="3329"/>
                  </a:lnTo>
                  <a:lnTo>
                    <a:pt x="1503" y="3174"/>
                  </a:lnTo>
                  <a:lnTo>
                    <a:pt x="1659" y="3018"/>
                  </a:lnTo>
                  <a:lnTo>
                    <a:pt x="1815" y="2873"/>
                  </a:lnTo>
                  <a:lnTo>
                    <a:pt x="1982" y="2739"/>
                  </a:lnTo>
                  <a:lnTo>
                    <a:pt x="2149" y="2617"/>
                  </a:lnTo>
                  <a:lnTo>
                    <a:pt x="2483" y="2383"/>
                  </a:lnTo>
                  <a:lnTo>
                    <a:pt x="2817" y="2172"/>
                  </a:lnTo>
                  <a:lnTo>
                    <a:pt x="3140" y="1993"/>
                  </a:lnTo>
                  <a:lnTo>
                    <a:pt x="3697" y="1704"/>
                  </a:lnTo>
                  <a:lnTo>
                    <a:pt x="3697" y="1704"/>
                  </a:lnTo>
                  <a:lnTo>
                    <a:pt x="4097" y="1515"/>
                  </a:lnTo>
                  <a:lnTo>
                    <a:pt x="4520" y="1337"/>
                  </a:lnTo>
                  <a:lnTo>
                    <a:pt x="4977" y="1170"/>
                  </a:lnTo>
                  <a:lnTo>
                    <a:pt x="5433" y="1003"/>
                  </a:lnTo>
                  <a:lnTo>
                    <a:pt x="5912" y="858"/>
                  </a:lnTo>
                  <a:lnTo>
                    <a:pt x="6380" y="713"/>
                  </a:lnTo>
                  <a:lnTo>
                    <a:pt x="6847" y="591"/>
                  </a:lnTo>
                  <a:lnTo>
                    <a:pt x="7293" y="468"/>
                  </a:lnTo>
                  <a:lnTo>
                    <a:pt x="8105" y="268"/>
                  </a:lnTo>
                  <a:lnTo>
                    <a:pt x="8762" y="123"/>
                  </a:lnTo>
                  <a:lnTo>
                    <a:pt x="9364" y="1"/>
                  </a:lnTo>
                  <a:lnTo>
                    <a:pt x="9364" y="1"/>
                  </a:lnTo>
                  <a:lnTo>
                    <a:pt x="9453" y="245"/>
                  </a:lnTo>
                  <a:lnTo>
                    <a:pt x="9564" y="524"/>
                  </a:lnTo>
                  <a:lnTo>
                    <a:pt x="9731" y="880"/>
                  </a:lnTo>
                  <a:lnTo>
                    <a:pt x="9942" y="1314"/>
                  </a:lnTo>
                  <a:lnTo>
                    <a:pt x="10210" y="1793"/>
                  </a:lnTo>
                  <a:lnTo>
                    <a:pt x="10366" y="2049"/>
                  </a:lnTo>
                  <a:lnTo>
                    <a:pt x="10533" y="2316"/>
                  </a:lnTo>
                  <a:lnTo>
                    <a:pt x="10711" y="2595"/>
                  </a:lnTo>
                  <a:lnTo>
                    <a:pt x="10911" y="2862"/>
                  </a:lnTo>
                  <a:lnTo>
                    <a:pt x="11123" y="3140"/>
                  </a:lnTo>
                  <a:lnTo>
                    <a:pt x="11345" y="3418"/>
                  </a:lnTo>
                  <a:lnTo>
                    <a:pt x="11579" y="3697"/>
                  </a:lnTo>
                  <a:lnTo>
                    <a:pt x="11835" y="3964"/>
                  </a:lnTo>
                  <a:lnTo>
                    <a:pt x="12102" y="4231"/>
                  </a:lnTo>
                  <a:lnTo>
                    <a:pt x="12392" y="4487"/>
                  </a:lnTo>
                  <a:lnTo>
                    <a:pt x="12692" y="4743"/>
                  </a:lnTo>
                  <a:lnTo>
                    <a:pt x="13004" y="4977"/>
                  </a:lnTo>
                  <a:lnTo>
                    <a:pt x="13338" y="5200"/>
                  </a:lnTo>
                  <a:lnTo>
                    <a:pt x="13683" y="5411"/>
                  </a:lnTo>
                  <a:lnTo>
                    <a:pt x="14051" y="5601"/>
                  </a:lnTo>
                  <a:lnTo>
                    <a:pt x="14429" y="5779"/>
                  </a:lnTo>
                  <a:lnTo>
                    <a:pt x="14630" y="5857"/>
                  </a:lnTo>
                  <a:lnTo>
                    <a:pt x="14830" y="5923"/>
                  </a:lnTo>
                  <a:lnTo>
                    <a:pt x="15042" y="5990"/>
                  </a:lnTo>
                  <a:lnTo>
                    <a:pt x="15242" y="6057"/>
                  </a:lnTo>
                  <a:lnTo>
                    <a:pt x="15465" y="6113"/>
                  </a:lnTo>
                  <a:lnTo>
                    <a:pt x="15676" y="6157"/>
                  </a:lnTo>
                  <a:lnTo>
                    <a:pt x="15899" y="6202"/>
                  </a:lnTo>
                  <a:lnTo>
                    <a:pt x="16133" y="6235"/>
                  </a:lnTo>
                  <a:lnTo>
                    <a:pt x="16133" y="6235"/>
                  </a:lnTo>
                  <a:lnTo>
                    <a:pt x="16366" y="6124"/>
                  </a:lnTo>
                  <a:lnTo>
                    <a:pt x="16600" y="6001"/>
                  </a:lnTo>
                  <a:lnTo>
                    <a:pt x="16801" y="5868"/>
                  </a:lnTo>
                  <a:lnTo>
                    <a:pt x="17001" y="5723"/>
                  </a:lnTo>
                  <a:lnTo>
                    <a:pt x="17179" y="5567"/>
                  </a:lnTo>
                  <a:lnTo>
                    <a:pt x="17346" y="5400"/>
                  </a:lnTo>
                  <a:lnTo>
                    <a:pt x="17491" y="5233"/>
                  </a:lnTo>
                  <a:lnTo>
                    <a:pt x="17636" y="5044"/>
                  </a:lnTo>
                  <a:lnTo>
                    <a:pt x="17758" y="4855"/>
                  </a:lnTo>
                  <a:lnTo>
                    <a:pt x="17869" y="4665"/>
                  </a:lnTo>
                  <a:lnTo>
                    <a:pt x="17981" y="4465"/>
                  </a:lnTo>
                  <a:lnTo>
                    <a:pt x="18070" y="4253"/>
                  </a:lnTo>
                  <a:lnTo>
                    <a:pt x="18148" y="4042"/>
                  </a:lnTo>
                  <a:lnTo>
                    <a:pt x="18226" y="3830"/>
                  </a:lnTo>
                  <a:lnTo>
                    <a:pt x="18281" y="3608"/>
                  </a:lnTo>
                  <a:lnTo>
                    <a:pt x="18337" y="3396"/>
                  </a:lnTo>
                  <a:lnTo>
                    <a:pt x="18393" y="3174"/>
                  </a:lnTo>
                  <a:lnTo>
                    <a:pt x="18426" y="2951"/>
                  </a:lnTo>
                  <a:lnTo>
                    <a:pt x="18482" y="2506"/>
                  </a:lnTo>
                  <a:lnTo>
                    <a:pt x="18526" y="2071"/>
                  </a:lnTo>
                  <a:lnTo>
                    <a:pt x="18537" y="1659"/>
                  </a:lnTo>
                  <a:lnTo>
                    <a:pt x="18549" y="1247"/>
                  </a:lnTo>
                  <a:lnTo>
                    <a:pt x="18537" y="869"/>
                  </a:lnTo>
                  <a:lnTo>
                    <a:pt x="18526" y="212"/>
                  </a:lnTo>
                  <a:lnTo>
                    <a:pt x="18526" y="212"/>
                  </a:lnTo>
                  <a:lnTo>
                    <a:pt x="18838" y="301"/>
                  </a:lnTo>
                  <a:lnTo>
                    <a:pt x="19128" y="401"/>
                  </a:lnTo>
                  <a:lnTo>
                    <a:pt x="19818" y="646"/>
                  </a:lnTo>
                  <a:lnTo>
                    <a:pt x="20274" y="802"/>
                  </a:lnTo>
                  <a:lnTo>
                    <a:pt x="20853" y="991"/>
                  </a:lnTo>
                  <a:lnTo>
                    <a:pt x="21577" y="1225"/>
                  </a:lnTo>
                  <a:lnTo>
                    <a:pt x="22490" y="1492"/>
                  </a:lnTo>
                  <a:lnTo>
                    <a:pt x="22490" y="1492"/>
                  </a:lnTo>
                  <a:lnTo>
                    <a:pt x="22557" y="1604"/>
                  </a:lnTo>
                  <a:lnTo>
                    <a:pt x="22612" y="1715"/>
                  </a:lnTo>
                  <a:lnTo>
                    <a:pt x="22668" y="1838"/>
                  </a:lnTo>
                  <a:lnTo>
                    <a:pt x="22712" y="1960"/>
                  </a:lnTo>
                  <a:lnTo>
                    <a:pt x="22757" y="2094"/>
                  </a:lnTo>
                  <a:lnTo>
                    <a:pt x="22790" y="2238"/>
                  </a:lnTo>
                  <a:lnTo>
                    <a:pt x="22846" y="2539"/>
                  </a:lnTo>
                  <a:lnTo>
                    <a:pt x="22891" y="2862"/>
                  </a:lnTo>
                  <a:lnTo>
                    <a:pt x="22913" y="3218"/>
                  </a:lnTo>
                  <a:lnTo>
                    <a:pt x="22980" y="4020"/>
                  </a:lnTo>
                  <a:lnTo>
                    <a:pt x="23013" y="4454"/>
                  </a:lnTo>
                  <a:lnTo>
                    <a:pt x="23058" y="4921"/>
                  </a:lnTo>
                  <a:lnTo>
                    <a:pt x="23113" y="5411"/>
                  </a:lnTo>
                  <a:lnTo>
                    <a:pt x="23202" y="5923"/>
                  </a:lnTo>
                  <a:lnTo>
                    <a:pt x="23303" y="6469"/>
                  </a:lnTo>
                  <a:lnTo>
                    <a:pt x="23436" y="7048"/>
                  </a:lnTo>
                  <a:lnTo>
                    <a:pt x="23514" y="7337"/>
                  </a:lnTo>
                  <a:lnTo>
                    <a:pt x="23603" y="7638"/>
                  </a:lnTo>
                  <a:lnTo>
                    <a:pt x="23703" y="7950"/>
                  </a:lnTo>
                  <a:lnTo>
                    <a:pt x="23815" y="8261"/>
                  </a:lnTo>
                  <a:lnTo>
                    <a:pt x="23815" y="8261"/>
                  </a:lnTo>
                  <a:lnTo>
                    <a:pt x="23959" y="8673"/>
                  </a:lnTo>
                  <a:lnTo>
                    <a:pt x="24138" y="9263"/>
                  </a:lnTo>
                  <a:lnTo>
                    <a:pt x="24338" y="9998"/>
                  </a:lnTo>
                  <a:lnTo>
                    <a:pt x="24438" y="10410"/>
                  </a:lnTo>
                  <a:lnTo>
                    <a:pt x="24538" y="10844"/>
                  </a:lnTo>
                  <a:lnTo>
                    <a:pt x="24639" y="11312"/>
                  </a:lnTo>
                  <a:lnTo>
                    <a:pt x="24728" y="11791"/>
                  </a:lnTo>
                  <a:lnTo>
                    <a:pt x="24806" y="12281"/>
                  </a:lnTo>
                  <a:lnTo>
                    <a:pt x="24872" y="12793"/>
                  </a:lnTo>
                  <a:lnTo>
                    <a:pt x="24928" y="13305"/>
                  </a:lnTo>
                  <a:lnTo>
                    <a:pt x="24961" y="13828"/>
                  </a:lnTo>
                  <a:lnTo>
                    <a:pt x="24984" y="14351"/>
                  </a:lnTo>
                  <a:lnTo>
                    <a:pt x="24984" y="14875"/>
                  </a:lnTo>
                  <a:lnTo>
                    <a:pt x="24984" y="14875"/>
                  </a:lnTo>
                  <a:lnTo>
                    <a:pt x="24961" y="15877"/>
                  </a:lnTo>
                  <a:lnTo>
                    <a:pt x="24950" y="16300"/>
                  </a:lnTo>
                  <a:lnTo>
                    <a:pt x="24939" y="16689"/>
                  </a:lnTo>
                  <a:lnTo>
                    <a:pt x="24906" y="17068"/>
                  </a:lnTo>
                  <a:lnTo>
                    <a:pt x="24850" y="17447"/>
                  </a:lnTo>
                  <a:lnTo>
                    <a:pt x="24772" y="17858"/>
                  </a:lnTo>
                  <a:lnTo>
                    <a:pt x="24672" y="18304"/>
                  </a:lnTo>
                  <a:lnTo>
                    <a:pt x="24672" y="18304"/>
                  </a:lnTo>
                  <a:lnTo>
                    <a:pt x="24293" y="19707"/>
                  </a:lnTo>
                  <a:lnTo>
                    <a:pt x="23915" y="21121"/>
                  </a:lnTo>
                  <a:lnTo>
                    <a:pt x="23726" y="21844"/>
                  </a:lnTo>
                  <a:lnTo>
                    <a:pt x="23547" y="22568"/>
                  </a:lnTo>
                  <a:lnTo>
                    <a:pt x="23392" y="23292"/>
                  </a:lnTo>
                  <a:lnTo>
                    <a:pt x="23236" y="240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432;p21">
              <a:extLst>
                <a:ext uri="{FF2B5EF4-FFF2-40B4-BE49-F238E27FC236}">
                  <a16:creationId xmlns:a16="http://schemas.microsoft.com/office/drawing/2014/main" id="{F22DC478-3480-49F2-A3DD-4635AB36E63E}"/>
                </a:ext>
              </a:extLst>
            </p:cNvPr>
            <p:cNvSpPr/>
            <p:nvPr/>
          </p:nvSpPr>
          <p:spPr>
            <a:xfrm>
              <a:off x="1316776" y="1400990"/>
              <a:ext cx="364239" cy="327653"/>
            </a:xfrm>
            <a:custGeom>
              <a:avLst/>
              <a:gdLst/>
              <a:ahLst/>
              <a:cxnLst/>
              <a:rect l="l" t="t" r="r" b="b"/>
              <a:pathLst>
                <a:path w="15521" h="13962" extrusionOk="0">
                  <a:moveTo>
                    <a:pt x="10889" y="0"/>
                  </a:moveTo>
                  <a:lnTo>
                    <a:pt x="9242" y="657"/>
                  </a:lnTo>
                  <a:lnTo>
                    <a:pt x="7538" y="1325"/>
                  </a:lnTo>
                  <a:lnTo>
                    <a:pt x="5590" y="2115"/>
                  </a:lnTo>
                  <a:lnTo>
                    <a:pt x="4599" y="2527"/>
                  </a:lnTo>
                  <a:lnTo>
                    <a:pt x="3630" y="2928"/>
                  </a:lnTo>
                  <a:lnTo>
                    <a:pt x="2740" y="3318"/>
                  </a:lnTo>
                  <a:lnTo>
                    <a:pt x="1927" y="3674"/>
                  </a:lnTo>
                  <a:lnTo>
                    <a:pt x="1248" y="3997"/>
                  </a:lnTo>
                  <a:lnTo>
                    <a:pt x="725" y="4253"/>
                  </a:lnTo>
                  <a:lnTo>
                    <a:pt x="524" y="4364"/>
                  </a:lnTo>
                  <a:lnTo>
                    <a:pt x="379" y="4464"/>
                  </a:lnTo>
                  <a:lnTo>
                    <a:pt x="290" y="4531"/>
                  </a:lnTo>
                  <a:lnTo>
                    <a:pt x="257" y="4565"/>
                  </a:lnTo>
                  <a:lnTo>
                    <a:pt x="257" y="4587"/>
                  </a:lnTo>
                  <a:lnTo>
                    <a:pt x="224" y="4754"/>
                  </a:lnTo>
                  <a:lnTo>
                    <a:pt x="168" y="5043"/>
                  </a:lnTo>
                  <a:lnTo>
                    <a:pt x="112" y="5455"/>
                  </a:lnTo>
                  <a:lnTo>
                    <a:pt x="45" y="5956"/>
                  </a:lnTo>
                  <a:lnTo>
                    <a:pt x="23" y="6235"/>
                  </a:lnTo>
                  <a:lnTo>
                    <a:pt x="12" y="6524"/>
                  </a:lnTo>
                  <a:lnTo>
                    <a:pt x="1" y="6836"/>
                  </a:lnTo>
                  <a:lnTo>
                    <a:pt x="12" y="7148"/>
                  </a:lnTo>
                  <a:lnTo>
                    <a:pt x="23" y="7482"/>
                  </a:lnTo>
                  <a:lnTo>
                    <a:pt x="57" y="7816"/>
                  </a:lnTo>
                  <a:lnTo>
                    <a:pt x="112" y="8150"/>
                  </a:lnTo>
                  <a:lnTo>
                    <a:pt x="179" y="8484"/>
                  </a:lnTo>
                  <a:lnTo>
                    <a:pt x="268" y="8818"/>
                  </a:lnTo>
                  <a:lnTo>
                    <a:pt x="379" y="9152"/>
                  </a:lnTo>
                  <a:lnTo>
                    <a:pt x="446" y="9319"/>
                  </a:lnTo>
                  <a:lnTo>
                    <a:pt x="524" y="9475"/>
                  </a:lnTo>
                  <a:lnTo>
                    <a:pt x="602" y="9642"/>
                  </a:lnTo>
                  <a:lnTo>
                    <a:pt x="691" y="9797"/>
                  </a:lnTo>
                  <a:lnTo>
                    <a:pt x="780" y="9953"/>
                  </a:lnTo>
                  <a:lnTo>
                    <a:pt x="880" y="10098"/>
                  </a:lnTo>
                  <a:lnTo>
                    <a:pt x="992" y="10254"/>
                  </a:lnTo>
                  <a:lnTo>
                    <a:pt x="1114" y="10399"/>
                  </a:lnTo>
                  <a:lnTo>
                    <a:pt x="1237" y="10532"/>
                  </a:lnTo>
                  <a:lnTo>
                    <a:pt x="1370" y="10677"/>
                  </a:lnTo>
                  <a:lnTo>
                    <a:pt x="1515" y="10799"/>
                  </a:lnTo>
                  <a:lnTo>
                    <a:pt x="1671" y="10933"/>
                  </a:lnTo>
                  <a:lnTo>
                    <a:pt x="1827" y="11055"/>
                  </a:lnTo>
                  <a:lnTo>
                    <a:pt x="2005" y="11167"/>
                  </a:lnTo>
                  <a:lnTo>
                    <a:pt x="2183" y="11278"/>
                  </a:lnTo>
                  <a:lnTo>
                    <a:pt x="2372" y="11378"/>
                  </a:lnTo>
                  <a:lnTo>
                    <a:pt x="2573" y="11479"/>
                  </a:lnTo>
                  <a:lnTo>
                    <a:pt x="2784" y="11568"/>
                  </a:lnTo>
                  <a:lnTo>
                    <a:pt x="3007" y="11646"/>
                  </a:lnTo>
                  <a:lnTo>
                    <a:pt x="3241" y="11723"/>
                  </a:lnTo>
                  <a:lnTo>
                    <a:pt x="3486" y="11790"/>
                  </a:lnTo>
                  <a:lnTo>
                    <a:pt x="3742" y="11857"/>
                  </a:lnTo>
                  <a:lnTo>
                    <a:pt x="4020" y="11902"/>
                  </a:lnTo>
                  <a:lnTo>
                    <a:pt x="4298" y="11946"/>
                  </a:lnTo>
                  <a:lnTo>
                    <a:pt x="4588" y="11980"/>
                  </a:lnTo>
                  <a:lnTo>
                    <a:pt x="4900" y="12002"/>
                  </a:lnTo>
                  <a:lnTo>
                    <a:pt x="5211" y="12024"/>
                  </a:lnTo>
                  <a:lnTo>
                    <a:pt x="5545" y="12024"/>
                  </a:lnTo>
                  <a:lnTo>
                    <a:pt x="5824" y="12280"/>
                  </a:lnTo>
                  <a:lnTo>
                    <a:pt x="6113" y="12514"/>
                  </a:lnTo>
                  <a:lnTo>
                    <a:pt x="6414" y="12748"/>
                  </a:lnTo>
                  <a:lnTo>
                    <a:pt x="6737" y="12959"/>
                  </a:lnTo>
                  <a:lnTo>
                    <a:pt x="7071" y="13149"/>
                  </a:lnTo>
                  <a:lnTo>
                    <a:pt x="7416" y="13327"/>
                  </a:lnTo>
                  <a:lnTo>
                    <a:pt x="7772" y="13483"/>
                  </a:lnTo>
                  <a:lnTo>
                    <a:pt x="8139" y="13627"/>
                  </a:lnTo>
                  <a:lnTo>
                    <a:pt x="8507" y="13739"/>
                  </a:lnTo>
                  <a:lnTo>
                    <a:pt x="8874" y="13839"/>
                  </a:lnTo>
                  <a:lnTo>
                    <a:pt x="9253" y="13906"/>
                  </a:lnTo>
                  <a:lnTo>
                    <a:pt x="9631" y="13950"/>
                  </a:lnTo>
                  <a:lnTo>
                    <a:pt x="9832" y="13961"/>
                  </a:lnTo>
                  <a:lnTo>
                    <a:pt x="10210" y="13961"/>
                  </a:lnTo>
                  <a:lnTo>
                    <a:pt x="10400" y="13950"/>
                  </a:lnTo>
                  <a:lnTo>
                    <a:pt x="10589" y="13939"/>
                  </a:lnTo>
                  <a:lnTo>
                    <a:pt x="10778" y="13906"/>
                  </a:lnTo>
                  <a:lnTo>
                    <a:pt x="10967" y="13883"/>
                  </a:lnTo>
                  <a:lnTo>
                    <a:pt x="11145" y="13839"/>
                  </a:lnTo>
                  <a:lnTo>
                    <a:pt x="11312" y="13794"/>
                  </a:lnTo>
                  <a:lnTo>
                    <a:pt x="11468" y="13750"/>
                  </a:lnTo>
                  <a:lnTo>
                    <a:pt x="11624" y="13683"/>
                  </a:lnTo>
                  <a:lnTo>
                    <a:pt x="11780" y="13627"/>
                  </a:lnTo>
                  <a:lnTo>
                    <a:pt x="11925" y="13549"/>
                  </a:lnTo>
                  <a:lnTo>
                    <a:pt x="12070" y="13483"/>
                  </a:lnTo>
                  <a:lnTo>
                    <a:pt x="12214" y="13393"/>
                  </a:lnTo>
                  <a:lnTo>
                    <a:pt x="12348" y="13304"/>
                  </a:lnTo>
                  <a:lnTo>
                    <a:pt x="12615" y="13115"/>
                  </a:lnTo>
                  <a:lnTo>
                    <a:pt x="12871" y="12904"/>
                  </a:lnTo>
                  <a:lnTo>
                    <a:pt x="13105" y="12681"/>
                  </a:lnTo>
                  <a:lnTo>
                    <a:pt x="13328" y="12436"/>
                  </a:lnTo>
                  <a:lnTo>
                    <a:pt x="13539" y="12180"/>
                  </a:lnTo>
                  <a:lnTo>
                    <a:pt x="13728" y="11913"/>
                  </a:lnTo>
                  <a:lnTo>
                    <a:pt x="13918" y="11634"/>
                  </a:lnTo>
                  <a:lnTo>
                    <a:pt x="14085" y="11345"/>
                  </a:lnTo>
                  <a:lnTo>
                    <a:pt x="14229" y="11055"/>
                  </a:lnTo>
                  <a:lnTo>
                    <a:pt x="14374" y="10755"/>
                  </a:lnTo>
                  <a:lnTo>
                    <a:pt x="14497" y="10454"/>
                  </a:lnTo>
                  <a:lnTo>
                    <a:pt x="14608" y="10154"/>
                  </a:lnTo>
                  <a:lnTo>
                    <a:pt x="14719" y="9842"/>
                  </a:lnTo>
                  <a:lnTo>
                    <a:pt x="14819" y="9508"/>
                  </a:lnTo>
                  <a:lnTo>
                    <a:pt x="14920" y="9185"/>
                  </a:lnTo>
                  <a:lnTo>
                    <a:pt x="15009" y="8862"/>
                  </a:lnTo>
                  <a:lnTo>
                    <a:pt x="15120" y="8417"/>
                  </a:lnTo>
                  <a:lnTo>
                    <a:pt x="15209" y="7983"/>
                  </a:lnTo>
                  <a:lnTo>
                    <a:pt x="15298" y="7560"/>
                  </a:lnTo>
                  <a:lnTo>
                    <a:pt x="15365" y="7137"/>
                  </a:lnTo>
                  <a:lnTo>
                    <a:pt x="15421" y="6736"/>
                  </a:lnTo>
                  <a:lnTo>
                    <a:pt x="15454" y="6346"/>
                  </a:lnTo>
                  <a:lnTo>
                    <a:pt x="15487" y="5979"/>
                  </a:lnTo>
                  <a:lnTo>
                    <a:pt x="15510" y="5611"/>
                  </a:lnTo>
                  <a:lnTo>
                    <a:pt x="15521" y="5255"/>
                  </a:lnTo>
                  <a:lnTo>
                    <a:pt x="15521" y="4910"/>
                  </a:lnTo>
                  <a:lnTo>
                    <a:pt x="15510" y="4587"/>
                  </a:lnTo>
                  <a:lnTo>
                    <a:pt x="15499" y="4275"/>
                  </a:lnTo>
                  <a:lnTo>
                    <a:pt x="15476" y="3975"/>
                  </a:lnTo>
                  <a:lnTo>
                    <a:pt x="15454" y="3685"/>
                  </a:lnTo>
                  <a:lnTo>
                    <a:pt x="15376" y="3151"/>
                  </a:lnTo>
                  <a:lnTo>
                    <a:pt x="15298" y="2672"/>
                  </a:lnTo>
                  <a:lnTo>
                    <a:pt x="15209" y="2249"/>
                  </a:lnTo>
                  <a:lnTo>
                    <a:pt x="15109" y="1893"/>
                  </a:lnTo>
                  <a:lnTo>
                    <a:pt x="15020" y="1592"/>
                  </a:lnTo>
                  <a:lnTo>
                    <a:pt x="14942" y="1358"/>
                  </a:lnTo>
                  <a:lnTo>
                    <a:pt x="14875" y="1191"/>
                  </a:lnTo>
                  <a:lnTo>
                    <a:pt x="14808" y="1047"/>
                  </a:lnTo>
                  <a:lnTo>
                    <a:pt x="10889"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433;p21">
              <a:extLst>
                <a:ext uri="{FF2B5EF4-FFF2-40B4-BE49-F238E27FC236}">
                  <a16:creationId xmlns:a16="http://schemas.microsoft.com/office/drawing/2014/main" id="{EA637861-36E5-4188-9394-3E72D23427A2}"/>
                </a:ext>
              </a:extLst>
            </p:cNvPr>
            <p:cNvSpPr/>
            <p:nvPr/>
          </p:nvSpPr>
          <p:spPr>
            <a:xfrm>
              <a:off x="1607069" y="1552262"/>
              <a:ext cx="20135" cy="77349"/>
            </a:xfrm>
            <a:custGeom>
              <a:avLst/>
              <a:gdLst/>
              <a:ahLst/>
              <a:cxnLst/>
              <a:rect l="l" t="t" r="r" b="b"/>
              <a:pathLst>
                <a:path w="858" h="3296" fill="none" extrusionOk="0">
                  <a:moveTo>
                    <a:pt x="145" y="0"/>
                  </a:moveTo>
                  <a:lnTo>
                    <a:pt x="145" y="0"/>
                  </a:lnTo>
                  <a:lnTo>
                    <a:pt x="145" y="78"/>
                  </a:lnTo>
                  <a:lnTo>
                    <a:pt x="145" y="301"/>
                  </a:lnTo>
                  <a:lnTo>
                    <a:pt x="167" y="635"/>
                  </a:lnTo>
                  <a:lnTo>
                    <a:pt x="223" y="1047"/>
                  </a:lnTo>
                  <a:lnTo>
                    <a:pt x="256" y="1258"/>
                  </a:lnTo>
                  <a:lnTo>
                    <a:pt x="301" y="1492"/>
                  </a:lnTo>
                  <a:lnTo>
                    <a:pt x="356" y="1715"/>
                  </a:lnTo>
                  <a:lnTo>
                    <a:pt x="434" y="1949"/>
                  </a:lnTo>
                  <a:lnTo>
                    <a:pt x="512" y="2171"/>
                  </a:lnTo>
                  <a:lnTo>
                    <a:pt x="612" y="2372"/>
                  </a:lnTo>
                  <a:lnTo>
                    <a:pt x="724" y="2572"/>
                  </a:lnTo>
                  <a:lnTo>
                    <a:pt x="791" y="2661"/>
                  </a:lnTo>
                  <a:lnTo>
                    <a:pt x="857" y="2750"/>
                  </a:lnTo>
                  <a:lnTo>
                    <a:pt x="857" y="2750"/>
                  </a:lnTo>
                  <a:lnTo>
                    <a:pt x="635" y="2906"/>
                  </a:lnTo>
                  <a:lnTo>
                    <a:pt x="356" y="3084"/>
                  </a:lnTo>
                  <a:lnTo>
                    <a:pt x="0" y="3296"/>
                  </a:lnTo>
                </a:path>
              </a:pathLst>
            </a:custGeom>
            <a:noFill/>
            <a:ln w="4175" cap="rnd" cmpd="sng">
              <a:solidFill>
                <a:srgbClr val="C96B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434;p21">
              <a:extLst>
                <a:ext uri="{FF2B5EF4-FFF2-40B4-BE49-F238E27FC236}">
                  <a16:creationId xmlns:a16="http://schemas.microsoft.com/office/drawing/2014/main" id="{E28F2E13-6EAB-488A-8541-9208705A3E26}"/>
                </a:ext>
              </a:extLst>
            </p:cNvPr>
            <p:cNvSpPr/>
            <p:nvPr/>
          </p:nvSpPr>
          <p:spPr>
            <a:xfrm>
              <a:off x="1526059" y="1547803"/>
              <a:ext cx="23022" cy="32432"/>
            </a:xfrm>
            <a:custGeom>
              <a:avLst/>
              <a:gdLst/>
              <a:ahLst/>
              <a:cxnLst/>
              <a:rect l="l" t="t" r="r" b="b"/>
              <a:pathLst>
                <a:path w="981" h="1382" extrusionOk="0">
                  <a:moveTo>
                    <a:pt x="446" y="1"/>
                  </a:moveTo>
                  <a:lnTo>
                    <a:pt x="402" y="12"/>
                  </a:lnTo>
                  <a:lnTo>
                    <a:pt x="346" y="23"/>
                  </a:lnTo>
                  <a:lnTo>
                    <a:pt x="257" y="68"/>
                  </a:lnTo>
                  <a:lnTo>
                    <a:pt x="179" y="135"/>
                  </a:lnTo>
                  <a:lnTo>
                    <a:pt x="112" y="224"/>
                  </a:lnTo>
                  <a:lnTo>
                    <a:pt x="56" y="324"/>
                  </a:lnTo>
                  <a:lnTo>
                    <a:pt x="23" y="446"/>
                  </a:lnTo>
                  <a:lnTo>
                    <a:pt x="1" y="580"/>
                  </a:lnTo>
                  <a:lnTo>
                    <a:pt x="1" y="714"/>
                  </a:lnTo>
                  <a:lnTo>
                    <a:pt x="12" y="858"/>
                  </a:lnTo>
                  <a:lnTo>
                    <a:pt x="56" y="981"/>
                  </a:lnTo>
                  <a:lnTo>
                    <a:pt x="101" y="1092"/>
                  </a:lnTo>
                  <a:lnTo>
                    <a:pt x="168" y="1192"/>
                  </a:lnTo>
                  <a:lnTo>
                    <a:pt x="246" y="1270"/>
                  </a:lnTo>
                  <a:lnTo>
                    <a:pt x="335" y="1337"/>
                  </a:lnTo>
                  <a:lnTo>
                    <a:pt x="424" y="1370"/>
                  </a:lnTo>
                  <a:lnTo>
                    <a:pt x="480" y="1382"/>
                  </a:lnTo>
                  <a:lnTo>
                    <a:pt x="524" y="1382"/>
                  </a:lnTo>
                  <a:lnTo>
                    <a:pt x="580" y="1370"/>
                  </a:lnTo>
                  <a:lnTo>
                    <a:pt x="624" y="1359"/>
                  </a:lnTo>
                  <a:lnTo>
                    <a:pt x="713" y="1315"/>
                  </a:lnTo>
                  <a:lnTo>
                    <a:pt x="791" y="1248"/>
                  </a:lnTo>
                  <a:lnTo>
                    <a:pt x="858" y="1159"/>
                  </a:lnTo>
                  <a:lnTo>
                    <a:pt x="914" y="1048"/>
                  </a:lnTo>
                  <a:lnTo>
                    <a:pt x="947" y="936"/>
                  </a:lnTo>
                  <a:lnTo>
                    <a:pt x="969" y="803"/>
                  </a:lnTo>
                  <a:lnTo>
                    <a:pt x="981" y="658"/>
                  </a:lnTo>
                  <a:lnTo>
                    <a:pt x="958" y="524"/>
                  </a:lnTo>
                  <a:lnTo>
                    <a:pt x="925" y="402"/>
                  </a:lnTo>
                  <a:lnTo>
                    <a:pt x="869" y="279"/>
                  </a:lnTo>
                  <a:lnTo>
                    <a:pt x="802" y="179"/>
                  </a:lnTo>
                  <a:lnTo>
                    <a:pt x="724" y="101"/>
                  </a:lnTo>
                  <a:lnTo>
                    <a:pt x="647" y="46"/>
                  </a:lnTo>
                  <a:lnTo>
                    <a:pt x="546" y="12"/>
                  </a:lnTo>
                  <a:lnTo>
                    <a:pt x="502" y="1"/>
                  </a:lnTo>
                  <a:close/>
                </a:path>
              </a:pathLst>
            </a:custGeom>
            <a:solidFill>
              <a:srgbClr val="382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435;p21">
              <a:extLst>
                <a:ext uri="{FF2B5EF4-FFF2-40B4-BE49-F238E27FC236}">
                  <a16:creationId xmlns:a16="http://schemas.microsoft.com/office/drawing/2014/main" id="{54985D6A-964C-4C97-A473-F58CB532CBD9}"/>
                </a:ext>
              </a:extLst>
            </p:cNvPr>
            <p:cNvSpPr/>
            <p:nvPr/>
          </p:nvSpPr>
          <p:spPr>
            <a:xfrm>
              <a:off x="1507778" y="1491387"/>
              <a:ext cx="56979" cy="9152"/>
            </a:xfrm>
            <a:custGeom>
              <a:avLst/>
              <a:gdLst/>
              <a:ahLst/>
              <a:cxnLst/>
              <a:rect l="l" t="t" r="r" b="b"/>
              <a:pathLst>
                <a:path w="2428" h="390" fill="none" extrusionOk="0">
                  <a:moveTo>
                    <a:pt x="2428" y="368"/>
                  </a:moveTo>
                  <a:lnTo>
                    <a:pt x="2428" y="368"/>
                  </a:lnTo>
                  <a:lnTo>
                    <a:pt x="2361" y="345"/>
                  </a:lnTo>
                  <a:lnTo>
                    <a:pt x="2183" y="290"/>
                  </a:lnTo>
                  <a:lnTo>
                    <a:pt x="1904" y="223"/>
                  </a:lnTo>
                  <a:lnTo>
                    <a:pt x="1748" y="201"/>
                  </a:lnTo>
                  <a:lnTo>
                    <a:pt x="1570" y="167"/>
                  </a:lnTo>
                  <a:lnTo>
                    <a:pt x="1381" y="145"/>
                  </a:lnTo>
                  <a:lnTo>
                    <a:pt x="1181" y="134"/>
                  </a:lnTo>
                  <a:lnTo>
                    <a:pt x="980" y="134"/>
                  </a:lnTo>
                  <a:lnTo>
                    <a:pt x="780" y="145"/>
                  </a:lnTo>
                  <a:lnTo>
                    <a:pt x="579" y="178"/>
                  </a:lnTo>
                  <a:lnTo>
                    <a:pt x="379" y="223"/>
                  </a:lnTo>
                  <a:lnTo>
                    <a:pt x="190" y="301"/>
                  </a:lnTo>
                  <a:lnTo>
                    <a:pt x="89" y="345"/>
                  </a:lnTo>
                  <a:lnTo>
                    <a:pt x="0" y="390"/>
                  </a:lnTo>
                  <a:lnTo>
                    <a:pt x="0" y="390"/>
                  </a:lnTo>
                  <a:lnTo>
                    <a:pt x="56" y="356"/>
                  </a:lnTo>
                  <a:lnTo>
                    <a:pt x="190" y="267"/>
                  </a:lnTo>
                  <a:lnTo>
                    <a:pt x="290" y="212"/>
                  </a:lnTo>
                  <a:lnTo>
                    <a:pt x="412" y="167"/>
                  </a:lnTo>
                  <a:lnTo>
                    <a:pt x="546" y="111"/>
                  </a:lnTo>
                  <a:lnTo>
                    <a:pt x="702" y="67"/>
                  </a:lnTo>
                  <a:lnTo>
                    <a:pt x="869" y="22"/>
                  </a:lnTo>
                  <a:lnTo>
                    <a:pt x="1058" y="0"/>
                  </a:lnTo>
                  <a:lnTo>
                    <a:pt x="1259" y="0"/>
                  </a:lnTo>
                  <a:lnTo>
                    <a:pt x="1470" y="11"/>
                  </a:lnTo>
                  <a:lnTo>
                    <a:pt x="1693" y="56"/>
                  </a:lnTo>
                  <a:lnTo>
                    <a:pt x="1815" y="89"/>
                  </a:lnTo>
                  <a:lnTo>
                    <a:pt x="1927" y="123"/>
                  </a:lnTo>
                  <a:lnTo>
                    <a:pt x="2049" y="178"/>
                  </a:lnTo>
                  <a:lnTo>
                    <a:pt x="2171" y="234"/>
                  </a:lnTo>
                  <a:lnTo>
                    <a:pt x="2294" y="301"/>
                  </a:lnTo>
                  <a:lnTo>
                    <a:pt x="2428" y="368"/>
                  </a:lnTo>
                  <a:lnTo>
                    <a:pt x="2428" y="368"/>
                  </a:lnTo>
                  <a:close/>
                </a:path>
              </a:pathLst>
            </a:custGeom>
            <a:noFill/>
            <a:ln w="5850" cap="rnd" cmpd="sng">
              <a:solidFill>
                <a:srgbClr val="4310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436;p21">
              <a:extLst>
                <a:ext uri="{FF2B5EF4-FFF2-40B4-BE49-F238E27FC236}">
                  <a16:creationId xmlns:a16="http://schemas.microsoft.com/office/drawing/2014/main" id="{AFBA085F-BE5B-4AC3-81C4-7065E3C3439F}"/>
                </a:ext>
              </a:extLst>
            </p:cNvPr>
            <p:cNvSpPr/>
            <p:nvPr/>
          </p:nvSpPr>
          <p:spPr>
            <a:xfrm>
              <a:off x="1559500" y="1650239"/>
              <a:ext cx="60640" cy="35811"/>
            </a:xfrm>
            <a:custGeom>
              <a:avLst/>
              <a:gdLst/>
              <a:ahLst/>
              <a:cxnLst/>
              <a:rect l="l" t="t" r="r" b="b"/>
              <a:pathLst>
                <a:path w="2584" h="1526" extrusionOk="0">
                  <a:moveTo>
                    <a:pt x="224" y="0"/>
                  </a:moveTo>
                  <a:lnTo>
                    <a:pt x="157" y="23"/>
                  </a:lnTo>
                  <a:lnTo>
                    <a:pt x="101" y="56"/>
                  </a:lnTo>
                  <a:lnTo>
                    <a:pt x="45" y="112"/>
                  </a:lnTo>
                  <a:lnTo>
                    <a:pt x="12" y="178"/>
                  </a:lnTo>
                  <a:lnTo>
                    <a:pt x="1" y="267"/>
                  </a:lnTo>
                  <a:lnTo>
                    <a:pt x="1" y="357"/>
                  </a:lnTo>
                  <a:lnTo>
                    <a:pt x="1" y="446"/>
                  </a:lnTo>
                  <a:lnTo>
                    <a:pt x="23" y="535"/>
                  </a:lnTo>
                  <a:lnTo>
                    <a:pt x="57" y="624"/>
                  </a:lnTo>
                  <a:lnTo>
                    <a:pt x="112" y="780"/>
                  </a:lnTo>
                  <a:lnTo>
                    <a:pt x="201" y="935"/>
                  </a:lnTo>
                  <a:lnTo>
                    <a:pt x="301" y="1069"/>
                  </a:lnTo>
                  <a:lnTo>
                    <a:pt x="424" y="1192"/>
                  </a:lnTo>
                  <a:lnTo>
                    <a:pt x="558" y="1303"/>
                  </a:lnTo>
                  <a:lnTo>
                    <a:pt x="713" y="1392"/>
                  </a:lnTo>
                  <a:lnTo>
                    <a:pt x="869" y="1459"/>
                  </a:lnTo>
                  <a:lnTo>
                    <a:pt x="1036" y="1503"/>
                  </a:lnTo>
                  <a:lnTo>
                    <a:pt x="1214" y="1526"/>
                  </a:lnTo>
                  <a:lnTo>
                    <a:pt x="1359" y="1526"/>
                  </a:lnTo>
                  <a:lnTo>
                    <a:pt x="1515" y="1514"/>
                  </a:lnTo>
                  <a:lnTo>
                    <a:pt x="1649" y="1481"/>
                  </a:lnTo>
                  <a:lnTo>
                    <a:pt x="1793" y="1436"/>
                  </a:lnTo>
                  <a:lnTo>
                    <a:pt x="1927" y="1370"/>
                  </a:lnTo>
                  <a:lnTo>
                    <a:pt x="2049" y="1303"/>
                  </a:lnTo>
                  <a:lnTo>
                    <a:pt x="2161" y="1214"/>
                  </a:lnTo>
                  <a:lnTo>
                    <a:pt x="2272" y="1102"/>
                  </a:lnTo>
                  <a:lnTo>
                    <a:pt x="2361" y="991"/>
                  </a:lnTo>
                  <a:lnTo>
                    <a:pt x="2450" y="858"/>
                  </a:lnTo>
                  <a:lnTo>
                    <a:pt x="2506" y="724"/>
                  </a:lnTo>
                  <a:lnTo>
                    <a:pt x="2562" y="579"/>
                  </a:lnTo>
                  <a:lnTo>
                    <a:pt x="2573" y="468"/>
                  </a:lnTo>
                  <a:lnTo>
                    <a:pt x="2584" y="401"/>
                  </a:lnTo>
                  <a:lnTo>
                    <a:pt x="2573" y="323"/>
                  </a:lnTo>
                  <a:lnTo>
                    <a:pt x="2562" y="256"/>
                  </a:lnTo>
                  <a:lnTo>
                    <a:pt x="2539" y="201"/>
                  </a:lnTo>
                  <a:lnTo>
                    <a:pt x="2506" y="156"/>
                  </a:lnTo>
                  <a:lnTo>
                    <a:pt x="2461" y="123"/>
                  </a:lnTo>
                  <a:lnTo>
                    <a:pt x="2417" y="112"/>
                  </a:lnTo>
                  <a:lnTo>
                    <a:pt x="2361" y="112"/>
                  </a:lnTo>
                  <a:lnTo>
                    <a:pt x="2228" y="123"/>
                  </a:lnTo>
                  <a:lnTo>
                    <a:pt x="2094" y="145"/>
                  </a:lnTo>
                  <a:lnTo>
                    <a:pt x="1994" y="167"/>
                  </a:lnTo>
                  <a:lnTo>
                    <a:pt x="1671" y="167"/>
                  </a:lnTo>
                  <a:lnTo>
                    <a:pt x="1359" y="156"/>
                  </a:lnTo>
                  <a:lnTo>
                    <a:pt x="958" y="112"/>
                  </a:lnTo>
                  <a:lnTo>
                    <a:pt x="758" y="89"/>
                  </a:lnTo>
                  <a:lnTo>
                    <a:pt x="569" y="45"/>
                  </a:lnTo>
                  <a:lnTo>
                    <a:pt x="424" y="23"/>
                  </a:lnTo>
                  <a:lnTo>
                    <a:pt x="3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437;p21">
              <a:extLst>
                <a:ext uri="{FF2B5EF4-FFF2-40B4-BE49-F238E27FC236}">
                  <a16:creationId xmlns:a16="http://schemas.microsoft.com/office/drawing/2014/main" id="{D74A8317-E9A9-4786-985A-0BA7DF329A50}"/>
                </a:ext>
              </a:extLst>
            </p:cNvPr>
            <p:cNvSpPr/>
            <p:nvPr/>
          </p:nvSpPr>
          <p:spPr>
            <a:xfrm>
              <a:off x="1645978" y="1555383"/>
              <a:ext cx="23022" cy="32174"/>
            </a:xfrm>
            <a:custGeom>
              <a:avLst/>
              <a:gdLst/>
              <a:ahLst/>
              <a:cxnLst/>
              <a:rect l="l" t="t" r="r" b="b"/>
              <a:pathLst>
                <a:path w="981" h="1371" extrusionOk="0">
                  <a:moveTo>
                    <a:pt x="524" y="1"/>
                  </a:moveTo>
                  <a:lnTo>
                    <a:pt x="469" y="12"/>
                  </a:lnTo>
                  <a:lnTo>
                    <a:pt x="380" y="34"/>
                  </a:lnTo>
                  <a:lnTo>
                    <a:pt x="290" y="90"/>
                  </a:lnTo>
                  <a:lnTo>
                    <a:pt x="201" y="168"/>
                  </a:lnTo>
                  <a:lnTo>
                    <a:pt x="135" y="257"/>
                  </a:lnTo>
                  <a:lnTo>
                    <a:pt x="79" y="368"/>
                  </a:lnTo>
                  <a:lnTo>
                    <a:pt x="34" y="491"/>
                  </a:lnTo>
                  <a:lnTo>
                    <a:pt x="12" y="635"/>
                  </a:lnTo>
                  <a:lnTo>
                    <a:pt x="1" y="769"/>
                  </a:lnTo>
                  <a:lnTo>
                    <a:pt x="12" y="903"/>
                  </a:lnTo>
                  <a:lnTo>
                    <a:pt x="46" y="1025"/>
                  </a:lnTo>
                  <a:lnTo>
                    <a:pt x="90" y="1136"/>
                  </a:lnTo>
                  <a:lnTo>
                    <a:pt x="157" y="1226"/>
                  </a:lnTo>
                  <a:lnTo>
                    <a:pt x="235" y="1292"/>
                  </a:lnTo>
                  <a:lnTo>
                    <a:pt x="313" y="1348"/>
                  </a:lnTo>
                  <a:lnTo>
                    <a:pt x="368" y="1359"/>
                  </a:lnTo>
                  <a:lnTo>
                    <a:pt x="413" y="1370"/>
                  </a:lnTo>
                  <a:lnTo>
                    <a:pt x="513" y="1370"/>
                  </a:lnTo>
                  <a:lnTo>
                    <a:pt x="613" y="1337"/>
                  </a:lnTo>
                  <a:lnTo>
                    <a:pt x="702" y="1281"/>
                  </a:lnTo>
                  <a:lnTo>
                    <a:pt x="780" y="1214"/>
                  </a:lnTo>
                  <a:lnTo>
                    <a:pt x="847" y="1114"/>
                  </a:lnTo>
                  <a:lnTo>
                    <a:pt x="914" y="1003"/>
                  </a:lnTo>
                  <a:lnTo>
                    <a:pt x="947" y="880"/>
                  </a:lnTo>
                  <a:lnTo>
                    <a:pt x="981" y="747"/>
                  </a:lnTo>
                  <a:lnTo>
                    <a:pt x="981" y="602"/>
                  </a:lnTo>
                  <a:lnTo>
                    <a:pt x="970" y="468"/>
                  </a:lnTo>
                  <a:lnTo>
                    <a:pt x="936" y="357"/>
                  </a:lnTo>
                  <a:lnTo>
                    <a:pt x="892" y="246"/>
                  </a:lnTo>
                  <a:lnTo>
                    <a:pt x="825" y="157"/>
                  </a:lnTo>
                  <a:lnTo>
                    <a:pt x="758" y="79"/>
                  </a:lnTo>
                  <a:lnTo>
                    <a:pt x="669" y="34"/>
                  </a:lnTo>
                  <a:lnTo>
                    <a:pt x="624" y="12"/>
                  </a:lnTo>
                  <a:lnTo>
                    <a:pt x="569" y="1"/>
                  </a:lnTo>
                  <a:close/>
                </a:path>
              </a:pathLst>
            </a:custGeom>
            <a:solidFill>
              <a:srgbClr val="382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438;p21">
              <a:extLst>
                <a:ext uri="{FF2B5EF4-FFF2-40B4-BE49-F238E27FC236}">
                  <a16:creationId xmlns:a16="http://schemas.microsoft.com/office/drawing/2014/main" id="{F9746841-9B23-42BC-99F2-00F0FE982630}"/>
                </a:ext>
              </a:extLst>
            </p:cNvPr>
            <p:cNvSpPr/>
            <p:nvPr/>
          </p:nvSpPr>
          <p:spPr>
            <a:xfrm>
              <a:off x="1636849" y="1499741"/>
              <a:ext cx="49399" cy="11523"/>
            </a:xfrm>
            <a:custGeom>
              <a:avLst/>
              <a:gdLst/>
              <a:ahLst/>
              <a:cxnLst/>
              <a:rect l="l" t="t" r="r" b="b"/>
              <a:pathLst>
                <a:path w="2105" h="491" fill="none" extrusionOk="0">
                  <a:moveTo>
                    <a:pt x="0" y="167"/>
                  </a:moveTo>
                  <a:lnTo>
                    <a:pt x="0" y="167"/>
                  </a:lnTo>
                  <a:lnTo>
                    <a:pt x="234" y="134"/>
                  </a:lnTo>
                  <a:lnTo>
                    <a:pt x="479" y="123"/>
                  </a:lnTo>
                  <a:lnTo>
                    <a:pt x="780" y="112"/>
                  </a:lnTo>
                  <a:lnTo>
                    <a:pt x="947" y="112"/>
                  </a:lnTo>
                  <a:lnTo>
                    <a:pt x="1125" y="134"/>
                  </a:lnTo>
                  <a:lnTo>
                    <a:pt x="1292" y="156"/>
                  </a:lnTo>
                  <a:lnTo>
                    <a:pt x="1470" y="190"/>
                  </a:lnTo>
                  <a:lnTo>
                    <a:pt x="1648" y="245"/>
                  </a:lnTo>
                  <a:lnTo>
                    <a:pt x="1804" y="312"/>
                  </a:lnTo>
                  <a:lnTo>
                    <a:pt x="1960" y="390"/>
                  </a:lnTo>
                  <a:lnTo>
                    <a:pt x="2105" y="490"/>
                  </a:lnTo>
                  <a:lnTo>
                    <a:pt x="2105" y="490"/>
                  </a:lnTo>
                  <a:lnTo>
                    <a:pt x="2071" y="457"/>
                  </a:lnTo>
                  <a:lnTo>
                    <a:pt x="1971" y="368"/>
                  </a:lnTo>
                  <a:lnTo>
                    <a:pt x="1882" y="312"/>
                  </a:lnTo>
                  <a:lnTo>
                    <a:pt x="1793" y="245"/>
                  </a:lnTo>
                  <a:lnTo>
                    <a:pt x="1681" y="190"/>
                  </a:lnTo>
                  <a:lnTo>
                    <a:pt x="1548" y="134"/>
                  </a:lnTo>
                  <a:lnTo>
                    <a:pt x="1414" y="78"/>
                  </a:lnTo>
                  <a:lnTo>
                    <a:pt x="1247" y="34"/>
                  </a:lnTo>
                  <a:lnTo>
                    <a:pt x="1080" y="12"/>
                  </a:lnTo>
                  <a:lnTo>
                    <a:pt x="891" y="0"/>
                  </a:lnTo>
                  <a:lnTo>
                    <a:pt x="691" y="0"/>
                  </a:lnTo>
                  <a:lnTo>
                    <a:pt x="468" y="34"/>
                  </a:lnTo>
                  <a:lnTo>
                    <a:pt x="245" y="89"/>
                  </a:lnTo>
                  <a:lnTo>
                    <a:pt x="0" y="167"/>
                  </a:lnTo>
                  <a:lnTo>
                    <a:pt x="0" y="167"/>
                  </a:lnTo>
                  <a:close/>
                </a:path>
              </a:pathLst>
            </a:custGeom>
            <a:noFill/>
            <a:ln w="5850" cap="rnd" cmpd="sng">
              <a:solidFill>
                <a:srgbClr val="4310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439;p21">
              <a:extLst>
                <a:ext uri="{FF2B5EF4-FFF2-40B4-BE49-F238E27FC236}">
                  <a16:creationId xmlns:a16="http://schemas.microsoft.com/office/drawing/2014/main" id="{A3484DFB-72B4-4A6D-9142-5D55BEC6050D}"/>
                </a:ext>
              </a:extLst>
            </p:cNvPr>
            <p:cNvSpPr/>
            <p:nvPr/>
          </p:nvSpPr>
          <p:spPr>
            <a:xfrm>
              <a:off x="1166302" y="1236389"/>
              <a:ext cx="567491" cy="621584"/>
            </a:xfrm>
            <a:custGeom>
              <a:avLst/>
              <a:gdLst/>
              <a:ahLst/>
              <a:cxnLst/>
              <a:rect l="l" t="t" r="r" b="b"/>
              <a:pathLst>
                <a:path w="24182" h="26487" extrusionOk="0">
                  <a:moveTo>
                    <a:pt x="14496" y="0"/>
                  </a:moveTo>
                  <a:lnTo>
                    <a:pt x="14162" y="11"/>
                  </a:lnTo>
                  <a:lnTo>
                    <a:pt x="13828" y="33"/>
                  </a:lnTo>
                  <a:lnTo>
                    <a:pt x="13505" y="67"/>
                  </a:lnTo>
                  <a:lnTo>
                    <a:pt x="13171" y="100"/>
                  </a:lnTo>
                  <a:lnTo>
                    <a:pt x="12848" y="156"/>
                  </a:lnTo>
                  <a:lnTo>
                    <a:pt x="12525" y="212"/>
                  </a:lnTo>
                  <a:lnTo>
                    <a:pt x="12202" y="278"/>
                  </a:lnTo>
                  <a:lnTo>
                    <a:pt x="11879" y="356"/>
                  </a:lnTo>
                  <a:lnTo>
                    <a:pt x="11568" y="445"/>
                  </a:lnTo>
                  <a:lnTo>
                    <a:pt x="11256" y="534"/>
                  </a:lnTo>
                  <a:lnTo>
                    <a:pt x="10944" y="646"/>
                  </a:lnTo>
                  <a:lnTo>
                    <a:pt x="10632" y="757"/>
                  </a:lnTo>
                  <a:lnTo>
                    <a:pt x="10332" y="880"/>
                  </a:lnTo>
                  <a:lnTo>
                    <a:pt x="10031" y="1013"/>
                  </a:lnTo>
                  <a:lnTo>
                    <a:pt x="9742" y="1147"/>
                  </a:lnTo>
                  <a:lnTo>
                    <a:pt x="9441" y="1303"/>
                  </a:lnTo>
                  <a:lnTo>
                    <a:pt x="9163" y="1458"/>
                  </a:lnTo>
                  <a:lnTo>
                    <a:pt x="8873" y="1625"/>
                  </a:lnTo>
                  <a:lnTo>
                    <a:pt x="8606" y="1792"/>
                  </a:lnTo>
                  <a:lnTo>
                    <a:pt x="8328" y="1982"/>
                  </a:lnTo>
                  <a:lnTo>
                    <a:pt x="8061" y="2171"/>
                  </a:lnTo>
                  <a:lnTo>
                    <a:pt x="7805" y="2371"/>
                  </a:lnTo>
                  <a:lnTo>
                    <a:pt x="7549" y="2583"/>
                  </a:lnTo>
                  <a:lnTo>
                    <a:pt x="7292" y="2794"/>
                  </a:lnTo>
                  <a:lnTo>
                    <a:pt x="7059" y="3017"/>
                  </a:lnTo>
                  <a:lnTo>
                    <a:pt x="6814" y="3251"/>
                  </a:lnTo>
                  <a:lnTo>
                    <a:pt x="6591" y="3496"/>
                  </a:lnTo>
                  <a:lnTo>
                    <a:pt x="6368" y="3741"/>
                  </a:lnTo>
                  <a:lnTo>
                    <a:pt x="6146" y="3997"/>
                  </a:lnTo>
                  <a:lnTo>
                    <a:pt x="5934" y="4264"/>
                  </a:lnTo>
                  <a:lnTo>
                    <a:pt x="5734" y="4531"/>
                  </a:lnTo>
                  <a:lnTo>
                    <a:pt x="5545" y="4810"/>
                  </a:lnTo>
                  <a:lnTo>
                    <a:pt x="5355" y="5099"/>
                  </a:lnTo>
                  <a:lnTo>
                    <a:pt x="5177" y="5400"/>
                  </a:lnTo>
                  <a:lnTo>
                    <a:pt x="5010" y="5700"/>
                  </a:lnTo>
                  <a:lnTo>
                    <a:pt x="4854" y="6012"/>
                  </a:lnTo>
                  <a:lnTo>
                    <a:pt x="4698" y="6324"/>
                  </a:lnTo>
                  <a:lnTo>
                    <a:pt x="4554" y="6658"/>
                  </a:lnTo>
                  <a:lnTo>
                    <a:pt x="4420" y="6981"/>
                  </a:lnTo>
                  <a:lnTo>
                    <a:pt x="4298" y="7326"/>
                  </a:lnTo>
                  <a:lnTo>
                    <a:pt x="4175" y="7671"/>
                  </a:lnTo>
                  <a:lnTo>
                    <a:pt x="4075" y="8027"/>
                  </a:lnTo>
                  <a:lnTo>
                    <a:pt x="3975" y="8383"/>
                  </a:lnTo>
                  <a:lnTo>
                    <a:pt x="3897" y="8751"/>
                  </a:lnTo>
                  <a:lnTo>
                    <a:pt x="3841" y="9007"/>
                  </a:lnTo>
                  <a:lnTo>
                    <a:pt x="3797" y="9263"/>
                  </a:lnTo>
                  <a:lnTo>
                    <a:pt x="3763" y="9519"/>
                  </a:lnTo>
                  <a:lnTo>
                    <a:pt x="3730" y="9786"/>
                  </a:lnTo>
                  <a:lnTo>
                    <a:pt x="3696" y="10298"/>
                  </a:lnTo>
                  <a:lnTo>
                    <a:pt x="3663" y="10822"/>
                  </a:lnTo>
                  <a:lnTo>
                    <a:pt x="3641" y="11868"/>
                  </a:lnTo>
                  <a:lnTo>
                    <a:pt x="3630" y="12391"/>
                  </a:lnTo>
                  <a:lnTo>
                    <a:pt x="3607" y="12915"/>
                  </a:lnTo>
                  <a:lnTo>
                    <a:pt x="3574" y="13360"/>
                  </a:lnTo>
                  <a:lnTo>
                    <a:pt x="3518" y="13783"/>
                  </a:lnTo>
                  <a:lnTo>
                    <a:pt x="3429" y="14173"/>
                  </a:lnTo>
                  <a:lnTo>
                    <a:pt x="3329" y="14562"/>
                  </a:lnTo>
                  <a:lnTo>
                    <a:pt x="3206" y="14930"/>
                  </a:lnTo>
                  <a:lnTo>
                    <a:pt x="3062" y="15286"/>
                  </a:lnTo>
                  <a:lnTo>
                    <a:pt x="2906" y="15620"/>
                  </a:lnTo>
                  <a:lnTo>
                    <a:pt x="2728" y="15954"/>
                  </a:lnTo>
                  <a:lnTo>
                    <a:pt x="2538" y="16288"/>
                  </a:lnTo>
                  <a:lnTo>
                    <a:pt x="2338" y="16611"/>
                  </a:lnTo>
                  <a:lnTo>
                    <a:pt x="2127" y="16923"/>
                  </a:lnTo>
                  <a:lnTo>
                    <a:pt x="1904" y="17246"/>
                  </a:lnTo>
                  <a:lnTo>
                    <a:pt x="1425" y="17902"/>
                  </a:lnTo>
                  <a:lnTo>
                    <a:pt x="924" y="18570"/>
                  </a:lnTo>
                  <a:lnTo>
                    <a:pt x="802" y="18749"/>
                  </a:lnTo>
                  <a:lnTo>
                    <a:pt x="679" y="18927"/>
                  </a:lnTo>
                  <a:lnTo>
                    <a:pt x="579" y="19116"/>
                  </a:lnTo>
                  <a:lnTo>
                    <a:pt x="479" y="19305"/>
                  </a:lnTo>
                  <a:lnTo>
                    <a:pt x="390" y="19506"/>
                  </a:lnTo>
                  <a:lnTo>
                    <a:pt x="312" y="19706"/>
                  </a:lnTo>
                  <a:lnTo>
                    <a:pt x="234" y="19906"/>
                  </a:lnTo>
                  <a:lnTo>
                    <a:pt x="167" y="20118"/>
                  </a:lnTo>
                  <a:lnTo>
                    <a:pt x="123" y="20318"/>
                  </a:lnTo>
                  <a:lnTo>
                    <a:pt x="78" y="20530"/>
                  </a:lnTo>
                  <a:lnTo>
                    <a:pt x="45" y="20753"/>
                  </a:lnTo>
                  <a:lnTo>
                    <a:pt x="22" y="20964"/>
                  </a:lnTo>
                  <a:lnTo>
                    <a:pt x="0" y="21176"/>
                  </a:lnTo>
                  <a:lnTo>
                    <a:pt x="0" y="21398"/>
                  </a:lnTo>
                  <a:lnTo>
                    <a:pt x="11" y="21610"/>
                  </a:lnTo>
                  <a:lnTo>
                    <a:pt x="22" y="21821"/>
                  </a:lnTo>
                  <a:lnTo>
                    <a:pt x="67" y="22122"/>
                  </a:lnTo>
                  <a:lnTo>
                    <a:pt x="123" y="22423"/>
                  </a:lnTo>
                  <a:lnTo>
                    <a:pt x="189" y="22712"/>
                  </a:lnTo>
                  <a:lnTo>
                    <a:pt x="278" y="23002"/>
                  </a:lnTo>
                  <a:lnTo>
                    <a:pt x="379" y="23280"/>
                  </a:lnTo>
                  <a:lnTo>
                    <a:pt x="501" y="23569"/>
                  </a:lnTo>
                  <a:lnTo>
                    <a:pt x="635" y="23837"/>
                  </a:lnTo>
                  <a:lnTo>
                    <a:pt x="779" y="24104"/>
                  </a:lnTo>
                  <a:lnTo>
                    <a:pt x="935" y="24360"/>
                  </a:lnTo>
                  <a:lnTo>
                    <a:pt x="1113" y="24605"/>
                  </a:lnTo>
                  <a:lnTo>
                    <a:pt x="1303" y="24839"/>
                  </a:lnTo>
                  <a:lnTo>
                    <a:pt x="1503" y="25061"/>
                  </a:lnTo>
                  <a:lnTo>
                    <a:pt x="1715" y="25273"/>
                  </a:lnTo>
                  <a:lnTo>
                    <a:pt x="1948" y="25473"/>
                  </a:lnTo>
                  <a:lnTo>
                    <a:pt x="2182" y="25651"/>
                  </a:lnTo>
                  <a:lnTo>
                    <a:pt x="2438" y="25818"/>
                  </a:lnTo>
                  <a:lnTo>
                    <a:pt x="2672" y="25963"/>
                  </a:lnTo>
                  <a:lnTo>
                    <a:pt x="2906" y="26097"/>
                  </a:lnTo>
                  <a:lnTo>
                    <a:pt x="3095" y="26186"/>
                  </a:lnTo>
                  <a:lnTo>
                    <a:pt x="3284" y="26275"/>
                  </a:lnTo>
                  <a:lnTo>
                    <a:pt x="3485" y="26353"/>
                  </a:lnTo>
                  <a:lnTo>
                    <a:pt x="3674" y="26419"/>
                  </a:lnTo>
                  <a:lnTo>
                    <a:pt x="3874" y="26464"/>
                  </a:lnTo>
                  <a:lnTo>
                    <a:pt x="4075" y="26486"/>
                  </a:lnTo>
                  <a:lnTo>
                    <a:pt x="4275" y="26486"/>
                  </a:lnTo>
                  <a:lnTo>
                    <a:pt x="4476" y="26464"/>
                  </a:lnTo>
                  <a:lnTo>
                    <a:pt x="4587" y="26442"/>
                  </a:lnTo>
                  <a:lnTo>
                    <a:pt x="4687" y="26419"/>
                  </a:lnTo>
                  <a:lnTo>
                    <a:pt x="4899" y="26342"/>
                  </a:lnTo>
                  <a:lnTo>
                    <a:pt x="5099" y="26252"/>
                  </a:lnTo>
                  <a:lnTo>
                    <a:pt x="5288" y="26152"/>
                  </a:lnTo>
                  <a:lnTo>
                    <a:pt x="5678" y="25930"/>
                  </a:lnTo>
                  <a:lnTo>
                    <a:pt x="5879" y="25829"/>
                  </a:lnTo>
                  <a:lnTo>
                    <a:pt x="6079" y="25751"/>
                  </a:lnTo>
                  <a:lnTo>
                    <a:pt x="6257" y="25685"/>
                  </a:lnTo>
                  <a:lnTo>
                    <a:pt x="6424" y="25640"/>
                  </a:lnTo>
                  <a:lnTo>
                    <a:pt x="6602" y="25607"/>
                  </a:lnTo>
                  <a:lnTo>
                    <a:pt x="6780" y="25584"/>
                  </a:lnTo>
                  <a:lnTo>
                    <a:pt x="6958" y="25562"/>
                  </a:lnTo>
                  <a:lnTo>
                    <a:pt x="7137" y="25562"/>
                  </a:lnTo>
                  <a:lnTo>
                    <a:pt x="7315" y="25573"/>
                  </a:lnTo>
                  <a:lnTo>
                    <a:pt x="7504" y="25584"/>
                  </a:lnTo>
                  <a:lnTo>
                    <a:pt x="7682" y="25607"/>
                  </a:lnTo>
                  <a:lnTo>
                    <a:pt x="7860" y="25629"/>
                  </a:lnTo>
                  <a:lnTo>
                    <a:pt x="8228" y="25696"/>
                  </a:lnTo>
                  <a:lnTo>
                    <a:pt x="8584" y="25785"/>
                  </a:lnTo>
                  <a:lnTo>
                    <a:pt x="8940" y="25885"/>
                  </a:lnTo>
                  <a:lnTo>
                    <a:pt x="9052" y="25918"/>
                  </a:lnTo>
                  <a:lnTo>
                    <a:pt x="9163" y="25930"/>
                  </a:lnTo>
                  <a:lnTo>
                    <a:pt x="9386" y="25930"/>
                  </a:lnTo>
                  <a:lnTo>
                    <a:pt x="9497" y="25907"/>
                  </a:lnTo>
                  <a:lnTo>
                    <a:pt x="9597" y="25885"/>
                  </a:lnTo>
                  <a:lnTo>
                    <a:pt x="9697" y="25841"/>
                  </a:lnTo>
                  <a:lnTo>
                    <a:pt x="9797" y="25796"/>
                  </a:lnTo>
                  <a:lnTo>
                    <a:pt x="9887" y="25740"/>
                  </a:lnTo>
                  <a:lnTo>
                    <a:pt x="9976" y="25674"/>
                  </a:lnTo>
                  <a:lnTo>
                    <a:pt x="10054" y="25596"/>
                  </a:lnTo>
                  <a:lnTo>
                    <a:pt x="10120" y="25518"/>
                  </a:lnTo>
                  <a:lnTo>
                    <a:pt x="10176" y="25429"/>
                  </a:lnTo>
                  <a:lnTo>
                    <a:pt x="10232" y="25328"/>
                  </a:lnTo>
                  <a:lnTo>
                    <a:pt x="10276" y="25228"/>
                  </a:lnTo>
                  <a:lnTo>
                    <a:pt x="10310" y="25117"/>
                  </a:lnTo>
                  <a:lnTo>
                    <a:pt x="10365" y="24839"/>
                  </a:lnTo>
                  <a:lnTo>
                    <a:pt x="10421" y="24560"/>
                  </a:lnTo>
                  <a:lnTo>
                    <a:pt x="10510" y="23970"/>
                  </a:lnTo>
                  <a:lnTo>
                    <a:pt x="10577" y="23380"/>
                  </a:lnTo>
                  <a:lnTo>
                    <a:pt x="10632" y="22768"/>
                  </a:lnTo>
                  <a:lnTo>
                    <a:pt x="10666" y="22167"/>
                  </a:lnTo>
                  <a:lnTo>
                    <a:pt x="10688" y="21576"/>
                  </a:lnTo>
                  <a:lnTo>
                    <a:pt x="10699" y="20998"/>
                  </a:lnTo>
                  <a:lnTo>
                    <a:pt x="10699" y="20452"/>
                  </a:lnTo>
                  <a:lnTo>
                    <a:pt x="10688" y="19940"/>
                  </a:lnTo>
                  <a:lnTo>
                    <a:pt x="10677" y="19461"/>
                  </a:lnTo>
                  <a:lnTo>
                    <a:pt x="10644" y="18682"/>
                  </a:lnTo>
                  <a:lnTo>
                    <a:pt x="10610" y="18159"/>
                  </a:lnTo>
                  <a:lnTo>
                    <a:pt x="10599" y="17969"/>
                  </a:lnTo>
                  <a:lnTo>
                    <a:pt x="10376" y="17713"/>
                  </a:lnTo>
                  <a:lnTo>
                    <a:pt x="10087" y="17379"/>
                  </a:lnTo>
                  <a:lnTo>
                    <a:pt x="9953" y="17201"/>
                  </a:lnTo>
                  <a:lnTo>
                    <a:pt x="9820" y="17034"/>
                  </a:lnTo>
                  <a:lnTo>
                    <a:pt x="9720" y="16878"/>
                  </a:lnTo>
                  <a:lnTo>
                    <a:pt x="9686" y="16800"/>
                  </a:lnTo>
                  <a:lnTo>
                    <a:pt x="9664" y="16733"/>
                  </a:lnTo>
                  <a:lnTo>
                    <a:pt x="9530" y="16288"/>
                  </a:lnTo>
                  <a:lnTo>
                    <a:pt x="9463" y="16054"/>
                  </a:lnTo>
                  <a:lnTo>
                    <a:pt x="9419" y="15832"/>
                  </a:lnTo>
                  <a:lnTo>
                    <a:pt x="9374" y="15598"/>
                  </a:lnTo>
                  <a:lnTo>
                    <a:pt x="9363" y="15375"/>
                  </a:lnTo>
                  <a:lnTo>
                    <a:pt x="9363" y="15153"/>
                  </a:lnTo>
                  <a:lnTo>
                    <a:pt x="9374" y="15041"/>
                  </a:lnTo>
                  <a:lnTo>
                    <a:pt x="9397" y="14930"/>
                  </a:lnTo>
                  <a:lnTo>
                    <a:pt x="9441" y="14741"/>
                  </a:lnTo>
                  <a:lnTo>
                    <a:pt x="9486" y="14562"/>
                  </a:lnTo>
                  <a:lnTo>
                    <a:pt x="9553" y="14384"/>
                  </a:lnTo>
                  <a:lnTo>
                    <a:pt x="9619" y="14206"/>
                  </a:lnTo>
                  <a:lnTo>
                    <a:pt x="9708" y="14039"/>
                  </a:lnTo>
                  <a:lnTo>
                    <a:pt x="9809" y="13883"/>
                  </a:lnTo>
                  <a:lnTo>
                    <a:pt x="9920" y="13739"/>
                  </a:lnTo>
                  <a:lnTo>
                    <a:pt x="10054" y="13616"/>
                  </a:lnTo>
                  <a:lnTo>
                    <a:pt x="10131" y="13560"/>
                  </a:lnTo>
                  <a:lnTo>
                    <a:pt x="10209" y="13505"/>
                  </a:lnTo>
                  <a:lnTo>
                    <a:pt x="10287" y="13460"/>
                  </a:lnTo>
                  <a:lnTo>
                    <a:pt x="10376" y="13416"/>
                  </a:lnTo>
                  <a:lnTo>
                    <a:pt x="10465" y="13382"/>
                  </a:lnTo>
                  <a:lnTo>
                    <a:pt x="10555" y="13360"/>
                  </a:lnTo>
                  <a:lnTo>
                    <a:pt x="10655" y="13338"/>
                  </a:lnTo>
                  <a:lnTo>
                    <a:pt x="10744" y="13327"/>
                  </a:lnTo>
                  <a:lnTo>
                    <a:pt x="10844" y="13316"/>
                  </a:lnTo>
                  <a:lnTo>
                    <a:pt x="10933" y="13327"/>
                  </a:lnTo>
                  <a:lnTo>
                    <a:pt x="11022" y="13338"/>
                  </a:lnTo>
                  <a:lnTo>
                    <a:pt x="11111" y="13349"/>
                  </a:lnTo>
                  <a:lnTo>
                    <a:pt x="11200" y="13382"/>
                  </a:lnTo>
                  <a:lnTo>
                    <a:pt x="11278" y="13416"/>
                  </a:lnTo>
                  <a:lnTo>
                    <a:pt x="11356" y="13460"/>
                  </a:lnTo>
                  <a:lnTo>
                    <a:pt x="11434" y="13516"/>
                  </a:lnTo>
                  <a:lnTo>
                    <a:pt x="11501" y="13594"/>
                  </a:lnTo>
                  <a:lnTo>
                    <a:pt x="11568" y="13661"/>
                  </a:lnTo>
                  <a:lnTo>
                    <a:pt x="11623" y="13739"/>
                  </a:lnTo>
                  <a:lnTo>
                    <a:pt x="11668" y="13828"/>
                  </a:lnTo>
                  <a:lnTo>
                    <a:pt x="11768" y="14006"/>
                  </a:lnTo>
                  <a:lnTo>
                    <a:pt x="11857" y="14184"/>
                  </a:lnTo>
                  <a:lnTo>
                    <a:pt x="11957" y="14362"/>
                  </a:lnTo>
                  <a:lnTo>
                    <a:pt x="12002" y="14440"/>
                  </a:lnTo>
                  <a:lnTo>
                    <a:pt x="12058" y="14518"/>
                  </a:lnTo>
                  <a:lnTo>
                    <a:pt x="12124" y="14585"/>
                  </a:lnTo>
                  <a:lnTo>
                    <a:pt x="12191" y="14652"/>
                  </a:lnTo>
                  <a:lnTo>
                    <a:pt x="12269" y="14707"/>
                  </a:lnTo>
                  <a:lnTo>
                    <a:pt x="12347" y="14752"/>
                  </a:lnTo>
                  <a:lnTo>
                    <a:pt x="12403" y="13238"/>
                  </a:lnTo>
                  <a:lnTo>
                    <a:pt x="12414" y="13104"/>
                  </a:lnTo>
                  <a:lnTo>
                    <a:pt x="12425" y="12970"/>
                  </a:lnTo>
                  <a:lnTo>
                    <a:pt x="12458" y="12837"/>
                  </a:lnTo>
                  <a:lnTo>
                    <a:pt x="12481" y="12781"/>
                  </a:lnTo>
                  <a:lnTo>
                    <a:pt x="12514" y="12725"/>
                  </a:lnTo>
                  <a:lnTo>
                    <a:pt x="12547" y="12670"/>
                  </a:lnTo>
                  <a:lnTo>
                    <a:pt x="12592" y="12614"/>
                  </a:lnTo>
                  <a:lnTo>
                    <a:pt x="12692" y="12525"/>
                  </a:lnTo>
                  <a:lnTo>
                    <a:pt x="12803" y="12447"/>
                  </a:lnTo>
                  <a:lnTo>
                    <a:pt x="12926" y="12380"/>
                  </a:lnTo>
                  <a:lnTo>
                    <a:pt x="13104" y="12291"/>
                  </a:lnTo>
                  <a:lnTo>
                    <a:pt x="13293" y="12213"/>
                  </a:lnTo>
                  <a:lnTo>
                    <a:pt x="13483" y="12146"/>
                  </a:lnTo>
                  <a:lnTo>
                    <a:pt x="13683" y="12080"/>
                  </a:lnTo>
                  <a:lnTo>
                    <a:pt x="14084" y="11968"/>
                  </a:lnTo>
                  <a:lnTo>
                    <a:pt x="14485" y="11857"/>
                  </a:lnTo>
                  <a:lnTo>
                    <a:pt x="14685" y="11801"/>
                  </a:lnTo>
                  <a:lnTo>
                    <a:pt x="14885" y="11746"/>
                  </a:lnTo>
                  <a:lnTo>
                    <a:pt x="15075" y="11668"/>
                  </a:lnTo>
                  <a:lnTo>
                    <a:pt x="15264" y="11590"/>
                  </a:lnTo>
                  <a:lnTo>
                    <a:pt x="15442" y="11501"/>
                  </a:lnTo>
                  <a:lnTo>
                    <a:pt x="15620" y="11389"/>
                  </a:lnTo>
                  <a:lnTo>
                    <a:pt x="15787" y="11267"/>
                  </a:lnTo>
                  <a:lnTo>
                    <a:pt x="15943" y="11133"/>
                  </a:lnTo>
                  <a:lnTo>
                    <a:pt x="16032" y="11033"/>
                  </a:lnTo>
                  <a:lnTo>
                    <a:pt x="16110" y="10933"/>
                  </a:lnTo>
                  <a:lnTo>
                    <a:pt x="16177" y="10822"/>
                  </a:lnTo>
                  <a:lnTo>
                    <a:pt x="16233" y="10721"/>
                  </a:lnTo>
                  <a:lnTo>
                    <a:pt x="16333" y="10488"/>
                  </a:lnTo>
                  <a:lnTo>
                    <a:pt x="16411" y="10254"/>
                  </a:lnTo>
                  <a:lnTo>
                    <a:pt x="16489" y="10020"/>
                  </a:lnTo>
                  <a:lnTo>
                    <a:pt x="16567" y="9786"/>
                  </a:lnTo>
                  <a:lnTo>
                    <a:pt x="16622" y="9675"/>
                  </a:lnTo>
                  <a:lnTo>
                    <a:pt x="16678" y="9564"/>
                  </a:lnTo>
                  <a:lnTo>
                    <a:pt x="16745" y="9452"/>
                  </a:lnTo>
                  <a:lnTo>
                    <a:pt x="16823" y="9352"/>
                  </a:lnTo>
                  <a:lnTo>
                    <a:pt x="16967" y="9185"/>
                  </a:lnTo>
                  <a:lnTo>
                    <a:pt x="17123" y="9040"/>
                  </a:lnTo>
                  <a:lnTo>
                    <a:pt x="17301" y="8907"/>
                  </a:lnTo>
                  <a:lnTo>
                    <a:pt x="17491" y="8795"/>
                  </a:lnTo>
                  <a:lnTo>
                    <a:pt x="17691" y="8695"/>
                  </a:lnTo>
                  <a:lnTo>
                    <a:pt x="17891" y="8617"/>
                  </a:lnTo>
                  <a:lnTo>
                    <a:pt x="18103" y="8562"/>
                  </a:lnTo>
                  <a:lnTo>
                    <a:pt x="18326" y="8528"/>
                  </a:lnTo>
                  <a:lnTo>
                    <a:pt x="18548" y="8506"/>
                  </a:lnTo>
                  <a:lnTo>
                    <a:pt x="18771" y="8517"/>
                  </a:lnTo>
                  <a:lnTo>
                    <a:pt x="18983" y="8539"/>
                  </a:lnTo>
                  <a:lnTo>
                    <a:pt x="19194" y="8573"/>
                  </a:lnTo>
                  <a:lnTo>
                    <a:pt x="19406" y="8617"/>
                  </a:lnTo>
                  <a:lnTo>
                    <a:pt x="19617" y="8673"/>
                  </a:lnTo>
                  <a:lnTo>
                    <a:pt x="20029" y="8806"/>
                  </a:lnTo>
                  <a:lnTo>
                    <a:pt x="20452" y="8940"/>
                  </a:lnTo>
                  <a:lnTo>
                    <a:pt x="20664" y="8996"/>
                  </a:lnTo>
                  <a:lnTo>
                    <a:pt x="20875" y="9051"/>
                  </a:lnTo>
                  <a:lnTo>
                    <a:pt x="21087" y="9107"/>
                  </a:lnTo>
                  <a:lnTo>
                    <a:pt x="21309" y="9140"/>
                  </a:lnTo>
                  <a:lnTo>
                    <a:pt x="21532" y="9163"/>
                  </a:lnTo>
                  <a:lnTo>
                    <a:pt x="21755" y="9163"/>
                  </a:lnTo>
                  <a:lnTo>
                    <a:pt x="22044" y="9152"/>
                  </a:lnTo>
                  <a:lnTo>
                    <a:pt x="22189" y="9129"/>
                  </a:lnTo>
                  <a:lnTo>
                    <a:pt x="22323" y="9107"/>
                  </a:lnTo>
                  <a:lnTo>
                    <a:pt x="22467" y="9074"/>
                  </a:lnTo>
                  <a:lnTo>
                    <a:pt x="22601" y="9029"/>
                  </a:lnTo>
                  <a:lnTo>
                    <a:pt x="22734" y="8985"/>
                  </a:lnTo>
                  <a:lnTo>
                    <a:pt x="22868" y="8918"/>
                  </a:lnTo>
                  <a:lnTo>
                    <a:pt x="23013" y="8829"/>
                  </a:lnTo>
                  <a:lnTo>
                    <a:pt x="23146" y="8717"/>
                  </a:lnTo>
                  <a:lnTo>
                    <a:pt x="23269" y="8606"/>
                  </a:lnTo>
                  <a:lnTo>
                    <a:pt x="23391" y="8472"/>
                  </a:lnTo>
                  <a:lnTo>
                    <a:pt x="23503" y="8328"/>
                  </a:lnTo>
                  <a:lnTo>
                    <a:pt x="23603" y="8183"/>
                  </a:lnTo>
                  <a:lnTo>
                    <a:pt x="23692" y="8016"/>
                  </a:lnTo>
                  <a:lnTo>
                    <a:pt x="23781" y="7849"/>
                  </a:lnTo>
                  <a:lnTo>
                    <a:pt x="23859" y="7682"/>
                  </a:lnTo>
                  <a:lnTo>
                    <a:pt x="23926" y="7504"/>
                  </a:lnTo>
                  <a:lnTo>
                    <a:pt x="23981" y="7326"/>
                  </a:lnTo>
                  <a:lnTo>
                    <a:pt x="24037" y="7136"/>
                  </a:lnTo>
                  <a:lnTo>
                    <a:pt x="24082" y="6958"/>
                  </a:lnTo>
                  <a:lnTo>
                    <a:pt x="24115" y="6780"/>
                  </a:lnTo>
                  <a:lnTo>
                    <a:pt x="24148" y="6591"/>
                  </a:lnTo>
                  <a:lnTo>
                    <a:pt x="24171" y="6424"/>
                  </a:lnTo>
                  <a:lnTo>
                    <a:pt x="24182" y="6290"/>
                  </a:lnTo>
                  <a:lnTo>
                    <a:pt x="24171" y="6157"/>
                  </a:lnTo>
                  <a:lnTo>
                    <a:pt x="24148" y="6012"/>
                  </a:lnTo>
                  <a:lnTo>
                    <a:pt x="24115" y="5867"/>
                  </a:lnTo>
                  <a:lnTo>
                    <a:pt x="24082" y="5711"/>
                  </a:lnTo>
                  <a:lnTo>
                    <a:pt x="24026" y="5556"/>
                  </a:lnTo>
                  <a:lnTo>
                    <a:pt x="23959" y="5400"/>
                  </a:lnTo>
                  <a:lnTo>
                    <a:pt x="23892" y="5233"/>
                  </a:lnTo>
                  <a:lnTo>
                    <a:pt x="23725" y="4910"/>
                  </a:lnTo>
                  <a:lnTo>
                    <a:pt x="23525" y="4576"/>
                  </a:lnTo>
                  <a:lnTo>
                    <a:pt x="23302" y="4242"/>
                  </a:lnTo>
                  <a:lnTo>
                    <a:pt x="23068" y="3908"/>
                  </a:lnTo>
                  <a:lnTo>
                    <a:pt x="22812" y="3585"/>
                  </a:lnTo>
                  <a:lnTo>
                    <a:pt x="22556" y="3273"/>
                  </a:lnTo>
                  <a:lnTo>
                    <a:pt x="22289" y="2973"/>
                  </a:lnTo>
                  <a:lnTo>
                    <a:pt x="22022" y="2705"/>
                  </a:lnTo>
                  <a:lnTo>
                    <a:pt x="21777" y="2460"/>
                  </a:lnTo>
                  <a:lnTo>
                    <a:pt x="21532" y="2238"/>
                  </a:lnTo>
                  <a:lnTo>
                    <a:pt x="21309" y="2060"/>
                  </a:lnTo>
                  <a:lnTo>
                    <a:pt x="21109" y="1915"/>
                  </a:lnTo>
                  <a:lnTo>
                    <a:pt x="20797" y="1726"/>
                  </a:lnTo>
                  <a:lnTo>
                    <a:pt x="20474" y="1536"/>
                  </a:lnTo>
                  <a:lnTo>
                    <a:pt x="20152" y="1358"/>
                  </a:lnTo>
                  <a:lnTo>
                    <a:pt x="19829" y="1202"/>
                  </a:lnTo>
                  <a:lnTo>
                    <a:pt x="19506" y="1047"/>
                  </a:lnTo>
                  <a:lnTo>
                    <a:pt x="19183" y="902"/>
                  </a:lnTo>
                  <a:lnTo>
                    <a:pt x="18849" y="779"/>
                  </a:lnTo>
                  <a:lnTo>
                    <a:pt x="18515" y="657"/>
                  </a:lnTo>
                  <a:lnTo>
                    <a:pt x="18181" y="546"/>
                  </a:lnTo>
                  <a:lnTo>
                    <a:pt x="17858" y="445"/>
                  </a:lnTo>
                  <a:lnTo>
                    <a:pt x="17513" y="356"/>
                  </a:lnTo>
                  <a:lnTo>
                    <a:pt x="17179" y="278"/>
                  </a:lnTo>
                  <a:lnTo>
                    <a:pt x="16845" y="200"/>
                  </a:lnTo>
                  <a:lnTo>
                    <a:pt x="16511" y="145"/>
                  </a:lnTo>
                  <a:lnTo>
                    <a:pt x="16177" y="100"/>
                  </a:lnTo>
                  <a:lnTo>
                    <a:pt x="15843" y="56"/>
                  </a:lnTo>
                  <a:lnTo>
                    <a:pt x="15498" y="33"/>
                  </a:lnTo>
                  <a:lnTo>
                    <a:pt x="15164" y="11"/>
                  </a:lnTo>
                  <a:lnTo>
                    <a:pt x="14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440;p21">
              <a:extLst>
                <a:ext uri="{FF2B5EF4-FFF2-40B4-BE49-F238E27FC236}">
                  <a16:creationId xmlns:a16="http://schemas.microsoft.com/office/drawing/2014/main" id="{AB8D8DBE-CDA9-4987-997B-41BFFE897F2A}"/>
                </a:ext>
              </a:extLst>
            </p:cNvPr>
            <p:cNvSpPr/>
            <p:nvPr/>
          </p:nvSpPr>
          <p:spPr>
            <a:xfrm>
              <a:off x="1174656" y="2064604"/>
              <a:ext cx="390358" cy="535646"/>
            </a:xfrm>
            <a:custGeom>
              <a:avLst/>
              <a:gdLst/>
              <a:ahLst/>
              <a:cxnLst/>
              <a:rect l="l" t="t" r="r" b="b"/>
              <a:pathLst>
                <a:path w="16634" h="22825" extrusionOk="0">
                  <a:moveTo>
                    <a:pt x="0" y="1"/>
                  </a:moveTo>
                  <a:lnTo>
                    <a:pt x="34" y="747"/>
                  </a:lnTo>
                  <a:lnTo>
                    <a:pt x="56" y="1125"/>
                  </a:lnTo>
                  <a:lnTo>
                    <a:pt x="89" y="1526"/>
                  </a:lnTo>
                  <a:lnTo>
                    <a:pt x="134" y="1927"/>
                  </a:lnTo>
                  <a:lnTo>
                    <a:pt x="190" y="2339"/>
                  </a:lnTo>
                  <a:lnTo>
                    <a:pt x="256" y="2751"/>
                  </a:lnTo>
                  <a:lnTo>
                    <a:pt x="334" y="3174"/>
                  </a:lnTo>
                  <a:lnTo>
                    <a:pt x="423" y="3608"/>
                  </a:lnTo>
                  <a:lnTo>
                    <a:pt x="535" y="4031"/>
                  </a:lnTo>
                  <a:lnTo>
                    <a:pt x="657" y="4465"/>
                  </a:lnTo>
                  <a:lnTo>
                    <a:pt x="802" y="4911"/>
                  </a:lnTo>
                  <a:lnTo>
                    <a:pt x="958" y="5345"/>
                  </a:lnTo>
                  <a:lnTo>
                    <a:pt x="1147" y="5790"/>
                  </a:lnTo>
                  <a:lnTo>
                    <a:pt x="1347" y="6224"/>
                  </a:lnTo>
                  <a:lnTo>
                    <a:pt x="1581" y="6659"/>
                  </a:lnTo>
                  <a:lnTo>
                    <a:pt x="2082" y="7571"/>
                  </a:lnTo>
                  <a:lnTo>
                    <a:pt x="2606" y="8451"/>
                  </a:lnTo>
                  <a:lnTo>
                    <a:pt x="3140" y="9319"/>
                  </a:lnTo>
                  <a:lnTo>
                    <a:pt x="3685" y="10166"/>
                  </a:lnTo>
                  <a:lnTo>
                    <a:pt x="4231" y="10989"/>
                  </a:lnTo>
                  <a:lnTo>
                    <a:pt x="4788" y="11791"/>
                  </a:lnTo>
                  <a:lnTo>
                    <a:pt x="5344" y="12559"/>
                  </a:lnTo>
                  <a:lnTo>
                    <a:pt x="5912" y="13316"/>
                  </a:lnTo>
                  <a:lnTo>
                    <a:pt x="6480" y="14051"/>
                  </a:lnTo>
                  <a:lnTo>
                    <a:pt x="7048" y="14752"/>
                  </a:lnTo>
                  <a:lnTo>
                    <a:pt x="7604" y="15432"/>
                  </a:lnTo>
                  <a:lnTo>
                    <a:pt x="8172" y="16077"/>
                  </a:lnTo>
                  <a:lnTo>
                    <a:pt x="8718" y="16712"/>
                  </a:lnTo>
                  <a:lnTo>
                    <a:pt x="9274" y="17302"/>
                  </a:lnTo>
                  <a:lnTo>
                    <a:pt x="9809" y="17881"/>
                  </a:lnTo>
                  <a:lnTo>
                    <a:pt x="10332" y="18426"/>
                  </a:lnTo>
                  <a:lnTo>
                    <a:pt x="10855" y="18939"/>
                  </a:lnTo>
                  <a:lnTo>
                    <a:pt x="11356" y="19417"/>
                  </a:lnTo>
                  <a:lnTo>
                    <a:pt x="11846" y="19874"/>
                  </a:lnTo>
                  <a:lnTo>
                    <a:pt x="12314" y="20308"/>
                  </a:lnTo>
                  <a:lnTo>
                    <a:pt x="12759" y="20698"/>
                  </a:lnTo>
                  <a:lnTo>
                    <a:pt x="13193" y="21054"/>
                  </a:lnTo>
                  <a:lnTo>
                    <a:pt x="13605" y="21388"/>
                  </a:lnTo>
                  <a:lnTo>
                    <a:pt x="13984" y="21689"/>
                  </a:lnTo>
                  <a:lnTo>
                    <a:pt x="14340" y="21956"/>
                  </a:lnTo>
                  <a:lnTo>
                    <a:pt x="14674" y="22178"/>
                  </a:lnTo>
                  <a:lnTo>
                    <a:pt x="14975" y="22379"/>
                  </a:lnTo>
                  <a:lnTo>
                    <a:pt x="15253" y="22546"/>
                  </a:lnTo>
                  <a:lnTo>
                    <a:pt x="15487" y="22668"/>
                  </a:lnTo>
                  <a:lnTo>
                    <a:pt x="15698" y="22757"/>
                  </a:lnTo>
                  <a:lnTo>
                    <a:pt x="15865" y="22813"/>
                  </a:lnTo>
                  <a:lnTo>
                    <a:pt x="15943" y="22824"/>
                  </a:lnTo>
                  <a:lnTo>
                    <a:pt x="15999" y="22824"/>
                  </a:lnTo>
                  <a:lnTo>
                    <a:pt x="15776" y="22524"/>
                  </a:lnTo>
                  <a:lnTo>
                    <a:pt x="15587" y="22212"/>
                  </a:lnTo>
                  <a:lnTo>
                    <a:pt x="15431" y="21900"/>
                  </a:lnTo>
                  <a:lnTo>
                    <a:pt x="15298" y="21599"/>
                  </a:lnTo>
                  <a:lnTo>
                    <a:pt x="15197" y="21299"/>
                  </a:lnTo>
                  <a:lnTo>
                    <a:pt x="15120" y="20998"/>
                  </a:lnTo>
                  <a:lnTo>
                    <a:pt x="15064" y="20698"/>
                  </a:lnTo>
                  <a:lnTo>
                    <a:pt x="15030" y="20408"/>
                  </a:lnTo>
                  <a:lnTo>
                    <a:pt x="15019" y="20119"/>
                  </a:lnTo>
                  <a:lnTo>
                    <a:pt x="15019" y="19840"/>
                  </a:lnTo>
                  <a:lnTo>
                    <a:pt x="15042" y="19562"/>
                  </a:lnTo>
                  <a:lnTo>
                    <a:pt x="15086" y="19295"/>
                  </a:lnTo>
                  <a:lnTo>
                    <a:pt x="15142" y="19028"/>
                  </a:lnTo>
                  <a:lnTo>
                    <a:pt x="15197" y="18772"/>
                  </a:lnTo>
                  <a:lnTo>
                    <a:pt x="15275" y="18527"/>
                  </a:lnTo>
                  <a:lnTo>
                    <a:pt x="15364" y="18293"/>
                  </a:lnTo>
                  <a:lnTo>
                    <a:pt x="15454" y="18070"/>
                  </a:lnTo>
                  <a:lnTo>
                    <a:pt x="15554" y="17848"/>
                  </a:lnTo>
                  <a:lnTo>
                    <a:pt x="15654" y="17647"/>
                  </a:lnTo>
                  <a:lnTo>
                    <a:pt x="15765" y="17447"/>
                  </a:lnTo>
                  <a:lnTo>
                    <a:pt x="15977" y="17102"/>
                  </a:lnTo>
                  <a:lnTo>
                    <a:pt x="16177" y="16801"/>
                  </a:lnTo>
                  <a:lnTo>
                    <a:pt x="16355" y="16556"/>
                  </a:lnTo>
                  <a:lnTo>
                    <a:pt x="16500" y="16378"/>
                  </a:lnTo>
                  <a:lnTo>
                    <a:pt x="16634" y="16233"/>
                  </a:lnTo>
                  <a:lnTo>
                    <a:pt x="16333" y="15855"/>
                  </a:lnTo>
                  <a:lnTo>
                    <a:pt x="15877" y="15320"/>
                  </a:lnTo>
                  <a:lnTo>
                    <a:pt x="15275" y="14641"/>
                  </a:lnTo>
                  <a:lnTo>
                    <a:pt x="14552" y="13840"/>
                  </a:lnTo>
                  <a:lnTo>
                    <a:pt x="12826" y="11947"/>
                  </a:lnTo>
                  <a:lnTo>
                    <a:pt x="10867" y="9809"/>
                  </a:lnTo>
                  <a:lnTo>
                    <a:pt x="6881" y="5467"/>
                  </a:lnTo>
                  <a:lnTo>
                    <a:pt x="5177" y="3586"/>
                  </a:lnTo>
                  <a:lnTo>
                    <a:pt x="4465" y="2795"/>
                  </a:lnTo>
                  <a:lnTo>
                    <a:pt x="3875" y="2116"/>
                  </a:lnTo>
                  <a:lnTo>
                    <a:pt x="3708" y="1927"/>
                  </a:lnTo>
                  <a:lnTo>
                    <a:pt x="3530" y="1749"/>
                  </a:lnTo>
                  <a:lnTo>
                    <a:pt x="3363" y="1582"/>
                  </a:lnTo>
                  <a:lnTo>
                    <a:pt x="3184" y="1426"/>
                  </a:lnTo>
                  <a:lnTo>
                    <a:pt x="3017" y="1281"/>
                  </a:lnTo>
                  <a:lnTo>
                    <a:pt x="2839" y="1147"/>
                  </a:lnTo>
                  <a:lnTo>
                    <a:pt x="2672" y="1025"/>
                  </a:lnTo>
                  <a:lnTo>
                    <a:pt x="2505" y="903"/>
                  </a:lnTo>
                  <a:lnTo>
                    <a:pt x="2171" y="702"/>
                  </a:lnTo>
                  <a:lnTo>
                    <a:pt x="1848" y="535"/>
                  </a:lnTo>
                  <a:lnTo>
                    <a:pt x="1537" y="390"/>
                  </a:lnTo>
                  <a:lnTo>
                    <a:pt x="1258" y="279"/>
                  </a:lnTo>
                  <a:lnTo>
                    <a:pt x="991" y="190"/>
                  </a:lnTo>
                  <a:lnTo>
                    <a:pt x="746" y="123"/>
                  </a:lnTo>
                  <a:lnTo>
                    <a:pt x="535" y="79"/>
                  </a:lnTo>
                  <a:lnTo>
                    <a:pt x="345" y="45"/>
                  </a:lnTo>
                  <a:lnTo>
                    <a:pt x="89" y="12"/>
                  </a:lnTo>
                  <a:lnTo>
                    <a:pt x="0" y="1"/>
                  </a:lnTo>
                  <a:close/>
                </a:path>
              </a:pathLst>
            </a:custGeom>
            <a:solidFill>
              <a:srgbClr val="F2C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441;p21">
              <a:extLst>
                <a:ext uri="{FF2B5EF4-FFF2-40B4-BE49-F238E27FC236}">
                  <a16:creationId xmlns:a16="http://schemas.microsoft.com/office/drawing/2014/main" id="{86DE75AD-CC0D-4696-9D8B-C4F9D839B277}"/>
                </a:ext>
              </a:extLst>
            </p:cNvPr>
            <p:cNvSpPr/>
            <p:nvPr/>
          </p:nvSpPr>
          <p:spPr>
            <a:xfrm>
              <a:off x="1174656" y="2064604"/>
              <a:ext cx="390358" cy="535646"/>
            </a:xfrm>
            <a:custGeom>
              <a:avLst/>
              <a:gdLst/>
              <a:ahLst/>
              <a:cxnLst/>
              <a:rect l="l" t="t" r="r" b="b"/>
              <a:pathLst>
                <a:path w="16634" h="22825" fill="none" extrusionOk="0">
                  <a:moveTo>
                    <a:pt x="16634" y="16233"/>
                  </a:moveTo>
                  <a:lnTo>
                    <a:pt x="16634" y="16233"/>
                  </a:lnTo>
                  <a:lnTo>
                    <a:pt x="16333" y="15855"/>
                  </a:lnTo>
                  <a:lnTo>
                    <a:pt x="15877" y="15320"/>
                  </a:lnTo>
                  <a:lnTo>
                    <a:pt x="15275" y="14641"/>
                  </a:lnTo>
                  <a:lnTo>
                    <a:pt x="14552" y="13840"/>
                  </a:lnTo>
                  <a:lnTo>
                    <a:pt x="12826" y="11947"/>
                  </a:lnTo>
                  <a:lnTo>
                    <a:pt x="10867" y="9809"/>
                  </a:lnTo>
                  <a:lnTo>
                    <a:pt x="6881" y="5467"/>
                  </a:lnTo>
                  <a:lnTo>
                    <a:pt x="5177" y="3586"/>
                  </a:lnTo>
                  <a:lnTo>
                    <a:pt x="4465" y="2795"/>
                  </a:lnTo>
                  <a:lnTo>
                    <a:pt x="3875" y="2116"/>
                  </a:lnTo>
                  <a:lnTo>
                    <a:pt x="3875" y="2116"/>
                  </a:lnTo>
                  <a:lnTo>
                    <a:pt x="3708" y="1927"/>
                  </a:lnTo>
                  <a:lnTo>
                    <a:pt x="3530" y="1749"/>
                  </a:lnTo>
                  <a:lnTo>
                    <a:pt x="3363" y="1582"/>
                  </a:lnTo>
                  <a:lnTo>
                    <a:pt x="3184" y="1426"/>
                  </a:lnTo>
                  <a:lnTo>
                    <a:pt x="3017" y="1281"/>
                  </a:lnTo>
                  <a:lnTo>
                    <a:pt x="2839" y="1147"/>
                  </a:lnTo>
                  <a:lnTo>
                    <a:pt x="2672" y="1025"/>
                  </a:lnTo>
                  <a:lnTo>
                    <a:pt x="2505" y="903"/>
                  </a:lnTo>
                  <a:lnTo>
                    <a:pt x="2171" y="702"/>
                  </a:lnTo>
                  <a:lnTo>
                    <a:pt x="1848" y="535"/>
                  </a:lnTo>
                  <a:lnTo>
                    <a:pt x="1537" y="390"/>
                  </a:lnTo>
                  <a:lnTo>
                    <a:pt x="1258" y="279"/>
                  </a:lnTo>
                  <a:lnTo>
                    <a:pt x="991" y="190"/>
                  </a:lnTo>
                  <a:lnTo>
                    <a:pt x="746" y="123"/>
                  </a:lnTo>
                  <a:lnTo>
                    <a:pt x="535" y="79"/>
                  </a:lnTo>
                  <a:lnTo>
                    <a:pt x="345" y="45"/>
                  </a:lnTo>
                  <a:lnTo>
                    <a:pt x="89" y="12"/>
                  </a:lnTo>
                  <a:lnTo>
                    <a:pt x="0" y="1"/>
                  </a:lnTo>
                  <a:lnTo>
                    <a:pt x="0" y="1"/>
                  </a:lnTo>
                  <a:lnTo>
                    <a:pt x="34" y="747"/>
                  </a:lnTo>
                  <a:lnTo>
                    <a:pt x="56" y="1125"/>
                  </a:lnTo>
                  <a:lnTo>
                    <a:pt x="89" y="1526"/>
                  </a:lnTo>
                  <a:lnTo>
                    <a:pt x="134" y="1927"/>
                  </a:lnTo>
                  <a:lnTo>
                    <a:pt x="190" y="2339"/>
                  </a:lnTo>
                  <a:lnTo>
                    <a:pt x="256" y="2751"/>
                  </a:lnTo>
                  <a:lnTo>
                    <a:pt x="334" y="3174"/>
                  </a:lnTo>
                  <a:lnTo>
                    <a:pt x="423" y="3608"/>
                  </a:lnTo>
                  <a:lnTo>
                    <a:pt x="535" y="4031"/>
                  </a:lnTo>
                  <a:lnTo>
                    <a:pt x="657" y="4465"/>
                  </a:lnTo>
                  <a:lnTo>
                    <a:pt x="802" y="4911"/>
                  </a:lnTo>
                  <a:lnTo>
                    <a:pt x="958" y="5345"/>
                  </a:lnTo>
                  <a:lnTo>
                    <a:pt x="1147" y="5790"/>
                  </a:lnTo>
                  <a:lnTo>
                    <a:pt x="1347" y="6224"/>
                  </a:lnTo>
                  <a:lnTo>
                    <a:pt x="1581" y="6659"/>
                  </a:lnTo>
                  <a:lnTo>
                    <a:pt x="1581" y="6659"/>
                  </a:lnTo>
                  <a:lnTo>
                    <a:pt x="2082" y="7571"/>
                  </a:lnTo>
                  <a:lnTo>
                    <a:pt x="2606" y="8451"/>
                  </a:lnTo>
                  <a:lnTo>
                    <a:pt x="3140" y="9319"/>
                  </a:lnTo>
                  <a:lnTo>
                    <a:pt x="3685" y="10166"/>
                  </a:lnTo>
                  <a:lnTo>
                    <a:pt x="4231" y="10989"/>
                  </a:lnTo>
                  <a:lnTo>
                    <a:pt x="4788" y="11791"/>
                  </a:lnTo>
                  <a:lnTo>
                    <a:pt x="5344" y="12559"/>
                  </a:lnTo>
                  <a:lnTo>
                    <a:pt x="5912" y="13316"/>
                  </a:lnTo>
                  <a:lnTo>
                    <a:pt x="6480" y="14051"/>
                  </a:lnTo>
                  <a:lnTo>
                    <a:pt x="7048" y="14752"/>
                  </a:lnTo>
                  <a:lnTo>
                    <a:pt x="7604" y="15432"/>
                  </a:lnTo>
                  <a:lnTo>
                    <a:pt x="8172" y="16077"/>
                  </a:lnTo>
                  <a:lnTo>
                    <a:pt x="8718" y="16712"/>
                  </a:lnTo>
                  <a:lnTo>
                    <a:pt x="9274" y="17302"/>
                  </a:lnTo>
                  <a:lnTo>
                    <a:pt x="9809" y="17881"/>
                  </a:lnTo>
                  <a:lnTo>
                    <a:pt x="10332" y="18426"/>
                  </a:lnTo>
                  <a:lnTo>
                    <a:pt x="10855" y="18939"/>
                  </a:lnTo>
                  <a:lnTo>
                    <a:pt x="11356" y="19417"/>
                  </a:lnTo>
                  <a:lnTo>
                    <a:pt x="11846" y="19874"/>
                  </a:lnTo>
                  <a:lnTo>
                    <a:pt x="12314" y="20308"/>
                  </a:lnTo>
                  <a:lnTo>
                    <a:pt x="12759" y="20698"/>
                  </a:lnTo>
                  <a:lnTo>
                    <a:pt x="13193" y="21054"/>
                  </a:lnTo>
                  <a:lnTo>
                    <a:pt x="13605" y="21388"/>
                  </a:lnTo>
                  <a:lnTo>
                    <a:pt x="13984" y="21689"/>
                  </a:lnTo>
                  <a:lnTo>
                    <a:pt x="14340" y="21956"/>
                  </a:lnTo>
                  <a:lnTo>
                    <a:pt x="14674" y="22178"/>
                  </a:lnTo>
                  <a:lnTo>
                    <a:pt x="14975" y="22379"/>
                  </a:lnTo>
                  <a:lnTo>
                    <a:pt x="15253" y="22546"/>
                  </a:lnTo>
                  <a:lnTo>
                    <a:pt x="15487" y="22668"/>
                  </a:lnTo>
                  <a:lnTo>
                    <a:pt x="15698" y="22757"/>
                  </a:lnTo>
                  <a:lnTo>
                    <a:pt x="15865" y="22813"/>
                  </a:lnTo>
                  <a:lnTo>
                    <a:pt x="15943" y="22824"/>
                  </a:lnTo>
                  <a:lnTo>
                    <a:pt x="15999" y="22824"/>
                  </a:lnTo>
                  <a:lnTo>
                    <a:pt x="15999" y="22824"/>
                  </a:lnTo>
                  <a:lnTo>
                    <a:pt x="15776" y="22524"/>
                  </a:lnTo>
                  <a:lnTo>
                    <a:pt x="15587" y="22212"/>
                  </a:lnTo>
                  <a:lnTo>
                    <a:pt x="15431" y="21900"/>
                  </a:lnTo>
                  <a:lnTo>
                    <a:pt x="15298" y="21599"/>
                  </a:lnTo>
                  <a:lnTo>
                    <a:pt x="15197" y="21299"/>
                  </a:lnTo>
                  <a:lnTo>
                    <a:pt x="15120" y="20998"/>
                  </a:lnTo>
                  <a:lnTo>
                    <a:pt x="15064" y="20698"/>
                  </a:lnTo>
                  <a:lnTo>
                    <a:pt x="15030" y="20408"/>
                  </a:lnTo>
                  <a:lnTo>
                    <a:pt x="15019" y="20119"/>
                  </a:lnTo>
                  <a:lnTo>
                    <a:pt x="15019" y="19840"/>
                  </a:lnTo>
                  <a:lnTo>
                    <a:pt x="15042" y="19562"/>
                  </a:lnTo>
                  <a:lnTo>
                    <a:pt x="15086" y="19295"/>
                  </a:lnTo>
                  <a:lnTo>
                    <a:pt x="15142" y="19028"/>
                  </a:lnTo>
                  <a:lnTo>
                    <a:pt x="15197" y="18772"/>
                  </a:lnTo>
                  <a:lnTo>
                    <a:pt x="15275" y="18527"/>
                  </a:lnTo>
                  <a:lnTo>
                    <a:pt x="15364" y="18293"/>
                  </a:lnTo>
                  <a:lnTo>
                    <a:pt x="15454" y="18070"/>
                  </a:lnTo>
                  <a:lnTo>
                    <a:pt x="15554" y="17848"/>
                  </a:lnTo>
                  <a:lnTo>
                    <a:pt x="15654" y="17647"/>
                  </a:lnTo>
                  <a:lnTo>
                    <a:pt x="15765" y="17447"/>
                  </a:lnTo>
                  <a:lnTo>
                    <a:pt x="15977" y="17102"/>
                  </a:lnTo>
                  <a:lnTo>
                    <a:pt x="16177" y="16801"/>
                  </a:lnTo>
                  <a:lnTo>
                    <a:pt x="16355" y="16556"/>
                  </a:lnTo>
                  <a:lnTo>
                    <a:pt x="16500" y="16378"/>
                  </a:lnTo>
                  <a:lnTo>
                    <a:pt x="16634" y="162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442;p21">
              <a:extLst>
                <a:ext uri="{FF2B5EF4-FFF2-40B4-BE49-F238E27FC236}">
                  <a16:creationId xmlns:a16="http://schemas.microsoft.com/office/drawing/2014/main" id="{C20B08C5-2E45-46D9-BA49-EB64192341B2}"/>
                </a:ext>
              </a:extLst>
            </p:cNvPr>
            <p:cNvSpPr/>
            <p:nvPr/>
          </p:nvSpPr>
          <p:spPr>
            <a:xfrm>
              <a:off x="1503858" y="2436400"/>
              <a:ext cx="699449" cy="310146"/>
            </a:xfrm>
            <a:custGeom>
              <a:avLst/>
              <a:gdLst/>
              <a:ahLst/>
              <a:cxnLst/>
              <a:rect l="l" t="t" r="r" b="b"/>
              <a:pathLst>
                <a:path w="29805" h="13216" extrusionOk="0">
                  <a:moveTo>
                    <a:pt x="2294" y="1"/>
                  </a:moveTo>
                  <a:lnTo>
                    <a:pt x="2060" y="245"/>
                  </a:lnTo>
                  <a:lnTo>
                    <a:pt x="1849" y="490"/>
                  </a:lnTo>
                  <a:lnTo>
                    <a:pt x="1659" y="735"/>
                  </a:lnTo>
                  <a:lnTo>
                    <a:pt x="1470" y="969"/>
                  </a:lnTo>
                  <a:lnTo>
                    <a:pt x="1303" y="1203"/>
                  </a:lnTo>
                  <a:lnTo>
                    <a:pt x="1136" y="1426"/>
                  </a:lnTo>
                  <a:lnTo>
                    <a:pt x="991" y="1637"/>
                  </a:lnTo>
                  <a:lnTo>
                    <a:pt x="858" y="1849"/>
                  </a:lnTo>
                  <a:lnTo>
                    <a:pt x="724" y="2060"/>
                  </a:lnTo>
                  <a:lnTo>
                    <a:pt x="613" y="2261"/>
                  </a:lnTo>
                  <a:lnTo>
                    <a:pt x="513" y="2461"/>
                  </a:lnTo>
                  <a:lnTo>
                    <a:pt x="423" y="2650"/>
                  </a:lnTo>
                  <a:lnTo>
                    <a:pt x="334" y="2840"/>
                  </a:lnTo>
                  <a:lnTo>
                    <a:pt x="268" y="3018"/>
                  </a:lnTo>
                  <a:lnTo>
                    <a:pt x="201" y="3196"/>
                  </a:lnTo>
                  <a:lnTo>
                    <a:pt x="145" y="3374"/>
                  </a:lnTo>
                  <a:lnTo>
                    <a:pt x="101" y="3541"/>
                  </a:lnTo>
                  <a:lnTo>
                    <a:pt x="67" y="3708"/>
                  </a:lnTo>
                  <a:lnTo>
                    <a:pt x="45" y="3864"/>
                  </a:lnTo>
                  <a:lnTo>
                    <a:pt x="23" y="4020"/>
                  </a:lnTo>
                  <a:lnTo>
                    <a:pt x="12" y="4164"/>
                  </a:lnTo>
                  <a:lnTo>
                    <a:pt x="0" y="4309"/>
                  </a:lnTo>
                  <a:lnTo>
                    <a:pt x="0" y="4454"/>
                  </a:lnTo>
                  <a:lnTo>
                    <a:pt x="12" y="4587"/>
                  </a:lnTo>
                  <a:lnTo>
                    <a:pt x="45" y="4844"/>
                  </a:lnTo>
                  <a:lnTo>
                    <a:pt x="101" y="5088"/>
                  </a:lnTo>
                  <a:lnTo>
                    <a:pt x="179" y="5311"/>
                  </a:lnTo>
                  <a:lnTo>
                    <a:pt x="268" y="5523"/>
                  </a:lnTo>
                  <a:lnTo>
                    <a:pt x="379" y="5712"/>
                  </a:lnTo>
                  <a:lnTo>
                    <a:pt x="501" y="5890"/>
                  </a:lnTo>
                  <a:lnTo>
                    <a:pt x="635" y="6057"/>
                  </a:lnTo>
                  <a:lnTo>
                    <a:pt x="769" y="6202"/>
                  </a:lnTo>
                  <a:lnTo>
                    <a:pt x="902" y="6335"/>
                  </a:lnTo>
                  <a:lnTo>
                    <a:pt x="1047" y="6458"/>
                  </a:lnTo>
                  <a:lnTo>
                    <a:pt x="1192" y="6558"/>
                  </a:lnTo>
                  <a:lnTo>
                    <a:pt x="1325" y="6658"/>
                  </a:lnTo>
                  <a:lnTo>
                    <a:pt x="1581" y="6803"/>
                  </a:lnTo>
                  <a:lnTo>
                    <a:pt x="1782" y="6903"/>
                  </a:lnTo>
                  <a:lnTo>
                    <a:pt x="1927" y="6970"/>
                  </a:lnTo>
                  <a:lnTo>
                    <a:pt x="1971" y="6981"/>
                  </a:lnTo>
                  <a:lnTo>
                    <a:pt x="2171" y="7059"/>
                  </a:lnTo>
                  <a:lnTo>
                    <a:pt x="2416" y="7137"/>
                  </a:lnTo>
                  <a:lnTo>
                    <a:pt x="3029" y="7304"/>
                  </a:lnTo>
                  <a:lnTo>
                    <a:pt x="3786" y="7493"/>
                  </a:lnTo>
                  <a:lnTo>
                    <a:pt x="4665" y="7694"/>
                  </a:lnTo>
                  <a:lnTo>
                    <a:pt x="5667" y="7916"/>
                  </a:lnTo>
                  <a:lnTo>
                    <a:pt x="6781" y="8150"/>
                  </a:lnTo>
                  <a:lnTo>
                    <a:pt x="9230" y="8662"/>
                  </a:lnTo>
                  <a:lnTo>
                    <a:pt x="11913" y="9219"/>
                  </a:lnTo>
                  <a:lnTo>
                    <a:pt x="13294" y="9520"/>
                  </a:lnTo>
                  <a:lnTo>
                    <a:pt x="14697" y="9831"/>
                  </a:lnTo>
                  <a:lnTo>
                    <a:pt x="16099" y="10143"/>
                  </a:lnTo>
                  <a:lnTo>
                    <a:pt x="17480" y="10477"/>
                  </a:lnTo>
                  <a:lnTo>
                    <a:pt x="18827" y="10811"/>
                  </a:lnTo>
                  <a:lnTo>
                    <a:pt x="20118" y="11156"/>
                  </a:lnTo>
                  <a:lnTo>
                    <a:pt x="20497" y="11267"/>
                  </a:lnTo>
                  <a:lnTo>
                    <a:pt x="20842" y="11379"/>
                  </a:lnTo>
                  <a:lnTo>
                    <a:pt x="21143" y="11501"/>
                  </a:lnTo>
                  <a:lnTo>
                    <a:pt x="21421" y="11624"/>
                  </a:lnTo>
                  <a:lnTo>
                    <a:pt x="21666" y="11757"/>
                  </a:lnTo>
                  <a:lnTo>
                    <a:pt x="21900" y="11902"/>
                  </a:lnTo>
                  <a:lnTo>
                    <a:pt x="22100" y="12058"/>
                  </a:lnTo>
                  <a:lnTo>
                    <a:pt x="22290" y="12225"/>
                  </a:lnTo>
                  <a:lnTo>
                    <a:pt x="22312" y="12236"/>
                  </a:lnTo>
                  <a:lnTo>
                    <a:pt x="22624" y="12414"/>
                  </a:lnTo>
                  <a:lnTo>
                    <a:pt x="22935" y="12581"/>
                  </a:lnTo>
                  <a:lnTo>
                    <a:pt x="23269" y="12726"/>
                  </a:lnTo>
                  <a:lnTo>
                    <a:pt x="23592" y="12848"/>
                  </a:lnTo>
                  <a:lnTo>
                    <a:pt x="23926" y="12949"/>
                  </a:lnTo>
                  <a:lnTo>
                    <a:pt x="24260" y="13038"/>
                  </a:lnTo>
                  <a:lnTo>
                    <a:pt x="24594" y="13104"/>
                  </a:lnTo>
                  <a:lnTo>
                    <a:pt x="24928" y="13149"/>
                  </a:lnTo>
                  <a:lnTo>
                    <a:pt x="25262" y="13194"/>
                  </a:lnTo>
                  <a:lnTo>
                    <a:pt x="25585" y="13216"/>
                  </a:lnTo>
                  <a:lnTo>
                    <a:pt x="26242" y="13216"/>
                  </a:lnTo>
                  <a:lnTo>
                    <a:pt x="26554" y="13205"/>
                  </a:lnTo>
                  <a:lnTo>
                    <a:pt x="26865" y="13171"/>
                  </a:lnTo>
                  <a:lnTo>
                    <a:pt x="27166" y="13138"/>
                  </a:lnTo>
                  <a:lnTo>
                    <a:pt x="27455" y="13082"/>
                  </a:lnTo>
                  <a:lnTo>
                    <a:pt x="27734" y="13038"/>
                  </a:lnTo>
                  <a:lnTo>
                    <a:pt x="28001" y="12971"/>
                  </a:lnTo>
                  <a:lnTo>
                    <a:pt x="28246" y="12904"/>
                  </a:lnTo>
                  <a:lnTo>
                    <a:pt x="28491" y="12826"/>
                  </a:lnTo>
                  <a:lnTo>
                    <a:pt x="28713" y="12748"/>
                  </a:lnTo>
                  <a:lnTo>
                    <a:pt x="28914" y="12670"/>
                  </a:lnTo>
                  <a:lnTo>
                    <a:pt x="29103" y="12581"/>
                  </a:lnTo>
                  <a:lnTo>
                    <a:pt x="29270" y="12492"/>
                  </a:lnTo>
                  <a:lnTo>
                    <a:pt x="29415" y="12403"/>
                  </a:lnTo>
                  <a:lnTo>
                    <a:pt x="29548" y="12314"/>
                  </a:lnTo>
                  <a:lnTo>
                    <a:pt x="29649" y="12225"/>
                  </a:lnTo>
                  <a:lnTo>
                    <a:pt x="29727" y="12136"/>
                  </a:lnTo>
                  <a:lnTo>
                    <a:pt x="29782" y="12058"/>
                  </a:lnTo>
                  <a:lnTo>
                    <a:pt x="29805" y="11969"/>
                  </a:lnTo>
                  <a:lnTo>
                    <a:pt x="29805" y="11935"/>
                  </a:lnTo>
                  <a:lnTo>
                    <a:pt x="29805" y="11891"/>
                  </a:lnTo>
                  <a:lnTo>
                    <a:pt x="29793" y="11858"/>
                  </a:lnTo>
                  <a:lnTo>
                    <a:pt x="29771" y="11824"/>
                  </a:lnTo>
                  <a:lnTo>
                    <a:pt x="29560" y="11535"/>
                  </a:lnTo>
                  <a:lnTo>
                    <a:pt x="29292" y="11201"/>
                  </a:lnTo>
                  <a:lnTo>
                    <a:pt x="28981" y="10844"/>
                  </a:lnTo>
                  <a:lnTo>
                    <a:pt x="28613" y="10477"/>
                  </a:lnTo>
                  <a:lnTo>
                    <a:pt x="28212" y="10098"/>
                  </a:lnTo>
                  <a:lnTo>
                    <a:pt x="27778" y="9709"/>
                  </a:lnTo>
                  <a:lnTo>
                    <a:pt x="27544" y="9531"/>
                  </a:lnTo>
                  <a:lnTo>
                    <a:pt x="27300" y="9341"/>
                  </a:lnTo>
                  <a:lnTo>
                    <a:pt x="27066" y="9163"/>
                  </a:lnTo>
                  <a:lnTo>
                    <a:pt x="26810" y="8985"/>
                  </a:lnTo>
                  <a:lnTo>
                    <a:pt x="26554" y="8818"/>
                  </a:lnTo>
                  <a:lnTo>
                    <a:pt x="26298" y="8651"/>
                  </a:lnTo>
                  <a:lnTo>
                    <a:pt x="26030" y="8495"/>
                  </a:lnTo>
                  <a:lnTo>
                    <a:pt x="25774" y="8351"/>
                  </a:lnTo>
                  <a:lnTo>
                    <a:pt x="25507" y="8217"/>
                  </a:lnTo>
                  <a:lnTo>
                    <a:pt x="25229" y="8094"/>
                  </a:lnTo>
                  <a:lnTo>
                    <a:pt x="24962" y="7983"/>
                  </a:lnTo>
                  <a:lnTo>
                    <a:pt x="24694" y="7894"/>
                  </a:lnTo>
                  <a:lnTo>
                    <a:pt x="24427" y="7805"/>
                  </a:lnTo>
                  <a:lnTo>
                    <a:pt x="24149" y="7749"/>
                  </a:lnTo>
                  <a:lnTo>
                    <a:pt x="23882" y="7694"/>
                  </a:lnTo>
                  <a:lnTo>
                    <a:pt x="23626" y="7671"/>
                  </a:lnTo>
                  <a:lnTo>
                    <a:pt x="23358" y="7660"/>
                  </a:lnTo>
                  <a:lnTo>
                    <a:pt x="23102" y="7660"/>
                  </a:lnTo>
                  <a:lnTo>
                    <a:pt x="22846" y="7694"/>
                  </a:lnTo>
                  <a:lnTo>
                    <a:pt x="22601" y="7749"/>
                  </a:lnTo>
                  <a:lnTo>
                    <a:pt x="22445" y="7783"/>
                  </a:lnTo>
                  <a:lnTo>
                    <a:pt x="22290" y="7805"/>
                  </a:lnTo>
                  <a:lnTo>
                    <a:pt x="22145" y="7827"/>
                  </a:lnTo>
                  <a:lnTo>
                    <a:pt x="21989" y="7850"/>
                  </a:lnTo>
                  <a:lnTo>
                    <a:pt x="21833" y="7850"/>
                  </a:lnTo>
                  <a:lnTo>
                    <a:pt x="21677" y="7861"/>
                  </a:lnTo>
                  <a:lnTo>
                    <a:pt x="21377" y="7838"/>
                  </a:lnTo>
                  <a:lnTo>
                    <a:pt x="21065" y="7794"/>
                  </a:lnTo>
                  <a:lnTo>
                    <a:pt x="20764" y="7727"/>
                  </a:lnTo>
                  <a:lnTo>
                    <a:pt x="20475" y="7638"/>
                  </a:lnTo>
                  <a:lnTo>
                    <a:pt x="20185" y="7516"/>
                  </a:lnTo>
                  <a:lnTo>
                    <a:pt x="18248" y="6636"/>
                  </a:lnTo>
                  <a:lnTo>
                    <a:pt x="15754" y="5512"/>
                  </a:lnTo>
                  <a:lnTo>
                    <a:pt x="12949" y="4253"/>
                  </a:lnTo>
                  <a:lnTo>
                    <a:pt x="10065" y="2973"/>
                  </a:lnTo>
                  <a:lnTo>
                    <a:pt x="8662" y="2372"/>
                  </a:lnTo>
                  <a:lnTo>
                    <a:pt x="7326" y="1804"/>
                  </a:lnTo>
                  <a:lnTo>
                    <a:pt x="6079" y="1292"/>
                  </a:lnTo>
                  <a:lnTo>
                    <a:pt x="4955" y="836"/>
                  </a:lnTo>
                  <a:lnTo>
                    <a:pt x="3986" y="468"/>
                  </a:lnTo>
                  <a:lnTo>
                    <a:pt x="3574" y="323"/>
                  </a:lnTo>
                  <a:lnTo>
                    <a:pt x="3207" y="201"/>
                  </a:lnTo>
                  <a:lnTo>
                    <a:pt x="2884" y="101"/>
                  </a:lnTo>
                  <a:lnTo>
                    <a:pt x="2628" y="34"/>
                  </a:lnTo>
                  <a:lnTo>
                    <a:pt x="2428" y="1"/>
                  </a:lnTo>
                  <a:close/>
                </a:path>
              </a:pathLst>
            </a:custGeom>
            <a:solidFill>
              <a:srgbClr val="F2CF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443;p21">
              <a:extLst>
                <a:ext uri="{FF2B5EF4-FFF2-40B4-BE49-F238E27FC236}">
                  <a16:creationId xmlns:a16="http://schemas.microsoft.com/office/drawing/2014/main" id="{B2A5F957-42E8-4FBB-98B3-6F40E74C4B1B}"/>
                </a:ext>
              </a:extLst>
            </p:cNvPr>
            <p:cNvSpPr/>
            <p:nvPr/>
          </p:nvSpPr>
          <p:spPr>
            <a:xfrm>
              <a:off x="1503858" y="2436400"/>
              <a:ext cx="699449" cy="310146"/>
            </a:xfrm>
            <a:custGeom>
              <a:avLst/>
              <a:gdLst/>
              <a:ahLst/>
              <a:cxnLst/>
              <a:rect l="l" t="t" r="r" b="b"/>
              <a:pathLst>
                <a:path w="29805" h="13216" fill="none" extrusionOk="0">
                  <a:moveTo>
                    <a:pt x="22312" y="12236"/>
                  </a:moveTo>
                  <a:lnTo>
                    <a:pt x="22312" y="12236"/>
                  </a:lnTo>
                  <a:lnTo>
                    <a:pt x="22290" y="12225"/>
                  </a:lnTo>
                  <a:lnTo>
                    <a:pt x="22290" y="12225"/>
                  </a:lnTo>
                  <a:lnTo>
                    <a:pt x="22100" y="12058"/>
                  </a:lnTo>
                  <a:lnTo>
                    <a:pt x="21900" y="11902"/>
                  </a:lnTo>
                  <a:lnTo>
                    <a:pt x="21666" y="11757"/>
                  </a:lnTo>
                  <a:lnTo>
                    <a:pt x="21421" y="11624"/>
                  </a:lnTo>
                  <a:lnTo>
                    <a:pt x="21143" y="11501"/>
                  </a:lnTo>
                  <a:lnTo>
                    <a:pt x="20842" y="11379"/>
                  </a:lnTo>
                  <a:lnTo>
                    <a:pt x="20497" y="11267"/>
                  </a:lnTo>
                  <a:lnTo>
                    <a:pt x="20118" y="11156"/>
                  </a:lnTo>
                  <a:lnTo>
                    <a:pt x="20118" y="11156"/>
                  </a:lnTo>
                  <a:lnTo>
                    <a:pt x="18827" y="10811"/>
                  </a:lnTo>
                  <a:lnTo>
                    <a:pt x="17480" y="10477"/>
                  </a:lnTo>
                  <a:lnTo>
                    <a:pt x="16099" y="10143"/>
                  </a:lnTo>
                  <a:lnTo>
                    <a:pt x="14697" y="9831"/>
                  </a:lnTo>
                  <a:lnTo>
                    <a:pt x="13294" y="9520"/>
                  </a:lnTo>
                  <a:lnTo>
                    <a:pt x="11913" y="9219"/>
                  </a:lnTo>
                  <a:lnTo>
                    <a:pt x="9230" y="8662"/>
                  </a:lnTo>
                  <a:lnTo>
                    <a:pt x="6781" y="8150"/>
                  </a:lnTo>
                  <a:lnTo>
                    <a:pt x="5667" y="7916"/>
                  </a:lnTo>
                  <a:lnTo>
                    <a:pt x="4665" y="7694"/>
                  </a:lnTo>
                  <a:lnTo>
                    <a:pt x="3786" y="7493"/>
                  </a:lnTo>
                  <a:lnTo>
                    <a:pt x="3029" y="7304"/>
                  </a:lnTo>
                  <a:lnTo>
                    <a:pt x="2416" y="7137"/>
                  </a:lnTo>
                  <a:lnTo>
                    <a:pt x="2171" y="7059"/>
                  </a:lnTo>
                  <a:lnTo>
                    <a:pt x="1971" y="6981"/>
                  </a:lnTo>
                  <a:lnTo>
                    <a:pt x="1971" y="6981"/>
                  </a:lnTo>
                  <a:lnTo>
                    <a:pt x="1927" y="6970"/>
                  </a:lnTo>
                  <a:lnTo>
                    <a:pt x="1782" y="6903"/>
                  </a:lnTo>
                  <a:lnTo>
                    <a:pt x="1581" y="6803"/>
                  </a:lnTo>
                  <a:lnTo>
                    <a:pt x="1325" y="6658"/>
                  </a:lnTo>
                  <a:lnTo>
                    <a:pt x="1192" y="6558"/>
                  </a:lnTo>
                  <a:lnTo>
                    <a:pt x="1047" y="6458"/>
                  </a:lnTo>
                  <a:lnTo>
                    <a:pt x="902" y="6335"/>
                  </a:lnTo>
                  <a:lnTo>
                    <a:pt x="769" y="6202"/>
                  </a:lnTo>
                  <a:lnTo>
                    <a:pt x="635" y="6057"/>
                  </a:lnTo>
                  <a:lnTo>
                    <a:pt x="501" y="5890"/>
                  </a:lnTo>
                  <a:lnTo>
                    <a:pt x="379" y="5712"/>
                  </a:lnTo>
                  <a:lnTo>
                    <a:pt x="268" y="5523"/>
                  </a:lnTo>
                  <a:lnTo>
                    <a:pt x="179" y="5311"/>
                  </a:lnTo>
                  <a:lnTo>
                    <a:pt x="101" y="5088"/>
                  </a:lnTo>
                  <a:lnTo>
                    <a:pt x="45" y="4844"/>
                  </a:lnTo>
                  <a:lnTo>
                    <a:pt x="12" y="4587"/>
                  </a:lnTo>
                  <a:lnTo>
                    <a:pt x="0" y="4454"/>
                  </a:lnTo>
                  <a:lnTo>
                    <a:pt x="0" y="4309"/>
                  </a:lnTo>
                  <a:lnTo>
                    <a:pt x="12" y="4164"/>
                  </a:lnTo>
                  <a:lnTo>
                    <a:pt x="23" y="4020"/>
                  </a:lnTo>
                  <a:lnTo>
                    <a:pt x="45" y="3864"/>
                  </a:lnTo>
                  <a:lnTo>
                    <a:pt x="67" y="3708"/>
                  </a:lnTo>
                  <a:lnTo>
                    <a:pt x="101" y="3541"/>
                  </a:lnTo>
                  <a:lnTo>
                    <a:pt x="145" y="3374"/>
                  </a:lnTo>
                  <a:lnTo>
                    <a:pt x="201" y="3196"/>
                  </a:lnTo>
                  <a:lnTo>
                    <a:pt x="268" y="3018"/>
                  </a:lnTo>
                  <a:lnTo>
                    <a:pt x="334" y="2840"/>
                  </a:lnTo>
                  <a:lnTo>
                    <a:pt x="423" y="2650"/>
                  </a:lnTo>
                  <a:lnTo>
                    <a:pt x="513" y="2461"/>
                  </a:lnTo>
                  <a:lnTo>
                    <a:pt x="613" y="2261"/>
                  </a:lnTo>
                  <a:lnTo>
                    <a:pt x="724" y="2060"/>
                  </a:lnTo>
                  <a:lnTo>
                    <a:pt x="858" y="1849"/>
                  </a:lnTo>
                  <a:lnTo>
                    <a:pt x="991" y="1637"/>
                  </a:lnTo>
                  <a:lnTo>
                    <a:pt x="1136" y="1426"/>
                  </a:lnTo>
                  <a:lnTo>
                    <a:pt x="1303" y="1203"/>
                  </a:lnTo>
                  <a:lnTo>
                    <a:pt x="1470" y="969"/>
                  </a:lnTo>
                  <a:lnTo>
                    <a:pt x="1659" y="735"/>
                  </a:lnTo>
                  <a:lnTo>
                    <a:pt x="1849" y="490"/>
                  </a:lnTo>
                  <a:lnTo>
                    <a:pt x="2060" y="245"/>
                  </a:lnTo>
                  <a:lnTo>
                    <a:pt x="2294" y="1"/>
                  </a:lnTo>
                  <a:lnTo>
                    <a:pt x="2294" y="1"/>
                  </a:lnTo>
                  <a:lnTo>
                    <a:pt x="2350" y="1"/>
                  </a:lnTo>
                  <a:lnTo>
                    <a:pt x="2428" y="1"/>
                  </a:lnTo>
                  <a:lnTo>
                    <a:pt x="2628" y="34"/>
                  </a:lnTo>
                  <a:lnTo>
                    <a:pt x="2884" y="101"/>
                  </a:lnTo>
                  <a:lnTo>
                    <a:pt x="3207" y="201"/>
                  </a:lnTo>
                  <a:lnTo>
                    <a:pt x="3574" y="323"/>
                  </a:lnTo>
                  <a:lnTo>
                    <a:pt x="3986" y="468"/>
                  </a:lnTo>
                  <a:lnTo>
                    <a:pt x="4955" y="836"/>
                  </a:lnTo>
                  <a:lnTo>
                    <a:pt x="6079" y="1292"/>
                  </a:lnTo>
                  <a:lnTo>
                    <a:pt x="7326" y="1804"/>
                  </a:lnTo>
                  <a:lnTo>
                    <a:pt x="8662" y="2372"/>
                  </a:lnTo>
                  <a:lnTo>
                    <a:pt x="10065" y="2973"/>
                  </a:lnTo>
                  <a:lnTo>
                    <a:pt x="12949" y="4253"/>
                  </a:lnTo>
                  <a:lnTo>
                    <a:pt x="15754" y="5512"/>
                  </a:lnTo>
                  <a:lnTo>
                    <a:pt x="18248" y="6636"/>
                  </a:lnTo>
                  <a:lnTo>
                    <a:pt x="20185" y="7516"/>
                  </a:lnTo>
                  <a:lnTo>
                    <a:pt x="20185" y="7516"/>
                  </a:lnTo>
                  <a:lnTo>
                    <a:pt x="20475" y="7638"/>
                  </a:lnTo>
                  <a:lnTo>
                    <a:pt x="20764" y="7727"/>
                  </a:lnTo>
                  <a:lnTo>
                    <a:pt x="21065" y="7794"/>
                  </a:lnTo>
                  <a:lnTo>
                    <a:pt x="21377" y="7838"/>
                  </a:lnTo>
                  <a:lnTo>
                    <a:pt x="21677" y="7861"/>
                  </a:lnTo>
                  <a:lnTo>
                    <a:pt x="21833" y="7850"/>
                  </a:lnTo>
                  <a:lnTo>
                    <a:pt x="21989" y="7850"/>
                  </a:lnTo>
                  <a:lnTo>
                    <a:pt x="22145" y="7827"/>
                  </a:lnTo>
                  <a:lnTo>
                    <a:pt x="22290" y="7805"/>
                  </a:lnTo>
                  <a:lnTo>
                    <a:pt x="22445" y="7783"/>
                  </a:lnTo>
                  <a:lnTo>
                    <a:pt x="22601" y="7749"/>
                  </a:lnTo>
                  <a:lnTo>
                    <a:pt x="22601" y="7749"/>
                  </a:lnTo>
                  <a:lnTo>
                    <a:pt x="22846" y="7694"/>
                  </a:lnTo>
                  <a:lnTo>
                    <a:pt x="23102" y="7660"/>
                  </a:lnTo>
                  <a:lnTo>
                    <a:pt x="23358" y="7660"/>
                  </a:lnTo>
                  <a:lnTo>
                    <a:pt x="23626" y="7671"/>
                  </a:lnTo>
                  <a:lnTo>
                    <a:pt x="23882" y="7694"/>
                  </a:lnTo>
                  <a:lnTo>
                    <a:pt x="24149" y="7749"/>
                  </a:lnTo>
                  <a:lnTo>
                    <a:pt x="24427" y="7805"/>
                  </a:lnTo>
                  <a:lnTo>
                    <a:pt x="24694" y="7894"/>
                  </a:lnTo>
                  <a:lnTo>
                    <a:pt x="24962" y="7983"/>
                  </a:lnTo>
                  <a:lnTo>
                    <a:pt x="25229" y="8094"/>
                  </a:lnTo>
                  <a:lnTo>
                    <a:pt x="25507" y="8217"/>
                  </a:lnTo>
                  <a:lnTo>
                    <a:pt x="25774" y="8351"/>
                  </a:lnTo>
                  <a:lnTo>
                    <a:pt x="26030" y="8495"/>
                  </a:lnTo>
                  <a:lnTo>
                    <a:pt x="26298" y="8651"/>
                  </a:lnTo>
                  <a:lnTo>
                    <a:pt x="26554" y="8818"/>
                  </a:lnTo>
                  <a:lnTo>
                    <a:pt x="26810" y="8985"/>
                  </a:lnTo>
                  <a:lnTo>
                    <a:pt x="27066" y="9163"/>
                  </a:lnTo>
                  <a:lnTo>
                    <a:pt x="27300" y="9341"/>
                  </a:lnTo>
                  <a:lnTo>
                    <a:pt x="27544" y="9531"/>
                  </a:lnTo>
                  <a:lnTo>
                    <a:pt x="27778" y="9709"/>
                  </a:lnTo>
                  <a:lnTo>
                    <a:pt x="28212" y="10098"/>
                  </a:lnTo>
                  <a:lnTo>
                    <a:pt x="28613" y="10477"/>
                  </a:lnTo>
                  <a:lnTo>
                    <a:pt x="28981" y="10844"/>
                  </a:lnTo>
                  <a:lnTo>
                    <a:pt x="29292" y="11201"/>
                  </a:lnTo>
                  <a:lnTo>
                    <a:pt x="29560" y="11535"/>
                  </a:lnTo>
                  <a:lnTo>
                    <a:pt x="29771" y="11824"/>
                  </a:lnTo>
                  <a:lnTo>
                    <a:pt x="29771" y="11824"/>
                  </a:lnTo>
                  <a:lnTo>
                    <a:pt x="29793" y="11858"/>
                  </a:lnTo>
                  <a:lnTo>
                    <a:pt x="29805" y="11891"/>
                  </a:lnTo>
                  <a:lnTo>
                    <a:pt x="29805" y="11935"/>
                  </a:lnTo>
                  <a:lnTo>
                    <a:pt x="29805" y="11969"/>
                  </a:lnTo>
                  <a:lnTo>
                    <a:pt x="29782" y="12058"/>
                  </a:lnTo>
                  <a:lnTo>
                    <a:pt x="29727" y="12136"/>
                  </a:lnTo>
                  <a:lnTo>
                    <a:pt x="29649" y="12225"/>
                  </a:lnTo>
                  <a:lnTo>
                    <a:pt x="29548" y="12314"/>
                  </a:lnTo>
                  <a:lnTo>
                    <a:pt x="29415" y="12403"/>
                  </a:lnTo>
                  <a:lnTo>
                    <a:pt x="29270" y="12492"/>
                  </a:lnTo>
                  <a:lnTo>
                    <a:pt x="29103" y="12581"/>
                  </a:lnTo>
                  <a:lnTo>
                    <a:pt x="28914" y="12670"/>
                  </a:lnTo>
                  <a:lnTo>
                    <a:pt x="28713" y="12748"/>
                  </a:lnTo>
                  <a:lnTo>
                    <a:pt x="28491" y="12826"/>
                  </a:lnTo>
                  <a:lnTo>
                    <a:pt x="28246" y="12904"/>
                  </a:lnTo>
                  <a:lnTo>
                    <a:pt x="28001" y="12971"/>
                  </a:lnTo>
                  <a:lnTo>
                    <a:pt x="27734" y="13038"/>
                  </a:lnTo>
                  <a:lnTo>
                    <a:pt x="27455" y="13082"/>
                  </a:lnTo>
                  <a:lnTo>
                    <a:pt x="27166" y="13138"/>
                  </a:lnTo>
                  <a:lnTo>
                    <a:pt x="26865" y="13171"/>
                  </a:lnTo>
                  <a:lnTo>
                    <a:pt x="26554" y="13205"/>
                  </a:lnTo>
                  <a:lnTo>
                    <a:pt x="26242" y="13216"/>
                  </a:lnTo>
                  <a:lnTo>
                    <a:pt x="25919" y="13216"/>
                  </a:lnTo>
                  <a:lnTo>
                    <a:pt x="25585" y="13216"/>
                  </a:lnTo>
                  <a:lnTo>
                    <a:pt x="25262" y="13194"/>
                  </a:lnTo>
                  <a:lnTo>
                    <a:pt x="24928" y="13149"/>
                  </a:lnTo>
                  <a:lnTo>
                    <a:pt x="24594" y="13104"/>
                  </a:lnTo>
                  <a:lnTo>
                    <a:pt x="24260" y="13038"/>
                  </a:lnTo>
                  <a:lnTo>
                    <a:pt x="23926" y="12949"/>
                  </a:lnTo>
                  <a:lnTo>
                    <a:pt x="23592" y="12848"/>
                  </a:lnTo>
                  <a:lnTo>
                    <a:pt x="23269" y="12726"/>
                  </a:lnTo>
                  <a:lnTo>
                    <a:pt x="22935" y="12581"/>
                  </a:lnTo>
                  <a:lnTo>
                    <a:pt x="22624" y="12414"/>
                  </a:lnTo>
                  <a:lnTo>
                    <a:pt x="22312" y="122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444;p21">
              <a:extLst>
                <a:ext uri="{FF2B5EF4-FFF2-40B4-BE49-F238E27FC236}">
                  <a16:creationId xmlns:a16="http://schemas.microsoft.com/office/drawing/2014/main" id="{AA427AF3-35FC-4383-AAAB-72A18FAFF6FC}"/>
                </a:ext>
              </a:extLst>
            </p:cNvPr>
            <p:cNvSpPr/>
            <p:nvPr/>
          </p:nvSpPr>
          <p:spPr>
            <a:xfrm>
              <a:off x="1135982" y="1862385"/>
              <a:ext cx="302848" cy="435815"/>
            </a:xfrm>
            <a:custGeom>
              <a:avLst/>
              <a:gdLst/>
              <a:ahLst/>
              <a:cxnLst/>
              <a:rect l="l" t="t" r="r" b="b"/>
              <a:pathLst>
                <a:path w="12905" h="18571" extrusionOk="0">
                  <a:moveTo>
                    <a:pt x="4276" y="1"/>
                  </a:moveTo>
                  <a:lnTo>
                    <a:pt x="4064" y="78"/>
                  </a:lnTo>
                  <a:lnTo>
                    <a:pt x="3830" y="179"/>
                  </a:lnTo>
                  <a:lnTo>
                    <a:pt x="3530" y="335"/>
                  </a:lnTo>
                  <a:lnTo>
                    <a:pt x="3174" y="535"/>
                  </a:lnTo>
                  <a:lnTo>
                    <a:pt x="2984" y="657"/>
                  </a:lnTo>
                  <a:lnTo>
                    <a:pt x="2784" y="802"/>
                  </a:lnTo>
                  <a:lnTo>
                    <a:pt x="2584" y="947"/>
                  </a:lnTo>
                  <a:lnTo>
                    <a:pt x="2372" y="1114"/>
                  </a:lnTo>
                  <a:lnTo>
                    <a:pt x="2160" y="1292"/>
                  </a:lnTo>
                  <a:lnTo>
                    <a:pt x="1949" y="1481"/>
                  </a:lnTo>
                  <a:lnTo>
                    <a:pt x="1737" y="1693"/>
                  </a:lnTo>
                  <a:lnTo>
                    <a:pt x="1526" y="1915"/>
                  </a:lnTo>
                  <a:lnTo>
                    <a:pt x="1325" y="2160"/>
                  </a:lnTo>
                  <a:lnTo>
                    <a:pt x="1136" y="2428"/>
                  </a:lnTo>
                  <a:lnTo>
                    <a:pt x="947" y="2695"/>
                  </a:lnTo>
                  <a:lnTo>
                    <a:pt x="780" y="2995"/>
                  </a:lnTo>
                  <a:lnTo>
                    <a:pt x="613" y="3307"/>
                  </a:lnTo>
                  <a:lnTo>
                    <a:pt x="468" y="3641"/>
                  </a:lnTo>
                  <a:lnTo>
                    <a:pt x="335" y="3986"/>
                  </a:lnTo>
                  <a:lnTo>
                    <a:pt x="223" y="4354"/>
                  </a:lnTo>
                  <a:lnTo>
                    <a:pt x="134" y="4743"/>
                  </a:lnTo>
                  <a:lnTo>
                    <a:pt x="67" y="5155"/>
                  </a:lnTo>
                  <a:lnTo>
                    <a:pt x="45" y="5367"/>
                  </a:lnTo>
                  <a:lnTo>
                    <a:pt x="23" y="5578"/>
                  </a:lnTo>
                  <a:lnTo>
                    <a:pt x="12" y="5801"/>
                  </a:lnTo>
                  <a:lnTo>
                    <a:pt x="1" y="6035"/>
                  </a:lnTo>
                  <a:lnTo>
                    <a:pt x="1" y="6269"/>
                  </a:lnTo>
                  <a:lnTo>
                    <a:pt x="12" y="6502"/>
                  </a:lnTo>
                  <a:lnTo>
                    <a:pt x="23" y="6747"/>
                  </a:lnTo>
                  <a:lnTo>
                    <a:pt x="45" y="6992"/>
                  </a:lnTo>
                  <a:lnTo>
                    <a:pt x="101" y="7393"/>
                  </a:lnTo>
                  <a:lnTo>
                    <a:pt x="190" y="7950"/>
                  </a:lnTo>
                  <a:lnTo>
                    <a:pt x="457" y="9453"/>
                  </a:lnTo>
                  <a:lnTo>
                    <a:pt x="802" y="11290"/>
                  </a:lnTo>
                  <a:lnTo>
                    <a:pt x="1192" y="13260"/>
                  </a:lnTo>
                  <a:lnTo>
                    <a:pt x="1893" y="16767"/>
                  </a:lnTo>
                  <a:lnTo>
                    <a:pt x="2205" y="18315"/>
                  </a:lnTo>
                  <a:lnTo>
                    <a:pt x="2361" y="18337"/>
                  </a:lnTo>
                  <a:lnTo>
                    <a:pt x="2795" y="18393"/>
                  </a:lnTo>
                  <a:lnTo>
                    <a:pt x="3441" y="18471"/>
                  </a:lnTo>
                  <a:lnTo>
                    <a:pt x="3830" y="18504"/>
                  </a:lnTo>
                  <a:lnTo>
                    <a:pt x="4254" y="18538"/>
                  </a:lnTo>
                  <a:lnTo>
                    <a:pt x="4699" y="18560"/>
                  </a:lnTo>
                  <a:lnTo>
                    <a:pt x="5166" y="18571"/>
                  </a:lnTo>
                  <a:lnTo>
                    <a:pt x="5645" y="18571"/>
                  </a:lnTo>
                  <a:lnTo>
                    <a:pt x="6135" y="18560"/>
                  </a:lnTo>
                  <a:lnTo>
                    <a:pt x="6614" y="18526"/>
                  </a:lnTo>
                  <a:lnTo>
                    <a:pt x="7093" y="18471"/>
                  </a:lnTo>
                  <a:lnTo>
                    <a:pt x="7315" y="18426"/>
                  </a:lnTo>
                  <a:lnTo>
                    <a:pt x="7538" y="18382"/>
                  </a:lnTo>
                  <a:lnTo>
                    <a:pt x="7761" y="18337"/>
                  </a:lnTo>
                  <a:lnTo>
                    <a:pt x="7972" y="18282"/>
                  </a:lnTo>
                  <a:lnTo>
                    <a:pt x="8195" y="18204"/>
                  </a:lnTo>
                  <a:lnTo>
                    <a:pt x="8417" y="18115"/>
                  </a:lnTo>
                  <a:lnTo>
                    <a:pt x="8640" y="18025"/>
                  </a:lnTo>
                  <a:lnTo>
                    <a:pt x="8863" y="17914"/>
                  </a:lnTo>
                  <a:lnTo>
                    <a:pt x="9085" y="17792"/>
                  </a:lnTo>
                  <a:lnTo>
                    <a:pt x="9308" y="17669"/>
                  </a:lnTo>
                  <a:lnTo>
                    <a:pt x="9531" y="17536"/>
                  </a:lnTo>
                  <a:lnTo>
                    <a:pt x="9742" y="17391"/>
                  </a:lnTo>
                  <a:lnTo>
                    <a:pt x="10165" y="17090"/>
                  </a:lnTo>
                  <a:lnTo>
                    <a:pt x="10577" y="16767"/>
                  </a:lnTo>
                  <a:lnTo>
                    <a:pt x="10967" y="16445"/>
                  </a:lnTo>
                  <a:lnTo>
                    <a:pt x="11334" y="16122"/>
                  </a:lnTo>
                  <a:lnTo>
                    <a:pt x="11668" y="15799"/>
                  </a:lnTo>
                  <a:lnTo>
                    <a:pt x="11969" y="15498"/>
                  </a:lnTo>
                  <a:lnTo>
                    <a:pt x="12247" y="15220"/>
                  </a:lnTo>
                  <a:lnTo>
                    <a:pt x="12470" y="14986"/>
                  </a:lnTo>
                  <a:lnTo>
                    <a:pt x="12793" y="14619"/>
                  </a:lnTo>
                  <a:lnTo>
                    <a:pt x="12904" y="14485"/>
                  </a:lnTo>
                  <a:lnTo>
                    <a:pt x="12826" y="14351"/>
                  </a:lnTo>
                  <a:lnTo>
                    <a:pt x="12604" y="13973"/>
                  </a:lnTo>
                  <a:lnTo>
                    <a:pt x="12292" y="13405"/>
                  </a:lnTo>
                  <a:lnTo>
                    <a:pt x="12114" y="13060"/>
                  </a:lnTo>
                  <a:lnTo>
                    <a:pt x="11924" y="12693"/>
                  </a:lnTo>
                  <a:lnTo>
                    <a:pt x="11735" y="12292"/>
                  </a:lnTo>
                  <a:lnTo>
                    <a:pt x="11546" y="11869"/>
                  </a:lnTo>
                  <a:lnTo>
                    <a:pt x="11368" y="11434"/>
                  </a:lnTo>
                  <a:lnTo>
                    <a:pt x="11201" y="10989"/>
                  </a:lnTo>
                  <a:lnTo>
                    <a:pt x="11045" y="10544"/>
                  </a:lnTo>
                  <a:lnTo>
                    <a:pt x="10922" y="10110"/>
                  </a:lnTo>
                  <a:lnTo>
                    <a:pt x="10867" y="9887"/>
                  </a:lnTo>
                  <a:lnTo>
                    <a:pt x="10822" y="9675"/>
                  </a:lnTo>
                  <a:lnTo>
                    <a:pt x="10789" y="9464"/>
                  </a:lnTo>
                  <a:lnTo>
                    <a:pt x="10767" y="9252"/>
                  </a:lnTo>
                  <a:lnTo>
                    <a:pt x="10755" y="9130"/>
                  </a:lnTo>
                  <a:lnTo>
                    <a:pt x="10755" y="9030"/>
                  </a:lnTo>
                  <a:lnTo>
                    <a:pt x="10767" y="8929"/>
                  </a:lnTo>
                  <a:lnTo>
                    <a:pt x="10789" y="8852"/>
                  </a:lnTo>
                  <a:lnTo>
                    <a:pt x="10822" y="8774"/>
                  </a:lnTo>
                  <a:lnTo>
                    <a:pt x="10867" y="8718"/>
                  </a:lnTo>
                  <a:lnTo>
                    <a:pt x="10911" y="8673"/>
                  </a:lnTo>
                  <a:lnTo>
                    <a:pt x="10967" y="8629"/>
                  </a:lnTo>
                  <a:lnTo>
                    <a:pt x="11023" y="8595"/>
                  </a:lnTo>
                  <a:lnTo>
                    <a:pt x="11089" y="8584"/>
                  </a:lnTo>
                  <a:lnTo>
                    <a:pt x="11156" y="8562"/>
                  </a:lnTo>
                  <a:lnTo>
                    <a:pt x="11390" y="8562"/>
                  </a:lnTo>
                  <a:lnTo>
                    <a:pt x="11557" y="8584"/>
                  </a:lnTo>
                  <a:lnTo>
                    <a:pt x="11724" y="8629"/>
                  </a:lnTo>
                  <a:lnTo>
                    <a:pt x="11880" y="8685"/>
                  </a:lnTo>
                  <a:lnTo>
                    <a:pt x="12036" y="8740"/>
                  </a:lnTo>
                  <a:lnTo>
                    <a:pt x="12169" y="8807"/>
                  </a:lnTo>
                  <a:lnTo>
                    <a:pt x="12381" y="8907"/>
                  </a:lnTo>
                  <a:lnTo>
                    <a:pt x="12459" y="8952"/>
                  </a:lnTo>
                  <a:lnTo>
                    <a:pt x="10934" y="1615"/>
                  </a:lnTo>
                  <a:lnTo>
                    <a:pt x="4276" y="1"/>
                  </a:lnTo>
                  <a:close/>
                </a:path>
              </a:pathLst>
            </a:custGeom>
            <a:solidFill>
              <a:srgbClr val="FFC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445;p21">
              <a:extLst>
                <a:ext uri="{FF2B5EF4-FFF2-40B4-BE49-F238E27FC236}">
                  <a16:creationId xmlns:a16="http://schemas.microsoft.com/office/drawing/2014/main" id="{8AE75009-9428-4151-B2A7-E11B6F83F15C}"/>
                </a:ext>
              </a:extLst>
            </p:cNvPr>
            <p:cNvSpPr/>
            <p:nvPr/>
          </p:nvSpPr>
          <p:spPr>
            <a:xfrm>
              <a:off x="1135982" y="1862385"/>
              <a:ext cx="302848" cy="435815"/>
            </a:xfrm>
            <a:custGeom>
              <a:avLst/>
              <a:gdLst/>
              <a:ahLst/>
              <a:cxnLst/>
              <a:rect l="l" t="t" r="r" b="b"/>
              <a:pathLst>
                <a:path w="12905" h="18571" fill="none" extrusionOk="0">
                  <a:moveTo>
                    <a:pt x="4276" y="1"/>
                  </a:moveTo>
                  <a:lnTo>
                    <a:pt x="4276" y="1"/>
                  </a:lnTo>
                  <a:lnTo>
                    <a:pt x="4064" y="78"/>
                  </a:lnTo>
                  <a:lnTo>
                    <a:pt x="3830" y="179"/>
                  </a:lnTo>
                  <a:lnTo>
                    <a:pt x="3530" y="335"/>
                  </a:lnTo>
                  <a:lnTo>
                    <a:pt x="3174" y="535"/>
                  </a:lnTo>
                  <a:lnTo>
                    <a:pt x="2984" y="657"/>
                  </a:lnTo>
                  <a:lnTo>
                    <a:pt x="2784" y="802"/>
                  </a:lnTo>
                  <a:lnTo>
                    <a:pt x="2584" y="947"/>
                  </a:lnTo>
                  <a:lnTo>
                    <a:pt x="2372" y="1114"/>
                  </a:lnTo>
                  <a:lnTo>
                    <a:pt x="2160" y="1292"/>
                  </a:lnTo>
                  <a:lnTo>
                    <a:pt x="1949" y="1481"/>
                  </a:lnTo>
                  <a:lnTo>
                    <a:pt x="1737" y="1693"/>
                  </a:lnTo>
                  <a:lnTo>
                    <a:pt x="1526" y="1915"/>
                  </a:lnTo>
                  <a:lnTo>
                    <a:pt x="1325" y="2160"/>
                  </a:lnTo>
                  <a:lnTo>
                    <a:pt x="1136" y="2428"/>
                  </a:lnTo>
                  <a:lnTo>
                    <a:pt x="947" y="2695"/>
                  </a:lnTo>
                  <a:lnTo>
                    <a:pt x="780" y="2995"/>
                  </a:lnTo>
                  <a:lnTo>
                    <a:pt x="613" y="3307"/>
                  </a:lnTo>
                  <a:lnTo>
                    <a:pt x="468" y="3641"/>
                  </a:lnTo>
                  <a:lnTo>
                    <a:pt x="335" y="3986"/>
                  </a:lnTo>
                  <a:lnTo>
                    <a:pt x="223" y="4354"/>
                  </a:lnTo>
                  <a:lnTo>
                    <a:pt x="134" y="4743"/>
                  </a:lnTo>
                  <a:lnTo>
                    <a:pt x="67" y="5155"/>
                  </a:lnTo>
                  <a:lnTo>
                    <a:pt x="45" y="5367"/>
                  </a:lnTo>
                  <a:lnTo>
                    <a:pt x="23" y="5578"/>
                  </a:lnTo>
                  <a:lnTo>
                    <a:pt x="12" y="5801"/>
                  </a:lnTo>
                  <a:lnTo>
                    <a:pt x="1" y="6035"/>
                  </a:lnTo>
                  <a:lnTo>
                    <a:pt x="1" y="6269"/>
                  </a:lnTo>
                  <a:lnTo>
                    <a:pt x="12" y="6502"/>
                  </a:lnTo>
                  <a:lnTo>
                    <a:pt x="23" y="6747"/>
                  </a:lnTo>
                  <a:lnTo>
                    <a:pt x="45" y="6992"/>
                  </a:lnTo>
                  <a:lnTo>
                    <a:pt x="45" y="6992"/>
                  </a:lnTo>
                  <a:lnTo>
                    <a:pt x="101" y="7393"/>
                  </a:lnTo>
                  <a:lnTo>
                    <a:pt x="190" y="7950"/>
                  </a:lnTo>
                  <a:lnTo>
                    <a:pt x="457" y="9453"/>
                  </a:lnTo>
                  <a:lnTo>
                    <a:pt x="802" y="11290"/>
                  </a:lnTo>
                  <a:lnTo>
                    <a:pt x="1192" y="13260"/>
                  </a:lnTo>
                  <a:lnTo>
                    <a:pt x="1893" y="16767"/>
                  </a:lnTo>
                  <a:lnTo>
                    <a:pt x="2205" y="18315"/>
                  </a:lnTo>
                  <a:lnTo>
                    <a:pt x="2205" y="18315"/>
                  </a:lnTo>
                  <a:lnTo>
                    <a:pt x="2361" y="18337"/>
                  </a:lnTo>
                  <a:lnTo>
                    <a:pt x="2795" y="18393"/>
                  </a:lnTo>
                  <a:lnTo>
                    <a:pt x="3441" y="18471"/>
                  </a:lnTo>
                  <a:lnTo>
                    <a:pt x="3830" y="18504"/>
                  </a:lnTo>
                  <a:lnTo>
                    <a:pt x="4254" y="18538"/>
                  </a:lnTo>
                  <a:lnTo>
                    <a:pt x="4699" y="18560"/>
                  </a:lnTo>
                  <a:lnTo>
                    <a:pt x="5166" y="18571"/>
                  </a:lnTo>
                  <a:lnTo>
                    <a:pt x="5645" y="18571"/>
                  </a:lnTo>
                  <a:lnTo>
                    <a:pt x="6135" y="18560"/>
                  </a:lnTo>
                  <a:lnTo>
                    <a:pt x="6614" y="18526"/>
                  </a:lnTo>
                  <a:lnTo>
                    <a:pt x="7093" y="18471"/>
                  </a:lnTo>
                  <a:lnTo>
                    <a:pt x="7315" y="18426"/>
                  </a:lnTo>
                  <a:lnTo>
                    <a:pt x="7538" y="18382"/>
                  </a:lnTo>
                  <a:lnTo>
                    <a:pt x="7761" y="18337"/>
                  </a:lnTo>
                  <a:lnTo>
                    <a:pt x="7972" y="18282"/>
                  </a:lnTo>
                  <a:lnTo>
                    <a:pt x="7972" y="18282"/>
                  </a:lnTo>
                  <a:lnTo>
                    <a:pt x="8195" y="18204"/>
                  </a:lnTo>
                  <a:lnTo>
                    <a:pt x="8417" y="18115"/>
                  </a:lnTo>
                  <a:lnTo>
                    <a:pt x="8640" y="18025"/>
                  </a:lnTo>
                  <a:lnTo>
                    <a:pt x="8863" y="17914"/>
                  </a:lnTo>
                  <a:lnTo>
                    <a:pt x="9085" y="17792"/>
                  </a:lnTo>
                  <a:lnTo>
                    <a:pt x="9308" y="17669"/>
                  </a:lnTo>
                  <a:lnTo>
                    <a:pt x="9531" y="17536"/>
                  </a:lnTo>
                  <a:lnTo>
                    <a:pt x="9742" y="17391"/>
                  </a:lnTo>
                  <a:lnTo>
                    <a:pt x="10165" y="17090"/>
                  </a:lnTo>
                  <a:lnTo>
                    <a:pt x="10577" y="16767"/>
                  </a:lnTo>
                  <a:lnTo>
                    <a:pt x="10967" y="16445"/>
                  </a:lnTo>
                  <a:lnTo>
                    <a:pt x="11334" y="16122"/>
                  </a:lnTo>
                  <a:lnTo>
                    <a:pt x="11668" y="15799"/>
                  </a:lnTo>
                  <a:lnTo>
                    <a:pt x="11969" y="15498"/>
                  </a:lnTo>
                  <a:lnTo>
                    <a:pt x="12247" y="15220"/>
                  </a:lnTo>
                  <a:lnTo>
                    <a:pt x="12470" y="14986"/>
                  </a:lnTo>
                  <a:lnTo>
                    <a:pt x="12793" y="14619"/>
                  </a:lnTo>
                  <a:lnTo>
                    <a:pt x="12904" y="14485"/>
                  </a:lnTo>
                  <a:lnTo>
                    <a:pt x="12904" y="14485"/>
                  </a:lnTo>
                  <a:lnTo>
                    <a:pt x="12826" y="14351"/>
                  </a:lnTo>
                  <a:lnTo>
                    <a:pt x="12604" y="13973"/>
                  </a:lnTo>
                  <a:lnTo>
                    <a:pt x="12292" y="13405"/>
                  </a:lnTo>
                  <a:lnTo>
                    <a:pt x="12114" y="13060"/>
                  </a:lnTo>
                  <a:lnTo>
                    <a:pt x="11924" y="12693"/>
                  </a:lnTo>
                  <a:lnTo>
                    <a:pt x="11735" y="12292"/>
                  </a:lnTo>
                  <a:lnTo>
                    <a:pt x="11546" y="11869"/>
                  </a:lnTo>
                  <a:lnTo>
                    <a:pt x="11368" y="11434"/>
                  </a:lnTo>
                  <a:lnTo>
                    <a:pt x="11201" y="10989"/>
                  </a:lnTo>
                  <a:lnTo>
                    <a:pt x="11045" y="10544"/>
                  </a:lnTo>
                  <a:lnTo>
                    <a:pt x="10922" y="10110"/>
                  </a:lnTo>
                  <a:lnTo>
                    <a:pt x="10867" y="9887"/>
                  </a:lnTo>
                  <a:lnTo>
                    <a:pt x="10822" y="9675"/>
                  </a:lnTo>
                  <a:lnTo>
                    <a:pt x="10789" y="9464"/>
                  </a:lnTo>
                  <a:lnTo>
                    <a:pt x="10767" y="9252"/>
                  </a:lnTo>
                  <a:lnTo>
                    <a:pt x="10767" y="9252"/>
                  </a:lnTo>
                  <a:lnTo>
                    <a:pt x="10755" y="9130"/>
                  </a:lnTo>
                  <a:lnTo>
                    <a:pt x="10755" y="9030"/>
                  </a:lnTo>
                  <a:lnTo>
                    <a:pt x="10767" y="8929"/>
                  </a:lnTo>
                  <a:lnTo>
                    <a:pt x="10789" y="8852"/>
                  </a:lnTo>
                  <a:lnTo>
                    <a:pt x="10822" y="8774"/>
                  </a:lnTo>
                  <a:lnTo>
                    <a:pt x="10867" y="8718"/>
                  </a:lnTo>
                  <a:lnTo>
                    <a:pt x="10911" y="8673"/>
                  </a:lnTo>
                  <a:lnTo>
                    <a:pt x="10967" y="8629"/>
                  </a:lnTo>
                  <a:lnTo>
                    <a:pt x="11023" y="8595"/>
                  </a:lnTo>
                  <a:lnTo>
                    <a:pt x="11089" y="8584"/>
                  </a:lnTo>
                  <a:lnTo>
                    <a:pt x="11156" y="8562"/>
                  </a:lnTo>
                  <a:lnTo>
                    <a:pt x="11234" y="8562"/>
                  </a:lnTo>
                  <a:lnTo>
                    <a:pt x="11390" y="8562"/>
                  </a:lnTo>
                  <a:lnTo>
                    <a:pt x="11557" y="8584"/>
                  </a:lnTo>
                  <a:lnTo>
                    <a:pt x="11724" y="8629"/>
                  </a:lnTo>
                  <a:lnTo>
                    <a:pt x="11880" y="8685"/>
                  </a:lnTo>
                  <a:lnTo>
                    <a:pt x="12036" y="8740"/>
                  </a:lnTo>
                  <a:lnTo>
                    <a:pt x="12169" y="8807"/>
                  </a:lnTo>
                  <a:lnTo>
                    <a:pt x="12381" y="8907"/>
                  </a:lnTo>
                  <a:lnTo>
                    <a:pt x="12459" y="8952"/>
                  </a:lnTo>
                  <a:lnTo>
                    <a:pt x="10934" y="1615"/>
                  </a:lnTo>
                  <a:lnTo>
                    <a:pt x="42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446;p21">
              <a:extLst>
                <a:ext uri="{FF2B5EF4-FFF2-40B4-BE49-F238E27FC236}">
                  <a16:creationId xmlns:a16="http://schemas.microsoft.com/office/drawing/2014/main" id="{EA6AAA57-04EA-47EE-B330-6B6A9742CAAB}"/>
                </a:ext>
              </a:extLst>
            </p:cNvPr>
            <p:cNvSpPr/>
            <p:nvPr/>
          </p:nvSpPr>
          <p:spPr>
            <a:xfrm>
              <a:off x="1187728" y="2193675"/>
              <a:ext cx="805006" cy="501665"/>
            </a:xfrm>
            <a:custGeom>
              <a:avLst/>
              <a:gdLst/>
              <a:ahLst/>
              <a:cxnLst/>
              <a:rect l="l" t="t" r="r" b="b"/>
              <a:pathLst>
                <a:path w="34303" h="21377" extrusionOk="0">
                  <a:moveTo>
                    <a:pt x="8072" y="1"/>
                  </a:moveTo>
                  <a:lnTo>
                    <a:pt x="0" y="4654"/>
                  </a:lnTo>
                  <a:lnTo>
                    <a:pt x="1414" y="6091"/>
                  </a:lnTo>
                  <a:lnTo>
                    <a:pt x="2895" y="7594"/>
                  </a:lnTo>
                  <a:lnTo>
                    <a:pt x="4654" y="9353"/>
                  </a:lnTo>
                  <a:lnTo>
                    <a:pt x="6491" y="11167"/>
                  </a:lnTo>
                  <a:lnTo>
                    <a:pt x="7381" y="12036"/>
                  </a:lnTo>
                  <a:lnTo>
                    <a:pt x="8216" y="12849"/>
                  </a:lnTo>
                  <a:lnTo>
                    <a:pt x="8985" y="13572"/>
                  </a:lnTo>
                  <a:lnTo>
                    <a:pt x="9653" y="14196"/>
                  </a:lnTo>
                  <a:lnTo>
                    <a:pt x="10198" y="14674"/>
                  </a:lnTo>
                  <a:lnTo>
                    <a:pt x="10410" y="14853"/>
                  </a:lnTo>
                  <a:lnTo>
                    <a:pt x="10599" y="14997"/>
                  </a:lnTo>
                  <a:lnTo>
                    <a:pt x="10922" y="15231"/>
                  </a:lnTo>
                  <a:lnTo>
                    <a:pt x="11267" y="15465"/>
                  </a:lnTo>
                  <a:lnTo>
                    <a:pt x="11623" y="15699"/>
                  </a:lnTo>
                  <a:lnTo>
                    <a:pt x="11991" y="15921"/>
                  </a:lnTo>
                  <a:lnTo>
                    <a:pt x="12369" y="16133"/>
                  </a:lnTo>
                  <a:lnTo>
                    <a:pt x="12770" y="16356"/>
                  </a:lnTo>
                  <a:lnTo>
                    <a:pt x="13182" y="16556"/>
                  </a:lnTo>
                  <a:lnTo>
                    <a:pt x="13605" y="16767"/>
                  </a:lnTo>
                  <a:lnTo>
                    <a:pt x="14028" y="16968"/>
                  </a:lnTo>
                  <a:lnTo>
                    <a:pt x="14473" y="17168"/>
                  </a:lnTo>
                  <a:lnTo>
                    <a:pt x="14919" y="17358"/>
                  </a:lnTo>
                  <a:lnTo>
                    <a:pt x="15386" y="17547"/>
                  </a:lnTo>
                  <a:lnTo>
                    <a:pt x="15854" y="17725"/>
                  </a:lnTo>
                  <a:lnTo>
                    <a:pt x="16322" y="17903"/>
                  </a:lnTo>
                  <a:lnTo>
                    <a:pt x="16811" y="18081"/>
                  </a:lnTo>
                  <a:lnTo>
                    <a:pt x="17301" y="18248"/>
                  </a:lnTo>
                  <a:lnTo>
                    <a:pt x="17580" y="18337"/>
                  </a:lnTo>
                  <a:lnTo>
                    <a:pt x="17914" y="18426"/>
                  </a:lnTo>
                  <a:lnTo>
                    <a:pt x="18738" y="18638"/>
                  </a:lnTo>
                  <a:lnTo>
                    <a:pt x="19740" y="18861"/>
                  </a:lnTo>
                  <a:lnTo>
                    <a:pt x="20886" y="19105"/>
                  </a:lnTo>
                  <a:lnTo>
                    <a:pt x="22144" y="19362"/>
                  </a:lnTo>
                  <a:lnTo>
                    <a:pt x="23469" y="19629"/>
                  </a:lnTo>
                  <a:lnTo>
                    <a:pt x="26219" y="20141"/>
                  </a:lnTo>
                  <a:lnTo>
                    <a:pt x="28836" y="20620"/>
                  </a:lnTo>
                  <a:lnTo>
                    <a:pt x="31051" y="21009"/>
                  </a:lnTo>
                  <a:lnTo>
                    <a:pt x="33155" y="21377"/>
                  </a:lnTo>
                  <a:lnTo>
                    <a:pt x="33200" y="21310"/>
                  </a:lnTo>
                  <a:lnTo>
                    <a:pt x="33311" y="21109"/>
                  </a:lnTo>
                  <a:lnTo>
                    <a:pt x="33478" y="20787"/>
                  </a:lnTo>
                  <a:lnTo>
                    <a:pt x="33667" y="20375"/>
                  </a:lnTo>
                  <a:lnTo>
                    <a:pt x="33768" y="20130"/>
                  </a:lnTo>
                  <a:lnTo>
                    <a:pt x="33868" y="19863"/>
                  </a:lnTo>
                  <a:lnTo>
                    <a:pt x="33968" y="19573"/>
                  </a:lnTo>
                  <a:lnTo>
                    <a:pt x="34057" y="19284"/>
                  </a:lnTo>
                  <a:lnTo>
                    <a:pt x="34146" y="18961"/>
                  </a:lnTo>
                  <a:lnTo>
                    <a:pt x="34213" y="18638"/>
                  </a:lnTo>
                  <a:lnTo>
                    <a:pt x="34269" y="18304"/>
                  </a:lnTo>
                  <a:lnTo>
                    <a:pt x="34302" y="17948"/>
                  </a:lnTo>
                  <a:lnTo>
                    <a:pt x="29737" y="15910"/>
                  </a:lnTo>
                  <a:lnTo>
                    <a:pt x="26186" y="14329"/>
                  </a:lnTo>
                  <a:lnTo>
                    <a:pt x="23725" y="13249"/>
                  </a:lnTo>
                  <a:lnTo>
                    <a:pt x="22857" y="12882"/>
                  </a:lnTo>
                  <a:lnTo>
                    <a:pt x="21732" y="12437"/>
                  </a:lnTo>
                  <a:lnTo>
                    <a:pt x="19183" y="11423"/>
                  </a:lnTo>
                  <a:lnTo>
                    <a:pt x="17969" y="10934"/>
                  </a:lnTo>
                  <a:lnTo>
                    <a:pt x="16934" y="10499"/>
                  </a:lnTo>
                  <a:lnTo>
                    <a:pt x="16511" y="10321"/>
                  </a:lnTo>
                  <a:lnTo>
                    <a:pt x="16177" y="10165"/>
                  </a:lnTo>
                  <a:lnTo>
                    <a:pt x="15943" y="10054"/>
                  </a:lnTo>
                  <a:lnTo>
                    <a:pt x="15876" y="10010"/>
                  </a:lnTo>
                  <a:lnTo>
                    <a:pt x="15821" y="9976"/>
                  </a:lnTo>
                  <a:lnTo>
                    <a:pt x="15687" y="9809"/>
                  </a:lnTo>
                  <a:lnTo>
                    <a:pt x="15398" y="9453"/>
                  </a:lnTo>
                  <a:lnTo>
                    <a:pt x="14473" y="8284"/>
                  </a:lnTo>
                  <a:lnTo>
                    <a:pt x="11824" y="4866"/>
                  </a:lnTo>
                  <a:lnTo>
                    <a:pt x="8072" y="1"/>
                  </a:lnTo>
                  <a:close/>
                </a:path>
              </a:pathLst>
            </a:custGeom>
            <a:solidFill>
              <a:srgbClr val="FFC2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447;p21">
              <a:extLst>
                <a:ext uri="{FF2B5EF4-FFF2-40B4-BE49-F238E27FC236}">
                  <a16:creationId xmlns:a16="http://schemas.microsoft.com/office/drawing/2014/main" id="{FC619067-A51D-4E13-A42B-A5D8C62621E1}"/>
                </a:ext>
              </a:extLst>
            </p:cNvPr>
            <p:cNvSpPr/>
            <p:nvPr/>
          </p:nvSpPr>
          <p:spPr>
            <a:xfrm>
              <a:off x="1187728" y="2193675"/>
              <a:ext cx="805006" cy="501665"/>
            </a:xfrm>
            <a:custGeom>
              <a:avLst/>
              <a:gdLst/>
              <a:ahLst/>
              <a:cxnLst/>
              <a:rect l="l" t="t" r="r" b="b"/>
              <a:pathLst>
                <a:path w="34303" h="21377" fill="none" extrusionOk="0">
                  <a:moveTo>
                    <a:pt x="33155" y="21377"/>
                  </a:moveTo>
                  <a:lnTo>
                    <a:pt x="33155" y="21377"/>
                  </a:lnTo>
                  <a:lnTo>
                    <a:pt x="33200" y="21310"/>
                  </a:lnTo>
                  <a:lnTo>
                    <a:pt x="33311" y="21109"/>
                  </a:lnTo>
                  <a:lnTo>
                    <a:pt x="33478" y="20787"/>
                  </a:lnTo>
                  <a:lnTo>
                    <a:pt x="33667" y="20375"/>
                  </a:lnTo>
                  <a:lnTo>
                    <a:pt x="33768" y="20130"/>
                  </a:lnTo>
                  <a:lnTo>
                    <a:pt x="33868" y="19863"/>
                  </a:lnTo>
                  <a:lnTo>
                    <a:pt x="33968" y="19573"/>
                  </a:lnTo>
                  <a:lnTo>
                    <a:pt x="34057" y="19284"/>
                  </a:lnTo>
                  <a:lnTo>
                    <a:pt x="34146" y="18961"/>
                  </a:lnTo>
                  <a:lnTo>
                    <a:pt x="34213" y="18638"/>
                  </a:lnTo>
                  <a:lnTo>
                    <a:pt x="34269" y="18304"/>
                  </a:lnTo>
                  <a:lnTo>
                    <a:pt x="34302" y="17948"/>
                  </a:lnTo>
                  <a:lnTo>
                    <a:pt x="34302" y="17948"/>
                  </a:lnTo>
                  <a:lnTo>
                    <a:pt x="29737" y="15910"/>
                  </a:lnTo>
                  <a:lnTo>
                    <a:pt x="26186" y="14329"/>
                  </a:lnTo>
                  <a:lnTo>
                    <a:pt x="23725" y="13249"/>
                  </a:lnTo>
                  <a:lnTo>
                    <a:pt x="23725" y="13249"/>
                  </a:lnTo>
                  <a:lnTo>
                    <a:pt x="22857" y="12882"/>
                  </a:lnTo>
                  <a:lnTo>
                    <a:pt x="21732" y="12437"/>
                  </a:lnTo>
                  <a:lnTo>
                    <a:pt x="19183" y="11423"/>
                  </a:lnTo>
                  <a:lnTo>
                    <a:pt x="17969" y="10934"/>
                  </a:lnTo>
                  <a:lnTo>
                    <a:pt x="16934" y="10499"/>
                  </a:lnTo>
                  <a:lnTo>
                    <a:pt x="16511" y="10321"/>
                  </a:lnTo>
                  <a:lnTo>
                    <a:pt x="16177" y="10165"/>
                  </a:lnTo>
                  <a:lnTo>
                    <a:pt x="15943" y="10054"/>
                  </a:lnTo>
                  <a:lnTo>
                    <a:pt x="15876" y="10010"/>
                  </a:lnTo>
                  <a:lnTo>
                    <a:pt x="15821" y="9976"/>
                  </a:lnTo>
                  <a:lnTo>
                    <a:pt x="15821" y="9976"/>
                  </a:lnTo>
                  <a:lnTo>
                    <a:pt x="15687" y="9809"/>
                  </a:lnTo>
                  <a:lnTo>
                    <a:pt x="15398" y="9453"/>
                  </a:lnTo>
                  <a:lnTo>
                    <a:pt x="14473" y="8284"/>
                  </a:lnTo>
                  <a:lnTo>
                    <a:pt x="11824" y="4866"/>
                  </a:lnTo>
                  <a:lnTo>
                    <a:pt x="8072" y="1"/>
                  </a:lnTo>
                  <a:lnTo>
                    <a:pt x="0" y="4654"/>
                  </a:lnTo>
                  <a:lnTo>
                    <a:pt x="0" y="4654"/>
                  </a:lnTo>
                  <a:lnTo>
                    <a:pt x="1414" y="6091"/>
                  </a:lnTo>
                  <a:lnTo>
                    <a:pt x="2895" y="7594"/>
                  </a:lnTo>
                  <a:lnTo>
                    <a:pt x="4654" y="9353"/>
                  </a:lnTo>
                  <a:lnTo>
                    <a:pt x="6491" y="11167"/>
                  </a:lnTo>
                  <a:lnTo>
                    <a:pt x="7381" y="12036"/>
                  </a:lnTo>
                  <a:lnTo>
                    <a:pt x="8216" y="12849"/>
                  </a:lnTo>
                  <a:lnTo>
                    <a:pt x="8985" y="13572"/>
                  </a:lnTo>
                  <a:lnTo>
                    <a:pt x="9653" y="14196"/>
                  </a:lnTo>
                  <a:lnTo>
                    <a:pt x="10198" y="14674"/>
                  </a:lnTo>
                  <a:lnTo>
                    <a:pt x="10410" y="14853"/>
                  </a:lnTo>
                  <a:lnTo>
                    <a:pt x="10599" y="14997"/>
                  </a:lnTo>
                  <a:lnTo>
                    <a:pt x="10599" y="14997"/>
                  </a:lnTo>
                  <a:lnTo>
                    <a:pt x="10922" y="15231"/>
                  </a:lnTo>
                  <a:lnTo>
                    <a:pt x="11267" y="15465"/>
                  </a:lnTo>
                  <a:lnTo>
                    <a:pt x="11623" y="15699"/>
                  </a:lnTo>
                  <a:lnTo>
                    <a:pt x="11991" y="15921"/>
                  </a:lnTo>
                  <a:lnTo>
                    <a:pt x="12369" y="16133"/>
                  </a:lnTo>
                  <a:lnTo>
                    <a:pt x="12770" y="16356"/>
                  </a:lnTo>
                  <a:lnTo>
                    <a:pt x="13182" y="16556"/>
                  </a:lnTo>
                  <a:lnTo>
                    <a:pt x="13605" y="16767"/>
                  </a:lnTo>
                  <a:lnTo>
                    <a:pt x="14028" y="16968"/>
                  </a:lnTo>
                  <a:lnTo>
                    <a:pt x="14473" y="17168"/>
                  </a:lnTo>
                  <a:lnTo>
                    <a:pt x="14919" y="17358"/>
                  </a:lnTo>
                  <a:lnTo>
                    <a:pt x="15386" y="17547"/>
                  </a:lnTo>
                  <a:lnTo>
                    <a:pt x="15854" y="17725"/>
                  </a:lnTo>
                  <a:lnTo>
                    <a:pt x="16322" y="17903"/>
                  </a:lnTo>
                  <a:lnTo>
                    <a:pt x="16811" y="18081"/>
                  </a:lnTo>
                  <a:lnTo>
                    <a:pt x="17301" y="18248"/>
                  </a:lnTo>
                  <a:lnTo>
                    <a:pt x="17301" y="18248"/>
                  </a:lnTo>
                  <a:lnTo>
                    <a:pt x="17580" y="18337"/>
                  </a:lnTo>
                  <a:lnTo>
                    <a:pt x="17914" y="18426"/>
                  </a:lnTo>
                  <a:lnTo>
                    <a:pt x="18738" y="18638"/>
                  </a:lnTo>
                  <a:lnTo>
                    <a:pt x="19740" y="18861"/>
                  </a:lnTo>
                  <a:lnTo>
                    <a:pt x="20886" y="19105"/>
                  </a:lnTo>
                  <a:lnTo>
                    <a:pt x="22144" y="19362"/>
                  </a:lnTo>
                  <a:lnTo>
                    <a:pt x="23469" y="19629"/>
                  </a:lnTo>
                  <a:lnTo>
                    <a:pt x="26219" y="20141"/>
                  </a:lnTo>
                  <a:lnTo>
                    <a:pt x="28836" y="20620"/>
                  </a:lnTo>
                  <a:lnTo>
                    <a:pt x="31051" y="21009"/>
                  </a:lnTo>
                  <a:lnTo>
                    <a:pt x="33155" y="213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448;p21">
              <a:extLst>
                <a:ext uri="{FF2B5EF4-FFF2-40B4-BE49-F238E27FC236}">
                  <a16:creationId xmlns:a16="http://schemas.microsoft.com/office/drawing/2014/main" id="{71822071-9EF1-4667-956C-465BC60EA052}"/>
                </a:ext>
              </a:extLst>
            </p:cNvPr>
            <p:cNvSpPr/>
            <p:nvPr/>
          </p:nvSpPr>
          <p:spPr>
            <a:xfrm>
              <a:off x="1201034" y="2293999"/>
              <a:ext cx="1338" cy="821"/>
            </a:xfrm>
            <a:custGeom>
              <a:avLst/>
              <a:gdLst/>
              <a:ahLst/>
              <a:cxnLst/>
              <a:rect l="l" t="t" r="r" b="b"/>
              <a:pathLst>
                <a:path w="57" h="35" extrusionOk="0">
                  <a:moveTo>
                    <a:pt x="1" y="1"/>
                  </a:moveTo>
                  <a:lnTo>
                    <a:pt x="23" y="34"/>
                  </a:lnTo>
                  <a:lnTo>
                    <a:pt x="56" y="12"/>
                  </a:lnTo>
                  <a:lnTo>
                    <a:pt x="1"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449;p21">
              <a:extLst>
                <a:ext uri="{FF2B5EF4-FFF2-40B4-BE49-F238E27FC236}">
                  <a16:creationId xmlns:a16="http://schemas.microsoft.com/office/drawing/2014/main" id="{22BBC504-5B49-4950-910E-CAA0C97A7B19}"/>
                </a:ext>
              </a:extLst>
            </p:cNvPr>
            <p:cNvSpPr/>
            <p:nvPr/>
          </p:nvSpPr>
          <p:spPr>
            <a:xfrm>
              <a:off x="1201034" y="2293999"/>
              <a:ext cx="1338" cy="821"/>
            </a:xfrm>
            <a:custGeom>
              <a:avLst/>
              <a:gdLst/>
              <a:ahLst/>
              <a:cxnLst/>
              <a:rect l="l" t="t" r="r" b="b"/>
              <a:pathLst>
                <a:path w="57" h="35" fill="none" extrusionOk="0">
                  <a:moveTo>
                    <a:pt x="1" y="1"/>
                  </a:moveTo>
                  <a:lnTo>
                    <a:pt x="1" y="1"/>
                  </a:lnTo>
                  <a:lnTo>
                    <a:pt x="23" y="34"/>
                  </a:lnTo>
                  <a:lnTo>
                    <a:pt x="56" y="12"/>
                  </a:lnTo>
                  <a:lnTo>
                    <a:pt x="56" y="1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50;p21">
              <a:extLst>
                <a:ext uri="{FF2B5EF4-FFF2-40B4-BE49-F238E27FC236}">
                  <a16:creationId xmlns:a16="http://schemas.microsoft.com/office/drawing/2014/main" id="{D38316C8-A46D-4C3B-92BE-24120265E783}"/>
                </a:ext>
              </a:extLst>
            </p:cNvPr>
            <p:cNvSpPr/>
            <p:nvPr/>
          </p:nvSpPr>
          <p:spPr>
            <a:xfrm>
              <a:off x="1186672" y="2265533"/>
              <a:ext cx="21449" cy="28748"/>
            </a:xfrm>
            <a:custGeom>
              <a:avLst/>
              <a:gdLst/>
              <a:ahLst/>
              <a:cxnLst/>
              <a:rect l="l" t="t" r="r" b="b"/>
              <a:pathLst>
                <a:path w="914" h="1225" extrusionOk="0">
                  <a:moveTo>
                    <a:pt x="112" y="0"/>
                  </a:moveTo>
                  <a:lnTo>
                    <a:pt x="78" y="11"/>
                  </a:lnTo>
                  <a:lnTo>
                    <a:pt x="34" y="45"/>
                  </a:lnTo>
                  <a:lnTo>
                    <a:pt x="23" y="89"/>
                  </a:lnTo>
                  <a:lnTo>
                    <a:pt x="12" y="123"/>
                  </a:lnTo>
                  <a:lnTo>
                    <a:pt x="0" y="212"/>
                  </a:lnTo>
                  <a:lnTo>
                    <a:pt x="23" y="301"/>
                  </a:lnTo>
                  <a:lnTo>
                    <a:pt x="56" y="379"/>
                  </a:lnTo>
                  <a:lnTo>
                    <a:pt x="334" y="802"/>
                  </a:lnTo>
                  <a:lnTo>
                    <a:pt x="613" y="1214"/>
                  </a:lnTo>
                  <a:lnTo>
                    <a:pt x="668" y="1225"/>
                  </a:lnTo>
                  <a:lnTo>
                    <a:pt x="913" y="1091"/>
                  </a:lnTo>
                  <a:lnTo>
                    <a:pt x="257" y="123"/>
                  </a:lnTo>
                  <a:lnTo>
                    <a:pt x="245" y="89"/>
                  </a:lnTo>
                  <a:lnTo>
                    <a:pt x="212" y="56"/>
                  </a:lnTo>
                  <a:lnTo>
                    <a:pt x="190" y="34"/>
                  </a:lnTo>
                  <a:lnTo>
                    <a:pt x="156" y="11"/>
                  </a:lnTo>
                  <a:lnTo>
                    <a:pt x="112" y="0"/>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51;p21">
              <a:extLst>
                <a:ext uri="{FF2B5EF4-FFF2-40B4-BE49-F238E27FC236}">
                  <a16:creationId xmlns:a16="http://schemas.microsoft.com/office/drawing/2014/main" id="{DA05A638-1A3F-49C5-9803-EDFCD7030EA6}"/>
                </a:ext>
              </a:extLst>
            </p:cNvPr>
            <p:cNvSpPr/>
            <p:nvPr/>
          </p:nvSpPr>
          <p:spPr>
            <a:xfrm>
              <a:off x="1186672" y="2265533"/>
              <a:ext cx="21449" cy="28748"/>
            </a:xfrm>
            <a:custGeom>
              <a:avLst/>
              <a:gdLst/>
              <a:ahLst/>
              <a:cxnLst/>
              <a:rect l="l" t="t" r="r" b="b"/>
              <a:pathLst>
                <a:path w="914" h="1225" fill="none" extrusionOk="0">
                  <a:moveTo>
                    <a:pt x="112" y="0"/>
                  </a:moveTo>
                  <a:lnTo>
                    <a:pt x="112" y="0"/>
                  </a:lnTo>
                  <a:lnTo>
                    <a:pt x="78" y="11"/>
                  </a:lnTo>
                  <a:lnTo>
                    <a:pt x="34" y="45"/>
                  </a:lnTo>
                  <a:lnTo>
                    <a:pt x="34" y="45"/>
                  </a:lnTo>
                  <a:lnTo>
                    <a:pt x="23" y="89"/>
                  </a:lnTo>
                  <a:lnTo>
                    <a:pt x="12" y="123"/>
                  </a:lnTo>
                  <a:lnTo>
                    <a:pt x="0" y="212"/>
                  </a:lnTo>
                  <a:lnTo>
                    <a:pt x="23" y="301"/>
                  </a:lnTo>
                  <a:lnTo>
                    <a:pt x="56" y="379"/>
                  </a:lnTo>
                  <a:lnTo>
                    <a:pt x="56" y="379"/>
                  </a:lnTo>
                  <a:lnTo>
                    <a:pt x="334" y="802"/>
                  </a:lnTo>
                  <a:lnTo>
                    <a:pt x="613" y="1214"/>
                  </a:lnTo>
                  <a:lnTo>
                    <a:pt x="613" y="1214"/>
                  </a:lnTo>
                  <a:lnTo>
                    <a:pt x="668" y="1225"/>
                  </a:lnTo>
                  <a:lnTo>
                    <a:pt x="913" y="1091"/>
                  </a:lnTo>
                  <a:lnTo>
                    <a:pt x="913" y="1091"/>
                  </a:lnTo>
                  <a:lnTo>
                    <a:pt x="257" y="123"/>
                  </a:lnTo>
                  <a:lnTo>
                    <a:pt x="257" y="123"/>
                  </a:lnTo>
                  <a:lnTo>
                    <a:pt x="245" y="89"/>
                  </a:lnTo>
                  <a:lnTo>
                    <a:pt x="245" y="89"/>
                  </a:lnTo>
                  <a:lnTo>
                    <a:pt x="212" y="56"/>
                  </a:lnTo>
                  <a:lnTo>
                    <a:pt x="190" y="34"/>
                  </a:lnTo>
                  <a:lnTo>
                    <a:pt x="156" y="11"/>
                  </a:lnTo>
                  <a:lnTo>
                    <a:pt x="1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52;p21">
              <a:extLst>
                <a:ext uri="{FF2B5EF4-FFF2-40B4-BE49-F238E27FC236}">
                  <a16:creationId xmlns:a16="http://schemas.microsoft.com/office/drawing/2014/main" id="{50D4E539-0408-44A4-80B2-68C8C6A2199E}"/>
                </a:ext>
              </a:extLst>
            </p:cNvPr>
            <p:cNvSpPr/>
            <p:nvPr/>
          </p:nvSpPr>
          <p:spPr>
            <a:xfrm>
              <a:off x="1267658" y="2383621"/>
              <a:ext cx="427484" cy="262859"/>
            </a:xfrm>
            <a:custGeom>
              <a:avLst/>
              <a:gdLst/>
              <a:ahLst/>
              <a:cxnLst/>
              <a:rect l="l" t="t" r="r" b="b"/>
              <a:pathLst>
                <a:path w="18216" h="11201" extrusionOk="0">
                  <a:moveTo>
                    <a:pt x="1" y="1"/>
                  </a:moveTo>
                  <a:lnTo>
                    <a:pt x="702" y="858"/>
                  </a:lnTo>
                  <a:lnTo>
                    <a:pt x="1181" y="1426"/>
                  </a:lnTo>
                  <a:lnTo>
                    <a:pt x="1671" y="1993"/>
                  </a:lnTo>
                  <a:lnTo>
                    <a:pt x="2172" y="2550"/>
                  </a:lnTo>
                  <a:lnTo>
                    <a:pt x="2684" y="3107"/>
                  </a:lnTo>
                  <a:lnTo>
                    <a:pt x="3207" y="3641"/>
                  </a:lnTo>
                  <a:lnTo>
                    <a:pt x="3742" y="4176"/>
                  </a:lnTo>
                  <a:lnTo>
                    <a:pt x="4276" y="4699"/>
                  </a:lnTo>
                  <a:lnTo>
                    <a:pt x="4833" y="5200"/>
                  </a:lnTo>
                  <a:lnTo>
                    <a:pt x="5389" y="5690"/>
                  </a:lnTo>
                  <a:lnTo>
                    <a:pt x="5968" y="6168"/>
                  </a:lnTo>
                  <a:lnTo>
                    <a:pt x="6558" y="6625"/>
                  </a:lnTo>
                  <a:lnTo>
                    <a:pt x="6859" y="6848"/>
                  </a:lnTo>
                  <a:lnTo>
                    <a:pt x="7160" y="7059"/>
                  </a:lnTo>
                  <a:lnTo>
                    <a:pt x="7471" y="7271"/>
                  </a:lnTo>
                  <a:lnTo>
                    <a:pt x="7783" y="7471"/>
                  </a:lnTo>
                  <a:lnTo>
                    <a:pt x="8095" y="7660"/>
                  </a:lnTo>
                  <a:lnTo>
                    <a:pt x="8418" y="7838"/>
                  </a:lnTo>
                  <a:lnTo>
                    <a:pt x="8741" y="8017"/>
                  </a:lnTo>
                  <a:lnTo>
                    <a:pt x="9063" y="8184"/>
                  </a:lnTo>
                  <a:lnTo>
                    <a:pt x="9397" y="8351"/>
                  </a:lnTo>
                  <a:lnTo>
                    <a:pt x="9731" y="8506"/>
                  </a:lnTo>
                  <a:lnTo>
                    <a:pt x="10344" y="8774"/>
                  </a:lnTo>
                  <a:lnTo>
                    <a:pt x="10967" y="9030"/>
                  </a:lnTo>
                  <a:lnTo>
                    <a:pt x="10433" y="8785"/>
                  </a:lnTo>
                  <a:lnTo>
                    <a:pt x="9921" y="8540"/>
                  </a:lnTo>
                  <a:lnTo>
                    <a:pt x="9409" y="8284"/>
                  </a:lnTo>
                  <a:lnTo>
                    <a:pt x="8930" y="8017"/>
                  </a:lnTo>
                  <a:lnTo>
                    <a:pt x="8462" y="7749"/>
                  </a:lnTo>
                  <a:lnTo>
                    <a:pt x="8017" y="7471"/>
                  </a:lnTo>
                  <a:lnTo>
                    <a:pt x="7594" y="7193"/>
                  </a:lnTo>
                  <a:lnTo>
                    <a:pt x="7193" y="6903"/>
                  </a:lnTo>
                  <a:lnTo>
                    <a:pt x="6970" y="6736"/>
                  </a:lnTo>
                  <a:lnTo>
                    <a:pt x="6703" y="6502"/>
                  </a:lnTo>
                  <a:lnTo>
                    <a:pt x="6024" y="5890"/>
                  </a:lnTo>
                  <a:lnTo>
                    <a:pt x="5189" y="5111"/>
                  </a:lnTo>
                  <a:lnTo>
                    <a:pt x="4232" y="4198"/>
                  </a:lnTo>
                  <a:lnTo>
                    <a:pt x="3196" y="3185"/>
                  </a:lnTo>
                  <a:lnTo>
                    <a:pt x="2127" y="2127"/>
                  </a:lnTo>
                  <a:lnTo>
                    <a:pt x="1" y="1"/>
                  </a:lnTo>
                  <a:close/>
                  <a:moveTo>
                    <a:pt x="17035" y="10922"/>
                  </a:moveTo>
                  <a:lnTo>
                    <a:pt x="17113" y="10945"/>
                  </a:lnTo>
                  <a:lnTo>
                    <a:pt x="18115" y="11201"/>
                  </a:lnTo>
                  <a:lnTo>
                    <a:pt x="18148" y="11201"/>
                  </a:lnTo>
                  <a:lnTo>
                    <a:pt x="18182" y="11190"/>
                  </a:lnTo>
                  <a:lnTo>
                    <a:pt x="18215" y="11167"/>
                  </a:lnTo>
                  <a:lnTo>
                    <a:pt x="17035" y="10922"/>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53;p21">
              <a:extLst>
                <a:ext uri="{FF2B5EF4-FFF2-40B4-BE49-F238E27FC236}">
                  <a16:creationId xmlns:a16="http://schemas.microsoft.com/office/drawing/2014/main" id="{43239617-299D-490A-9242-A1BBD18CB428}"/>
                </a:ext>
              </a:extLst>
            </p:cNvPr>
            <p:cNvSpPr/>
            <p:nvPr/>
          </p:nvSpPr>
          <p:spPr>
            <a:xfrm>
              <a:off x="1667403" y="2639933"/>
              <a:ext cx="27739" cy="6547"/>
            </a:xfrm>
            <a:custGeom>
              <a:avLst/>
              <a:gdLst/>
              <a:ahLst/>
              <a:cxnLst/>
              <a:rect l="l" t="t" r="r" b="b"/>
              <a:pathLst>
                <a:path w="1182" h="279" fill="none" extrusionOk="0">
                  <a:moveTo>
                    <a:pt x="1" y="0"/>
                  </a:moveTo>
                  <a:lnTo>
                    <a:pt x="1" y="0"/>
                  </a:lnTo>
                  <a:lnTo>
                    <a:pt x="79" y="23"/>
                  </a:lnTo>
                  <a:lnTo>
                    <a:pt x="79" y="23"/>
                  </a:lnTo>
                  <a:lnTo>
                    <a:pt x="1081" y="279"/>
                  </a:lnTo>
                  <a:lnTo>
                    <a:pt x="1081" y="279"/>
                  </a:lnTo>
                  <a:lnTo>
                    <a:pt x="1114" y="279"/>
                  </a:lnTo>
                  <a:lnTo>
                    <a:pt x="1114" y="279"/>
                  </a:lnTo>
                  <a:lnTo>
                    <a:pt x="1148" y="268"/>
                  </a:lnTo>
                  <a:lnTo>
                    <a:pt x="1181" y="245"/>
                  </a:lnTo>
                  <a:lnTo>
                    <a:pt x="1181" y="245"/>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54;p21">
              <a:extLst>
                <a:ext uri="{FF2B5EF4-FFF2-40B4-BE49-F238E27FC236}">
                  <a16:creationId xmlns:a16="http://schemas.microsoft.com/office/drawing/2014/main" id="{877DD333-E6A5-4592-8FAA-9221E5946AFB}"/>
                </a:ext>
              </a:extLst>
            </p:cNvPr>
            <p:cNvSpPr/>
            <p:nvPr/>
          </p:nvSpPr>
          <p:spPr>
            <a:xfrm>
              <a:off x="1267658" y="2383621"/>
              <a:ext cx="257392" cy="211912"/>
            </a:xfrm>
            <a:custGeom>
              <a:avLst/>
              <a:gdLst/>
              <a:ahLst/>
              <a:cxnLst/>
              <a:rect l="l" t="t" r="r" b="b"/>
              <a:pathLst>
                <a:path w="10968" h="9030" fill="none" extrusionOk="0">
                  <a:moveTo>
                    <a:pt x="1" y="1"/>
                  </a:moveTo>
                  <a:lnTo>
                    <a:pt x="1" y="1"/>
                  </a:lnTo>
                  <a:lnTo>
                    <a:pt x="702" y="858"/>
                  </a:lnTo>
                  <a:lnTo>
                    <a:pt x="702" y="858"/>
                  </a:lnTo>
                  <a:lnTo>
                    <a:pt x="1181" y="1426"/>
                  </a:lnTo>
                  <a:lnTo>
                    <a:pt x="1671" y="1993"/>
                  </a:lnTo>
                  <a:lnTo>
                    <a:pt x="2172" y="2550"/>
                  </a:lnTo>
                  <a:lnTo>
                    <a:pt x="2684" y="3107"/>
                  </a:lnTo>
                  <a:lnTo>
                    <a:pt x="3207" y="3641"/>
                  </a:lnTo>
                  <a:lnTo>
                    <a:pt x="3742" y="4176"/>
                  </a:lnTo>
                  <a:lnTo>
                    <a:pt x="4276" y="4699"/>
                  </a:lnTo>
                  <a:lnTo>
                    <a:pt x="4833" y="5200"/>
                  </a:lnTo>
                  <a:lnTo>
                    <a:pt x="4833" y="5200"/>
                  </a:lnTo>
                  <a:lnTo>
                    <a:pt x="5389" y="5690"/>
                  </a:lnTo>
                  <a:lnTo>
                    <a:pt x="5968" y="6168"/>
                  </a:lnTo>
                  <a:lnTo>
                    <a:pt x="6558" y="6625"/>
                  </a:lnTo>
                  <a:lnTo>
                    <a:pt x="6859" y="6848"/>
                  </a:lnTo>
                  <a:lnTo>
                    <a:pt x="7160" y="7059"/>
                  </a:lnTo>
                  <a:lnTo>
                    <a:pt x="7160" y="7059"/>
                  </a:lnTo>
                  <a:lnTo>
                    <a:pt x="7471" y="7271"/>
                  </a:lnTo>
                  <a:lnTo>
                    <a:pt x="7783" y="7471"/>
                  </a:lnTo>
                  <a:lnTo>
                    <a:pt x="8095" y="7660"/>
                  </a:lnTo>
                  <a:lnTo>
                    <a:pt x="8418" y="7838"/>
                  </a:lnTo>
                  <a:lnTo>
                    <a:pt x="8741" y="8017"/>
                  </a:lnTo>
                  <a:lnTo>
                    <a:pt x="9063" y="8184"/>
                  </a:lnTo>
                  <a:lnTo>
                    <a:pt x="9397" y="8351"/>
                  </a:lnTo>
                  <a:lnTo>
                    <a:pt x="9731" y="8506"/>
                  </a:lnTo>
                  <a:lnTo>
                    <a:pt x="9731" y="8506"/>
                  </a:lnTo>
                  <a:lnTo>
                    <a:pt x="10344" y="8774"/>
                  </a:lnTo>
                  <a:lnTo>
                    <a:pt x="10967" y="9030"/>
                  </a:lnTo>
                  <a:lnTo>
                    <a:pt x="10967" y="9030"/>
                  </a:lnTo>
                  <a:lnTo>
                    <a:pt x="10433" y="8785"/>
                  </a:lnTo>
                  <a:lnTo>
                    <a:pt x="9921" y="8540"/>
                  </a:lnTo>
                  <a:lnTo>
                    <a:pt x="9409" y="8284"/>
                  </a:lnTo>
                  <a:lnTo>
                    <a:pt x="8930" y="8017"/>
                  </a:lnTo>
                  <a:lnTo>
                    <a:pt x="8462" y="7749"/>
                  </a:lnTo>
                  <a:lnTo>
                    <a:pt x="8017" y="7471"/>
                  </a:lnTo>
                  <a:lnTo>
                    <a:pt x="7594" y="7193"/>
                  </a:lnTo>
                  <a:lnTo>
                    <a:pt x="7193" y="6903"/>
                  </a:lnTo>
                  <a:lnTo>
                    <a:pt x="7193" y="6903"/>
                  </a:lnTo>
                  <a:lnTo>
                    <a:pt x="6970" y="6736"/>
                  </a:lnTo>
                  <a:lnTo>
                    <a:pt x="6703" y="6502"/>
                  </a:lnTo>
                  <a:lnTo>
                    <a:pt x="6024" y="5890"/>
                  </a:lnTo>
                  <a:lnTo>
                    <a:pt x="5189" y="5111"/>
                  </a:lnTo>
                  <a:lnTo>
                    <a:pt x="4232" y="4198"/>
                  </a:lnTo>
                  <a:lnTo>
                    <a:pt x="3196" y="3185"/>
                  </a:lnTo>
                  <a:lnTo>
                    <a:pt x="2127" y="2127"/>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55;p21">
              <a:extLst>
                <a:ext uri="{FF2B5EF4-FFF2-40B4-BE49-F238E27FC236}">
                  <a16:creationId xmlns:a16="http://schemas.microsoft.com/office/drawing/2014/main" id="{F6E7194E-95A3-4150-929F-EA2F0B59B34B}"/>
                </a:ext>
              </a:extLst>
            </p:cNvPr>
            <p:cNvSpPr/>
            <p:nvPr/>
          </p:nvSpPr>
          <p:spPr>
            <a:xfrm>
              <a:off x="1201574" y="2291136"/>
              <a:ext cx="494343" cy="354570"/>
            </a:xfrm>
            <a:custGeom>
              <a:avLst/>
              <a:gdLst/>
              <a:ahLst/>
              <a:cxnLst/>
              <a:rect l="l" t="t" r="r" b="b"/>
              <a:pathLst>
                <a:path w="21065" h="15109" extrusionOk="0">
                  <a:moveTo>
                    <a:pt x="278" y="0"/>
                  </a:moveTo>
                  <a:lnTo>
                    <a:pt x="33" y="134"/>
                  </a:lnTo>
                  <a:lnTo>
                    <a:pt x="0" y="156"/>
                  </a:lnTo>
                  <a:lnTo>
                    <a:pt x="557" y="947"/>
                  </a:lnTo>
                  <a:lnTo>
                    <a:pt x="1102" y="1704"/>
                  </a:lnTo>
                  <a:lnTo>
                    <a:pt x="1659" y="2461"/>
                  </a:lnTo>
                  <a:lnTo>
                    <a:pt x="2238" y="3207"/>
                  </a:lnTo>
                  <a:lnTo>
                    <a:pt x="2817" y="3942"/>
                  </a:lnTo>
                  <a:lnTo>
                    <a:pt x="4943" y="6068"/>
                  </a:lnTo>
                  <a:lnTo>
                    <a:pt x="6012" y="7126"/>
                  </a:lnTo>
                  <a:lnTo>
                    <a:pt x="7048" y="8139"/>
                  </a:lnTo>
                  <a:lnTo>
                    <a:pt x="8005" y="9052"/>
                  </a:lnTo>
                  <a:lnTo>
                    <a:pt x="8840" y="9831"/>
                  </a:lnTo>
                  <a:lnTo>
                    <a:pt x="9519" y="10443"/>
                  </a:lnTo>
                  <a:lnTo>
                    <a:pt x="9786" y="10677"/>
                  </a:lnTo>
                  <a:lnTo>
                    <a:pt x="10009" y="10844"/>
                  </a:lnTo>
                  <a:lnTo>
                    <a:pt x="10410" y="11134"/>
                  </a:lnTo>
                  <a:lnTo>
                    <a:pt x="10833" y="11412"/>
                  </a:lnTo>
                  <a:lnTo>
                    <a:pt x="11278" y="11690"/>
                  </a:lnTo>
                  <a:lnTo>
                    <a:pt x="11746" y="11958"/>
                  </a:lnTo>
                  <a:lnTo>
                    <a:pt x="12225" y="12225"/>
                  </a:lnTo>
                  <a:lnTo>
                    <a:pt x="12737" y="12481"/>
                  </a:lnTo>
                  <a:lnTo>
                    <a:pt x="13249" y="12726"/>
                  </a:lnTo>
                  <a:lnTo>
                    <a:pt x="13783" y="12971"/>
                  </a:lnTo>
                  <a:lnTo>
                    <a:pt x="14529" y="13249"/>
                  </a:lnTo>
                  <a:lnTo>
                    <a:pt x="15275" y="13516"/>
                  </a:lnTo>
                  <a:lnTo>
                    <a:pt x="16032" y="13772"/>
                  </a:lnTo>
                  <a:lnTo>
                    <a:pt x="16789" y="14006"/>
                  </a:lnTo>
                  <a:lnTo>
                    <a:pt x="17546" y="14240"/>
                  </a:lnTo>
                  <a:lnTo>
                    <a:pt x="18315" y="14451"/>
                  </a:lnTo>
                  <a:lnTo>
                    <a:pt x="19083" y="14663"/>
                  </a:lnTo>
                  <a:lnTo>
                    <a:pt x="19851" y="14863"/>
                  </a:lnTo>
                  <a:lnTo>
                    <a:pt x="21031" y="15108"/>
                  </a:lnTo>
                  <a:lnTo>
                    <a:pt x="21053" y="15064"/>
                  </a:lnTo>
                  <a:lnTo>
                    <a:pt x="21064" y="14997"/>
                  </a:lnTo>
                  <a:lnTo>
                    <a:pt x="21064" y="14930"/>
                  </a:lnTo>
                  <a:lnTo>
                    <a:pt x="21053" y="14863"/>
                  </a:lnTo>
                  <a:lnTo>
                    <a:pt x="21031" y="14797"/>
                  </a:lnTo>
                  <a:lnTo>
                    <a:pt x="20998" y="14741"/>
                  </a:lnTo>
                  <a:lnTo>
                    <a:pt x="20953" y="14696"/>
                  </a:lnTo>
                  <a:lnTo>
                    <a:pt x="20909" y="14674"/>
                  </a:lnTo>
                  <a:lnTo>
                    <a:pt x="19940" y="14429"/>
                  </a:lnTo>
                  <a:lnTo>
                    <a:pt x="18983" y="14184"/>
                  </a:lnTo>
                  <a:lnTo>
                    <a:pt x="18014" y="13917"/>
                  </a:lnTo>
                  <a:lnTo>
                    <a:pt x="17056" y="13639"/>
                  </a:lnTo>
                  <a:lnTo>
                    <a:pt x="16110" y="13338"/>
                  </a:lnTo>
                  <a:lnTo>
                    <a:pt x="15164" y="13026"/>
                  </a:lnTo>
                  <a:lnTo>
                    <a:pt x="14229" y="12681"/>
                  </a:lnTo>
                  <a:lnTo>
                    <a:pt x="13761" y="12503"/>
                  </a:lnTo>
                  <a:lnTo>
                    <a:pt x="13304" y="12325"/>
                  </a:lnTo>
                  <a:lnTo>
                    <a:pt x="12948" y="12169"/>
                  </a:lnTo>
                  <a:lnTo>
                    <a:pt x="12603" y="12024"/>
                  </a:lnTo>
                  <a:lnTo>
                    <a:pt x="12258" y="11857"/>
                  </a:lnTo>
                  <a:lnTo>
                    <a:pt x="11913" y="11690"/>
                  </a:lnTo>
                  <a:lnTo>
                    <a:pt x="11579" y="11512"/>
                  </a:lnTo>
                  <a:lnTo>
                    <a:pt x="11234" y="11334"/>
                  </a:lnTo>
                  <a:lnTo>
                    <a:pt x="10911" y="11145"/>
                  </a:lnTo>
                  <a:lnTo>
                    <a:pt x="10588" y="10944"/>
                  </a:lnTo>
                  <a:lnTo>
                    <a:pt x="10287" y="10744"/>
                  </a:lnTo>
                  <a:lnTo>
                    <a:pt x="9987" y="10544"/>
                  </a:lnTo>
                  <a:lnTo>
                    <a:pt x="9697" y="10332"/>
                  </a:lnTo>
                  <a:lnTo>
                    <a:pt x="9397" y="10121"/>
                  </a:lnTo>
                  <a:lnTo>
                    <a:pt x="8829" y="9675"/>
                  </a:lnTo>
                  <a:lnTo>
                    <a:pt x="8283" y="9219"/>
                  </a:lnTo>
                  <a:lnTo>
                    <a:pt x="7716" y="8729"/>
                  </a:lnTo>
                  <a:lnTo>
                    <a:pt x="7159" y="8217"/>
                  </a:lnTo>
                  <a:lnTo>
                    <a:pt x="6624" y="7705"/>
                  </a:lnTo>
                  <a:lnTo>
                    <a:pt x="6090" y="7170"/>
                  </a:lnTo>
                  <a:lnTo>
                    <a:pt x="5578" y="6625"/>
                  </a:lnTo>
                  <a:lnTo>
                    <a:pt x="5066" y="6068"/>
                  </a:lnTo>
                  <a:lnTo>
                    <a:pt x="4565" y="5511"/>
                  </a:lnTo>
                  <a:lnTo>
                    <a:pt x="4075" y="4944"/>
                  </a:lnTo>
                  <a:lnTo>
                    <a:pt x="3663" y="4465"/>
                  </a:lnTo>
                  <a:lnTo>
                    <a:pt x="3273" y="3986"/>
                  </a:lnTo>
                  <a:lnTo>
                    <a:pt x="2872" y="3496"/>
                  </a:lnTo>
                  <a:lnTo>
                    <a:pt x="2483" y="3006"/>
                  </a:lnTo>
                  <a:lnTo>
                    <a:pt x="1726" y="2016"/>
                  </a:lnTo>
                  <a:lnTo>
                    <a:pt x="991" y="1014"/>
                  </a:lnTo>
                  <a:lnTo>
                    <a:pt x="635" y="501"/>
                  </a:lnTo>
                  <a:lnTo>
                    <a:pt x="278" y="0"/>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56;p21">
              <a:extLst>
                <a:ext uri="{FF2B5EF4-FFF2-40B4-BE49-F238E27FC236}">
                  <a16:creationId xmlns:a16="http://schemas.microsoft.com/office/drawing/2014/main" id="{7E68E00D-B720-481A-9A79-8324806F7876}"/>
                </a:ext>
              </a:extLst>
            </p:cNvPr>
            <p:cNvSpPr/>
            <p:nvPr/>
          </p:nvSpPr>
          <p:spPr>
            <a:xfrm>
              <a:off x="1201574" y="2291136"/>
              <a:ext cx="494343" cy="354570"/>
            </a:xfrm>
            <a:custGeom>
              <a:avLst/>
              <a:gdLst/>
              <a:ahLst/>
              <a:cxnLst/>
              <a:rect l="l" t="t" r="r" b="b"/>
              <a:pathLst>
                <a:path w="21065" h="15109" fill="none" extrusionOk="0">
                  <a:moveTo>
                    <a:pt x="278" y="0"/>
                  </a:moveTo>
                  <a:lnTo>
                    <a:pt x="33" y="134"/>
                  </a:lnTo>
                  <a:lnTo>
                    <a:pt x="0" y="156"/>
                  </a:lnTo>
                  <a:lnTo>
                    <a:pt x="0" y="156"/>
                  </a:lnTo>
                  <a:lnTo>
                    <a:pt x="557" y="947"/>
                  </a:lnTo>
                  <a:lnTo>
                    <a:pt x="557" y="947"/>
                  </a:lnTo>
                  <a:lnTo>
                    <a:pt x="1102" y="1704"/>
                  </a:lnTo>
                  <a:lnTo>
                    <a:pt x="1659" y="2461"/>
                  </a:lnTo>
                  <a:lnTo>
                    <a:pt x="2238" y="3207"/>
                  </a:lnTo>
                  <a:lnTo>
                    <a:pt x="2817" y="3942"/>
                  </a:lnTo>
                  <a:lnTo>
                    <a:pt x="2817" y="3942"/>
                  </a:lnTo>
                  <a:lnTo>
                    <a:pt x="4943" y="6068"/>
                  </a:lnTo>
                  <a:lnTo>
                    <a:pt x="6012" y="7126"/>
                  </a:lnTo>
                  <a:lnTo>
                    <a:pt x="7048" y="8139"/>
                  </a:lnTo>
                  <a:lnTo>
                    <a:pt x="8005" y="9052"/>
                  </a:lnTo>
                  <a:lnTo>
                    <a:pt x="8840" y="9831"/>
                  </a:lnTo>
                  <a:lnTo>
                    <a:pt x="9519" y="10443"/>
                  </a:lnTo>
                  <a:lnTo>
                    <a:pt x="9786" y="10677"/>
                  </a:lnTo>
                  <a:lnTo>
                    <a:pt x="10009" y="10844"/>
                  </a:lnTo>
                  <a:lnTo>
                    <a:pt x="10009" y="10844"/>
                  </a:lnTo>
                  <a:lnTo>
                    <a:pt x="10410" y="11134"/>
                  </a:lnTo>
                  <a:lnTo>
                    <a:pt x="10833" y="11412"/>
                  </a:lnTo>
                  <a:lnTo>
                    <a:pt x="11278" y="11690"/>
                  </a:lnTo>
                  <a:lnTo>
                    <a:pt x="11746" y="11958"/>
                  </a:lnTo>
                  <a:lnTo>
                    <a:pt x="12225" y="12225"/>
                  </a:lnTo>
                  <a:lnTo>
                    <a:pt x="12737" y="12481"/>
                  </a:lnTo>
                  <a:lnTo>
                    <a:pt x="13249" y="12726"/>
                  </a:lnTo>
                  <a:lnTo>
                    <a:pt x="13783" y="12971"/>
                  </a:lnTo>
                  <a:lnTo>
                    <a:pt x="13783" y="12971"/>
                  </a:lnTo>
                  <a:lnTo>
                    <a:pt x="14529" y="13249"/>
                  </a:lnTo>
                  <a:lnTo>
                    <a:pt x="15275" y="13516"/>
                  </a:lnTo>
                  <a:lnTo>
                    <a:pt x="16032" y="13772"/>
                  </a:lnTo>
                  <a:lnTo>
                    <a:pt x="16789" y="14006"/>
                  </a:lnTo>
                  <a:lnTo>
                    <a:pt x="17546" y="14240"/>
                  </a:lnTo>
                  <a:lnTo>
                    <a:pt x="18315" y="14451"/>
                  </a:lnTo>
                  <a:lnTo>
                    <a:pt x="19083" y="14663"/>
                  </a:lnTo>
                  <a:lnTo>
                    <a:pt x="19851" y="14863"/>
                  </a:lnTo>
                  <a:lnTo>
                    <a:pt x="19851" y="14863"/>
                  </a:lnTo>
                  <a:lnTo>
                    <a:pt x="21031" y="15108"/>
                  </a:lnTo>
                  <a:lnTo>
                    <a:pt x="21031" y="15108"/>
                  </a:lnTo>
                  <a:lnTo>
                    <a:pt x="21053" y="15064"/>
                  </a:lnTo>
                  <a:lnTo>
                    <a:pt x="21064" y="14997"/>
                  </a:lnTo>
                  <a:lnTo>
                    <a:pt x="21064" y="14930"/>
                  </a:lnTo>
                  <a:lnTo>
                    <a:pt x="21053" y="14863"/>
                  </a:lnTo>
                  <a:lnTo>
                    <a:pt x="21031" y="14797"/>
                  </a:lnTo>
                  <a:lnTo>
                    <a:pt x="20998" y="14741"/>
                  </a:lnTo>
                  <a:lnTo>
                    <a:pt x="20953" y="14696"/>
                  </a:lnTo>
                  <a:lnTo>
                    <a:pt x="20909" y="14674"/>
                  </a:lnTo>
                  <a:lnTo>
                    <a:pt x="20909" y="14674"/>
                  </a:lnTo>
                  <a:lnTo>
                    <a:pt x="19940" y="14429"/>
                  </a:lnTo>
                  <a:lnTo>
                    <a:pt x="18983" y="14184"/>
                  </a:lnTo>
                  <a:lnTo>
                    <a:pt x="18014" y="13917"/>
                  </a:lnTo>
                  <a:lnTo>
                    <a:pt x="17056" y="13639"/>
                  </a:lnTo>
                  <a:lnTo>
                    <a:pt x="16110" y="13338"/>
                  </a:lnTo>
                  <a:lnTo>
                    <a:pt x="15164" y="13026"/>
                  </a:lnTo>
                  <a:lnTo>
                    <a:pt x="14229" y="12681"/>
                  </a:lnTo>
                  <a:lnTo>
                    <a:pt x="13761" y="12503"/>
                  </a:lnTo>
                  <a:lnTo>
                    <a:pt x="13304" y="12325"/>
                  </a:lnTo>
                  <a:lnTo>
                    <a:pt x="13304" y="12325"/>
                  </a:lnTo>
                  <a:lnTo>
                    <a:pt x="12948" y="12169"/>
                  </a:lnTo>
                  <a:lnTo>
                    <a:pt x="12603" y="12024"/>
                  </a:lnTo>
                  <a:lnTo>
                    <a:pt x="12258" y="11857"/>
                  </a:lnTo>
                  <a:lnTo>
                    <a:pt x="11913" y="11690"/>
                  </a:lnTo>
                  <a:lnTo>
                    <a:pt x="11579" y="11512"/>
                  </a:lnTo>
                  <a:lnTo>
                    <a:pt x="11234" y="11334"/>
                  </a:lnTo>
                  <a:lnTo>
                    <a:pt x="10911" y="11145"/>
                  </a:lnTo>
                  <a:lnTo>
                    <a:pt x="10588" y="10944"/>
                  </a:lnTo>
                  <a:lnTo>
                    <a:pt x="10588" y="10944"/>
                  </a:lnTo>
                  <a:lnTo>
                    <a:pt x="10287" y="10744"/>
                  </a:lnTo>
                  <a:lnTo>
                    <a:pt x="9987" y="10544"/>
                  </a:lnTo>
                  <a:lnTo>
                    <a:pt x="9697" y="10332"/>
                  </a:lnTo>
                  <a:lnTo>
                    <a:pt x="9397" y="10121"/>
                  </a:lnTo>
                  <a:lnTo>
                    <a:pt x="8829" y="9675"/>
                  </a:lnTo>
                  <a:lnTo>
                    <a:pt x="8283" y="9219"/>
                  </a:lnTo>
                  <a:lnTo>
                    <a:pt x="8283" y="9219"/>
                  </a:lnTo>
                  <a:lnTo>
                    <a:pt x="7716" y="8729"/>
                  </a:lnTo>
                  <a:lnTo>
                    <a:pt x="7159" y="8217"/>
                  </a:lnTo>
                  <a:lnTo>
                    <a:pt x="6624" y="7705"/>
                  </a:lnTo>
                  <a:lnTo>
                    <a:pt x="6090" y="7170"/>
                  </a:lnTo>
                  <a:lnTo>
                    <a:pt x="5578" y="6625"/>
                  </a:lnTo>
                  <a:lnTo>
                    <a:pt x="5066" y="6068"/>
                  </a:lnTo>
                  <a:lnTo>
                    <a:pt x="4565" y="5511"/>
                  </a:lnTo>
                  <a:lnTo>
                    <a:pt x="4075" y="4944"/>
                  </a:lnTo>
                  <a:lnTo>
                    <a:pt x="4075" y="4944"/>
                  </a:lnTo>
                  <a:lnTo>
                    <a:pt x="3663" y="4465"/>
                  </a:lnTo>
                  <a:lnTo>
                    <a:pt x="3273" y="3986"/>
                  </a:lnTo>
                  <a:lnTo>
                    <a:pt x="2872" y="3496"/>
                  </a:lnTo>
                  <a:lnTo>
                    <a:pt x="2483" y="3006"/>
                  </a:lnTo>
                  <a:lnTo>
                    <a:pt x="1726" y="2016"/>
                  </a:lnTo>
                  <a:lnTo>
                    <a:pt x="991" y="1014"/>
                  </a:lnTo>
                  <a:lnTo>
                    <a:pt x="991" y="1014"/>
                  </a:lnTo>
                  <a:lnTo>
                    <a:pt x="635" y="501"/>
                  </a:lnTo>
                  <a:lnTo>
                    <a:pt x="27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57;p21">
              <a:extLst>
                <a:ext uri="{FF2B5EF4-FFF2-40B4-BE49-F238E27FC236}">
                  <a16:creationId xmlns:a16="http://schemas.microsoft.com/office/drawing/2014/main" id="{843A508F-850F-418D-874E-7B0D6A0DFB10}"/>
                </a:ext>
              </a:extLst>
            </p:cNvPr>
            <p:cNvSpPr/>
            <p:nvPr/>
          </p:nvSpPr>
          <p:spPr>
            <a:xfrm>
              <a:off x="1428082" y="2209094"/>
              <a:ext cx="261569" cy="273303"/>
            </a:xfrm>
            <a:custGeom>
              <a:avLst/>
              <a:gdLst/>
              <a:ahLst/>
              <a:cxnLst/>
              <a:rect l="l" t="t" r="r" b="b"/>
              <a:pathLst>
                <a:path w="11146" h="11646" extrusionOk="0">
                  <a:moveTo>
                    <a:pt x="212" y="1"/>
                  </a:moveTo>
                  <a:lnTo>
                    <a:pt x="1" y="234"/>
                  </a:lnTo>
                  <a:lnTo>
                    <a:pt x="212" y="579"/>
                  </a:lnTo>
                  <a:lnTo>
                    <a:pt x="1381" y="2550"/>
                  </a:lnTo>
                  <a:lnTo>
                    <a:pt x="2027" y="3585"/>
                  </a:lnTo>
                  <a:lnTo>
                    <a:pt x="2673" y="4632"/>
                  </a:lnTo>
                  <a:lnTo>
                    <a:pt x="3307" y="5634"/>
                  </a:lnTo>
                  <a:lnTo>
                    <a:pt x="3953" y="6625"/>
                  </a:lnTo>
                  <a:lnTo>
                    <a:pt x="4532" y="7482"/>
                  </a:lnTo>
                  <a:lnTo>
                    <a:pt x="4833" y="7905"/>
                  </a:lnTo>
                  <a:lnTo>
                    <a:pt x="5133" y="8328"/>
                  </a:lnTo>
                  <a:lnTo>
                    <a:pt x="5367" y="8651"/>
                  </a:lnTo>
                  <a:lnTo>
                    <a:pt x="5601" y="8974"/>
                  </a:lnTo>
                  <a:lnTo>
                    <a:pt x="5857" y="9286"/>
                  </a:lnTo>
                  <a:lnTo>
                    <a:pt x="6113" y="9586"/>
                  </a:lnTo>
                  <a:lnTo>
                    <a:pt x="6135" y="9597"/>
                  </a:lnTo>
                  <a:lnTo>
                    <a:pt x="6158" y="9609"/>
                  </a:lnTo>
                  <a:lnTo>
                    <a:pt x="6325" y="9620"/>
                  </a:lnTo>
                  <a:lnTo>
                    <a:pt x="6480" y="9642"/>
                  </a:lnTo>
                  <a:lnTo>
                    <a:pt x="6647" y="9664"/>
                  </a:lnTo>
                  <a:lnTo>
                    <a:pt x="6803" y="9709"/>
                  </a:lnTo>
                  <a:lnTo>
                    <a:pt x="6781" y="9698"/>
                  </a:lnTo>
                  <a:lnTo>
                    <a:pt x="6770" y="9698"/>
                  </a:lnTo>
                  <a:lnTo>
                    <a:pt x="6703" y="9653"/>
                  </a:lnTo>
                  <a:lnTo>
                    <a:pt x="6625" y="9597"/>
                  </a:lnTo>
                  <a:lnTo>
                    <a:pt x="6592" y="9575"/>
                  </a:lnTo>
                  <a:lnTo>
                    <a:pt x="6581" y="9564"/>
                  </a:lnTo>
                  <a:lnTo>
                    <a:pt x="6402" y="9397"/>
                  </a:lnTo>
                  <a:lnTo>
                    <a:pt x="6191" y="9174"/>
                  </a:lnTo>
                  <a:lnTo>
                    <a:pt x="5991" y="8929"/>
                  </a:lnTo>
                  <a:lnTo>
                    <a:pt x="5757" y="8640"/>
                  </a:lnTo>
                  <a:lnTo>
                    <a:pt x="5634" y="8484"/>
                  </a:lnTo>
                  <a:lnTo>
                    <a:pt x="5579" y="8406"/>
                  </a:lnTo>
                  <a:lnTo>
                    <a:pt x="5545" y="8362"/>
                  </a:lnTo>
                  <a:lnTo>
                    <a:pt x="5512" y="8328"/>
                  </a:lnTo>
                  <a:lnTo>
                    <a:pt x="5523" y="8328"/>
                  </a:lnTo>
                  <a:lnTo>
                    <a:pt x="4989" y="7593"/>
                  </a:lnTo>
                  <a:lnTo>
                    <a:pt x="4398" y="6725"/>
                  </a:lnTo>
                  <a:lnTo>
                    <a:pt x="3764" y="5768"/>
                  </a:lnTo>
                  <a:lnTo>
                    <a:pt x="3140" y="4799"/>
                  </a:lnTo>
                  <a:lnTo>
                    <a:pt x="2495" y="3764"/>
                  </a:lnTo>
                  <a:lnTo>
                    <a:pt x="1849" y="2717"/>
                  </a:lnTo>
                  <a:lnTo>
                    <a:pt x="646" y="724"/>
                  </a:lnTo>
                  <a:lnTo>
                    <a:pt x="212" y="1"/>
                  </a:lnTo>
                  <a:close/>
                  <a:moveTo>
                    <a:pt x="6837" y="9720"/>
                  </a:moveTo>
                  <a:lnTo>
                    <a:pt x="6881" y="9753"/>
                  </a:lnTo>
                  <a:lnTo>
                    <a:pt x="6915" y="9820"/>
                  </a:lnTo>
                  <a:lnTo>
                    <a:pt x="6937" y="9887"/>
                  </a:lnTo>
                  <a:lnTo>
                    <a:pt x="6959" y="9954"/>
                  </a:lnTo>
                  <a:lnTo>
                    <a:pt x="7883" y="10343"/>
                  </a:lnTo>
                  <a:lnTo>
                    <a:pt x="8941" y="10766"/>
                  </a:lnTo>
                  <a:lnTo>
                    <a:pt x="11145" y="11646"/>
                  </a:lnTo>
                  <a:lnTo>
                    <a:pt x="11134" y="11579"/>
                  </a:lnTo>
                  <a:lnTo>
                    <a:pt x="11101" y="11512"/>
                  </a:lnTo>
                  <a:lnTo>
                    <a:pt x="11056" y="11468"/>
                  </a:lnTo>
                  <a:lnTo>
                    <a:pt x="11001" y="11423"/>
                  </a:lnTo>
                  <a:lnTo>
                    <a:pt x="7404" y="9954"/>
                  </a:lnTo>
                  <a:lnTo>
                    <a:pt x="6881" y="9742"/>
                  </a:lnTo>
                  <a:lnTo>
                    <a:pt x="6837" y="9720"/>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58;p21">
              <a:extLst>
                <a:ext uri="{FF2B5EF4-FFF2-40B4-BE49-F238E27FC236}">
                  <a16:creationId xmlns:a16="http://schemas.microsoft.com/office/drawing/2014/main" id="{394DE3B9-6380-40CE-BF29-60D68FE405BB}"/>
                </a:ext>
              </a:extLst>
            </p:cNvPr>
            <p:cNvSpPr/>
            <p:nvPr/>
          </p:nvSpPr>
          <p:spPr>
            <a:xfrm>
              <a:off x="1588506" y="2437174"/>
              <a:ext cx="101145" cy="45222"/>
            </a:xfrm>
            <a:custGeom>
              <a:avLst/>
              <a:gdLst/>
              <a:ahLst/>
              <a:cxnLst/>
              <a:rect l="l" t="t" r="r" b="b"/>
              <a:pathLst>
                <a:path w="4310" h="1927" fill="none" extrusionOk="0">
                  <a:moveTo>
                    <a:pt x="1" y="1"/>
                  </a:moveTo>
                  <a:lnTo>
                    <a:pt x="1" y="1"/>
                  </a:lnTo>
                  <a:lnTo>
                    <a:pt x="45" y="34"/>
                  </a:lnTo>
                  <a:lnTo>
                    <a:pt x="79" y="101"/>
                  </a:lnTo>
                  <a:lnTo>
                    <a:pt x="101" y="168"/>
                  </a:lnTo>
                  <a:lnTo>
                    <a:pt x="123" y="235"/>
                  </a:lnTo>
                  <a:lnTo>
                    <a:pt x="123" y="235"/>
                  </a:lnTo>
                  <a:lnTo>
                    <a:pt x="1047" y="624"/>
                  </a:lnTo>
                  <a:lnTo>
                    <a:pt x="2105" y="1047"/>
                  </a:lnTo>
                  <a:lnTo>
                    <a:pt x="4309" y="1927"/>
                  </a:lnTo>
                  <a:lnTo>
                    <a:pt x="4309" y="1927"/>
                  </a:lnTo>
                  <a:lnTo>
                    <a:pt x="4298" y="1860"/>
                  </a:lnTo>
                  <a:lnTo>
                    <a:pt x="4265" y="1793"/>
                  </a:lnTo>
                  <a:lnTo>
                    <a:pt x="4220" y="1749"/>
                  </a:lnTo>
                  <a:lnTo>
                    <a:pt x="4165" y="1704"/>
                  </a:lnTo>
                  <a:lnTo>
                    <a:pt x="4165" y="1704"/>
                  </a:lnTo>
                  <a:lnTo>
                    <a:pt x="568" y="235"/>
                  </a:lnTo>
                  <a:lnTo>
                    <a:pt x="568" y="235"/>
                  </a:lnTo>
                  <a:lnTo>
                    <a:pt x="45" y="23"/>
                  </a:lnTo>
                  <a:lnTo>
                    <a:pt x="45" y="2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59;p21">
              <a:extLst>
                <a:ext uri="{FF2B5EF4-FFF2-40B4-BE49-F238E27FC236}">
                  <a16:creationId xmlns:a16="http://schemas.microsoft.com/office/drawing/2014/main" id="{B3FFEEB6-24AF-4F51-B44A-78C9A2A66B87}"/>
                </a:ext>
              </a:extLst>
            </p:cNvPr>
            <p:cNvSpPr/>
            <p:nvPr/>
          </p:nvSpPr>
          <p:spPr>
            <a:xfrm>
              <a:off x="1582240" y="2433255"/>
              <a:ext cx="282" cy="305"/>
            </a:xfrm>
            <a:custGeom>
              <a:avLst/>
              <a:gdLst/>
              <a:ahLst/>
              <a:cxnLst/>
              <a:rect l="l" t="t" r="r" b="b"/>
              <a:pathLst>
                <a:path w="12" h="13" fill="none" extrusionOk="0">
                  <a:moveTo>
                    <a:pt x="12" y="12"/>
                  </a:moveTo>
                  <a:lnTo>
                    <a:pt x="12" y="12"/>
                  </a:lnTo>
                  <a:lnTo>
                    <a:pt x="0" y="1"/>
                  </a:lnTo>
                  <a:lnTo>
                    <a:pt x="0" y="1"/>
                  </a:lnTo>
                  <a:lnTo>
                    <a:pt x="12" y="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60;p21">
              <a:extLst>
                <a:ext uri="{FF2B5EF4-FFF2-40B4-BE49-F238E27FC236}">
                  <a16:creationId xmlns:a16="http://schemas.microsoft.com/office/drawing/2014/main" id="{9546FCD2-C5FD-486B-921D-23014C3B0540}"/>
                </a:ext>
              </a:extLst>
            </p:cNvPr>
            <p:cNvSpPr/>
            <p:nvPr/>
          </p:nvSpPr>
          <p:spPr>
            <a:xfrm>
              <a:off x="1428082" y="2209094"/>
              <a:ext cx="159673" cy="227846"/>
            </a:xfrm>
            <a:custGeom>
              <a:avLst/>
              <a:gdLst/>
              <a:ahLst/>
              <a:cxnLst/>
              <a:rect l="l" t="t" r="r" b="b"/>
              <a:pathLst>
                <a:path w="6804" h="9709" fill="none" extrusionOk="0">
                  <a:moveTo>
                    <a:pt x="212" y="1"/>
                  </a:moveTo>
                  <a:lnTo>
                    <a:pt x="212" y="1"/>
                  </a:lnTo>
                  <a:lnTo>
                    <a:pt x="1" y="234"/>
                  </a:lnTo>
                  <a:lnTo>
                    <a:pt x="1" y="234"/>
                  </a:lnTo>
                  <a:lnTo>
                    <a:pt x="212" y="579"/>
                  </a:lnTo>
                  <a:lnTo>
                    <a:pt x="212" y="579"/>
                  </a:lnTo>
                  <a:lnTo>
                    <a:pt x="1381" y="2550"/>
                  </a:lnTo>
                  <a:lnTo>
                    <a:pt x="1381" y="2550"/>
                  </a:lnTo>
                  <a:lnTo>
                    <a:pt x="2027" y="3585"/>
                  </a:lnTo>
                  <a:lnTo>
                    <a:pt x="2673" y="4632"/>
                  </a:lnTo>
                  <a:lnTo>
                    <a:pt x="2673" y="4632"/>
                  </a:lnTo>
                  <a:lnTo>
                    <a:pt x="3307" y="5634"/>
                  </a:lnTo>
                  <a:lnTo>
                    <a:pt x="3953" y="6625"/>
                  </a:lnTo>
                  <a:lnTo>
                    <a:pt x="3953" y="6625"/>
                  </a:lnTo>
                  <a:lnTo>
                    <a:pt x="4532" y="7482"/>
                  </a:lnTo>
                  <a:lnTo>
                    <a:pt x="4833" y="7905"/>
                  </a:lnTo>
                  <a:lnTo>
                    <a:pt x="5133" y="8328"/>
                  </a:lnTo>
                  <a:lnTo>
                    <a:pt x="5133" y="8328"/>
                  </a:lnTo>
                  <a:lnTo>
                    <a:pt x="5367" y="8651"/>
                  </a:lnTo>
                  <a:lnTo>
                    <a:pt x="5601" y="8974"/>
                  </a:lnTo>
                  <a:lnTo>
                    <a:pt x="5857" y="9286"/>
                  </a:lnTo>
                  <a:lnTo>
                    <a:pt x="6113" y="9586"/>
                  </a:lnTo>
                  <a:lnTo>
                    <a:pt x="6113" y="9586"/>
                  </a:lnTo>
                  <a:lnTo>
                    <a:pt x="6135" y="9597"/>
                  </a:lnTo>
                  <a:lnTo>
                    <a:pt x="6135" y="9597"/>
                  </a:lnTo>
                  <a:lnTo>
                    <a:pt x="6158" y="9609"/>
                  </a:lnTo>
                  <a:lnTo>
                    <a:pt x="6158" y="9609"/>
                  </a:lnTo>
                  <a:lnTo>
                    <a:pt x="6325" y="9620"/>
                  </a:lnTo>
                  <a:lnTo>
                    <a:pt x="6480" y="9642"/>
                  </a:lnTo>
                  <a:lnTo>
                    <a:pt x="6647" y="9664"/>
                  </a:lnTo>
                  <a:lnTo>
                    <a:pt x="6803" y="9709"/>
                  </a:lnTo>
                  <a:lnTo>
                    <a:pt x="6803" y="9709"/>
                  </a:lnTo>
                  <a:lnTo>
                    <a:pt x="6803" y="9709"/>
                  </a:lnTo>
                  <a:lnTo>
                    <a:pt x="6803" y="9709"/>
                  </a:lnTo>
                  <a:lnTo>
                    <a:pt x="6781" y="9698"/>
                  </a:lnTo>
                  <a:lnTo>
                    <a:pt x="6781" y="9698"/>
                  </a:lnTo>
                  <a:lnTo>
                    <a:pt x="6781" y="9698"/>
                  </a:lnTo>
                  <a:lnTo>
                    <a:pt x="6781" y="9698"/>
                  </a:lnTo>
                  <a:lnTo>
                    <a:pt x="6770" y="9698"/>
                  </a:lnTo>
                  <a:lnTo>
                    <a:pt x="6770" y="9698"/>
                  </a:lnTo>
                  <a:lnTo>
                    <a:pt x="6703" y="9653"/>
                  </a:lnTo>
                  <a:lnTo>
                    <a:pt x="6703" y="9653"/>
                  </a:lnTo>
                  <a:lnTo>
                    <a:pt x="6625" y="9597"/>
                  </a:lnTo>
                  <a:lnTo>
                    <a:pt x="6625" y="9597"/>
                  </a:lnTo>
                  <a:lnTo>
                    <a:pt x="6592" y="9575"/>
                  </a:lnTo>
                  <a:lnTo>
                    <a:pt x="6592" y="9575"/>
                  </a:lnTo>
                  <a:lnTo>
                    <a:pt x="6581" y="9564"/>
                  </a:lnTo>
                  <a:lnTo>
                    <a:pt x="6581" y="9564"/>
                  </a:lnTo>
                  <a:lnTo>
                    <a:pt x="6402" y="9397"/>
                  </a:lnTo>
                  <a:lnTo>
                    <a:pt x="6402" y="9397"/>
                  </a:lnTo>
                  <a:lnTo>
                    <a:pt x="6191" y="9174"/>
                  </a:lnTo>
                  <a:lnTo>
                    <a:pt x="5991" y="8929"/>
                  </a:lnTo>
                  <a:lnTo>
                    <a:pt x="5991" y="8929"/>
                  </a:lnTo>
                  <a:lnTo>
                    <a:pt x="5757" y="8640"/>
                  </a:lnTo>
                  <a:lnTo>
                    <a:pt x="5757" y="8640"/>
                  </a:lnTo>
                  <a:lnTo>
                    <a:pt x="5634" y="8484"/>
                  </a:lnTo>
                  <a:lnTo>
                    <a:pt x="5634" y="8484"/>
                  </a:lnTo>
                  <a:lnTo>
                    <a:pt x="5579" y="8406"/>
                  </a:lnTo>
                  <a:lnTo>
                    <a:pt x="5579" y="8406"/>
                  </a:lnTo>
                  <a:lnTo>
                    <a:pt x="5545" y="8362"/>
                  </a:lnTo>
                  <a:lnTo>
                    <a:pt x="5545" y="8362"/>
                  </a:lnTo>
                  <a:lnTo>
                    <a:pt x="5512" y="8328"/>
                  </a:lnTo>
                  <a:lnTo>
                    <a:pt x="5512" y="8328"/>
                  </a:lnTo>
                  <a:lnTo>
                    <a:pt x="5523" y="8328"/>
                  </a:lnTo>
                  <a:lnTo>
                    <a:pt x="5523" y="8328"/>
                  </a:lnTo>
                  <a:lnTo>
                    <a:pt x="4989" y="7593"/>
                  </a:lnTo>
                  <a:lnTo>
                    <a:pt x="4989" y="7593"/>
                  </a:lnTo>
                  <a:lnTo>
                    <a:pt x="4398" y="6725"/>
                  </a:lnTo>
                  <a:lnTo>
                    <a:pt x="4398" y="6725"/>
                  </a:lnTo>
                  <a:lnTo>
                    <a:pt x="3764" y="5768"/>
                  </a:lnTo>
                  <a:lnTo>
                    <a:pt x="3140" y="4799"/>
                  </a:lnTo>
                  <a:lnTo>
                    <a:pt x="3140" y="4799"/>
                  </a:lnTo>
                  <a:lnTo>
                    <a:pt x="2495" y="3764"/>
                  </a:lnTo>
                  <a:lnTo>
                    <a:pt x="1849" y="2717"/>
                  </a:lnTo>
                  <a:lnTo>
                    <a:pt x="1849" y="2717"/>
                  </a:lnTo>
                  <a:lnTo>
                    <a:pt x="646" y="724"/>
                  </a:lnTo>
                  <a:lnTo>
                    <a:pt x="646" y="724"/>
                  </a:lnTo>
                  <a:lnTo>
                    <a:pt x="2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61;p21">
              <a:extLst>
                <a:ext uri="{FF2B5EF4-FFF2-40B4-BE49-F238E27FC236}">
                  <a16:creationId xmlns:a16="http://schemas.microsoft.com/office/drawing/2014/main" id="{29F22D34-D9AD-4B6B-B4D3-0E69900A1A34}"/>
                </a:ext>
              </a:extLst>
            </p:cNvPr>
            <p:cNvSpPr/>
            <p:nvPr/>
          </p:nvSpPr>
          <p:spPr>
            <a:xfrm>
              <a:off x="1387319" y="2138550"/>
              <a:ext cx="45762" cy="76058"/>
            </a:xfrm>
            <a:custGeom>
              <a:avLst/>
              <a:gdLst/>
              <a:ahLst/>
              <a:cxnLst/>
              <a:rect l="l" t="t" r="r" b="b"/>
              <a:pathLst>
                <a:path w="1950" h="3241" extrusionOk="0">
                  <a:moveTo>
                    <a:pt x="123" y="0"/>
                  </a:moveTo>
                  <a:lnTo>
                    <a:pt x="79" y="12"/>
                  </a:lnTo>
                  <a:lnTo>
                    <a:pt x="45" y="45"/>
                  </a:lnTo>
                  <a:lnTo>
                    <a:pt x="23" y="78"/>
                  </a:lnTo>
                  <a:lnTo>
                    <a:pt x="12" y="123"/>
                  </a:lnTo>
                  <a:lnTo>
                    <a:pt x="1" y="156"/>
                  </a:lnTo>
                  <a:lnTo>
                    <a:pt x="12" y="201"/>
                  </a:lnTo>
                  <a:lnTo>
                    <a:pt x="23" y="290"/>
                  </a:lnTo>
                  <a:lnTo>
                    <a:pt x="57" y="368"/>
                  </a:lnTo>
                  <a:lnTo>
                    <a:pt x="302" y="791"/>
                  </a:lnTo>
                  <a:lnTo>
                    <a:pt x="970" y="1938"/>
                  </a:lnTo>
                  <a:lnTo>
                    <a:pt x="1738" y="3240"/>
                  </a:lnTo>
                  <a:lnTo>
                    <a:pt x="1949" y="3007"/>
                  </a:lnTo>
                  <a:lnTo>
                    <a:pt x="1359" y="1993"/>
                  </a:lnTo>
                  <a:lnTo>
                    <a:pt x="613" y="724"/>
                  </a:lnTo>
                  <a:lnTo>
                    <a:pt x="435" y="412"/>
                  </a:lnTo>
                  <a:lnTo>
                    <a:pt x="257" y="112"/>
                  </a:lnTo>
                  <a:lnTo>
                    <a:pt x="246" y="90"/>
                  </a:lnTo>
                  <a:lnTo>
                    <a:pt x="224" y="45"/>
                  </a:lnTo>
                  <a:lnTo>
                    <a:pt x="190" y="23"/>
                  </a:lnTo>
                  <a:lnTo>
                    <a:pt x="157" y="0"/>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62;p21">
              <a:extLst>
                <a:ext uri="{FF2B5EF4-FFF2-40B4-BE49-F238E27FC236}">
                  <a16:creationId xmlns:a16="http://schemas.microsoft.com/office/drawing/2014/main" id="{2CBBBC78-03FA-419E-A875-3022C8B8DD11}"/>
                </a:ext>
              </a:extLst>
            </p:cNvPr>
            <p:cNvSpPr/>
            <p:nvPr/>
          </p:nvSpPr>
          <p:spPr>
            <a:xfrm>
              <a:off x="1387319" y="2138550"/>
              <a:ext cx="45762" cy="76058"/>
            </a:xfrm>
            <a:custGeom>
              <a:avLst/>
              <a:gdLst/>
              <a:ahLst/>
              <a:cxnLst/>
              <a:rect l="l" t="t" r="r" b="b"/>
              <a:pathLst>
                <a:path w="1950" h="3241" fill="none" extrusionOk="0">
                  <a:moveTo>
                    <a:pt x="123" y="0"/>
                  </a:moveTo>
                  <a:lnTo>
                    <a:pt x="123" y="0"/>
                  </a:lnTo>
                  <a:lnTo>
                    <a:pt x="79" y="12"/>
                  </a:lnTo>
                  <a:lnTo>
                    <a:pt x="45" y="45"/>
                  </a:lnTo>
                  <a:lnTo>
                    <a:pt x="45" y="45"/>
                  </a:lnTo>
                  <a:lnTo>
                    <a:pt x="23" y="78"/>
                  </a:lnTo>
                  <a:lnTo>
                    <a:pt x="12" y="123"/>
                  </a:lnTo>
                  <a:lnTo>
                    <a:pt x="1" y="156"/>
                  </a:lnTo>
                  <a:lnTo>
                    <a:pt x="12" y="201"/>
                  </a:lnTo>
                  <a:lnTo>
                    <a:pt x="23" y="290"/>
                  </a:lnTo>
                  <a:lnTo>
                    <a:pt x="57" y="368"/>
                  </a:lnTo>
                  <a:lnTo>
                    <a:pt x="57" y="368"/>
                  </a:lnTo>
                  <a:lnTo>
                    <a:pt x="302" y="791"/>
                  </a:lnTo>
                  <a:lnTo>
                    <a:pt x="302" y="791"/>
                  </a:lnTo>
                  <a:lnTo>
                    <a:pt x="970" y="1938"/>
                  </a:lnTo>
                  <a:lnTo>
                    <a:pt x="970" y="1938"/>
                  </a:lnTo>
                  <a:lnTo>
                    <a:pt x="1738" y="3240"/>
                  </a:lnTo>
                  <a:lnTo>
                    <a:pt x="1738" y="3240"/>
                  </a:lnTo>
                  <a:lnTo>
                    <a:pt x="1949" y="3007"/>
                  </a:lnTo>
                  <a:lnTo>
                    <a:pt x="1949" y="3007"/>
                  </a:lnTo>
                  <a:lnTo>
                    <a:pt x="1359" y="1993"/>
                  </a:lnTo>
                  <a:lnTo>
                    <a:pt x="1359" y="1993"/>
                  </a:lnTo>
                  <a:lnTo>
                    <a:pt x="613" y="724"/>
                  </a:lnTo>
                  <a:lnTo>
                    <a:pt x="613" y="724"/>
                  </a:lnTo>
                  <a:lnTo>
                    <a:pt x="435" y="412"/>
                  </a:lnTo>
                  <a:lnTo>
                    <a:pt x="257" y="112"/>
                  </a:lnTo>
                  <a:lnTo>
                    <a:pt x="257" y="112"/>
                  </a:lnTo>
                  <a:lnTo>
                    <a:pt x="246" y="90"/>
                  </a:lnTo>
                  <a:lnTo>
                    <a:pt x="246" y="90"/>
                  </a:lnTo>
                  <a:lnTo>
                    <a:pt x="224" y="45"/>
                  </a:lnTo>
                  <a:lnTo>
                    <a:pt x="190" y="23"/>
                  </a:lnTo>
                  <a:lnTo>
                    <a:pt x="157" y="0"/>
                  </a:lnTo>
                  <a:lnTo>
                    <a:pt x="12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463;p21">
              <a:extLst>
                <a:ext uri="{FF2B5EF4-FFF2-40B4-BE49-F238E27FC236}">
                  <a16:creationId xmlns:a16="http://schemas.microsoft.com/office/drawing/2014/main" id="{FB601DBA-DF00-498B-BEED-EF007630C879}"/>
                </a:ext>
              </a:extLst>
            </p:cNvPr>
            <p:cNvSpPr/>
            <p:nvPr/>
          </p:nvSpPr>
          <p:spPr>
            <a:xfrm>
              <a:off x="1572055" y="2434311"/>
              <a:ext cx="117854" cy="53834"/>
            </a:xfrm>
            <a:custGeom>
              <a:avLst/>
              <a:gdLst/>
              <a:ahLst/>
              <a:cxnLst/>
              <a:rect l="l" t="t" r="r" b="b"/>
              <a:pathLst>
                <a:path w="5022" h="2294" extrusionOk="0">
                  <a:moveTo>
                    <a:pt x="0" y="0"/>
                  </a:moveTo>
                  <a:lnTo>
                    <a:pt x="0" y="12"/>
                  </a:lnTo>
                  <a:lnTo>
                    <a:pt x="23" y="12"/>
                  </a:lnTo>
                  <a:lnTo>
                    <a:pt x="0" y="0"/>
                  </a:lnTo>
                  <a:close/>
                  <a:moveTo>
                    <a:pt x="702" y="568"/>
                  </a:moveTo>
                  <a:lnTo>
                    <a:pt x="724" y="579"/>
                  </a:lnTo>
                  <a:lnTo>
                    <a:pt x="724" y="579"/>
                  </a:lnTo>
                  <a:lnTo>
                    <a:pt x="724" y="579"/>
                  </a:lnTo>
                  <a:lnTo>
                    <a:pt x="702" y="568"/>
                  </a:lnTo>
                  <a:close/>
                  <a:moveTo>
                    <a:pt x="824" y="357"/>
                  </a:moveTo>
                  <a:lnTo>
                    <a:pt x="824" y="446"/>
                  </a:lnTo>
                  <a:lnTo>
                    <a:pt x="802" y="513"/>
                  </a:lnTo>
                  <a:lnTo>
                    <a:pt x="791" y="535"/>
                  </a:lnTo>
                  <a:lnTo>
                    <a:pt x="768" y="557"/>
                  </a:lnTo>
                  <a:lnTo>
                    <a:pt x="746" y="568"/>
                  </a:lnTo>
                  <a:lnTo>
                    <a:pt x="724" y="579"/>
                  </a:lnTo>
                  <a:lnTo>
                    <a:pt x="724" y="579"/>
                  </a:lnTo>
                  <a:lnTo>
                    <a:pt x="768" y="602"/>
                  </a:lnTo>
                  <a:lnTo>
                    <a:pt x="2305" y="1236"/>
                  </a:lnTo>
                  <a:lnTo>
                    <a:pt x="3841" y="1871"/>
                  </a:lnTo>
                  <a:lnTo>
                    <a:pt x="4888" y="2294"/>
                  </a:lnTo>
                  <a:lnTo>
                    <a:pt x="4943" y="2294"/>
                  </a:lnTo>
                  <a:lnTo>
                    <a:pt x="4966" y="2272"/>
                  </a:lnTo>
                  <a:lnTo>
                    <a:pt x="4988" y="2249"/>
                  </a:lnTo>
                  <a:lnTo>
                    <a:pt x="4999" y="2216"/>
                  </a:lnTo>
                  <a:lnTo>
                    <a:pt x="5021" y="2149"/>
                  </a:lnTo>
                  <a:lnTo>
                    <a:pt x="5021" y="2094"/>
                  </a:lnTo>
                  <a:lnTo>
                    <a:pt x="5010" y="2049"/>
                  </a:lnTo>
                  <a:lnTo>
                    <a:pt x="2806" y="1169"/>
                  </a:lnTo>
                  <a:lnTo>
                    <a:pt x="1748" y="746"/>
                  </a:lnTo>
                  <a:lnTo>
                    <a:pt x="824" y="357"/>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64;p21">
              <a:extLst>
                <a:ext uri="{FF2B5EF4-FFF2-40B4-BE49-F238E27FC236}">
                  <a16:creationId xmlns:a16="http://schemas.microsoft.com/office/drawing/2014/main" id="{C68BFD24-1239-4301-B2BD-CE7EB093C851}"/>
                </a:ext>
              </a:extLst>
            </p:cNvPr>
            <p:cNvSpPr/>
            <p:nvPr/>
          </p:nvSpPr>
          <p:spPr>
            <a:xfrm>
              <a:off x="1588506" y="2442666"/>
              <a:ext cx="101403" cy="45480"/>
            </a:xfrm>
            <a:custGeom>
              <a:avLst/>
              <a:gdLst/>
              <a:ahLst/>
              <a:cxnLst/>
              <a:rect l="l" t="t" r="r" b="b"/>
              <a:pathLst>
                <a:path w="4321" h="1938" fill="none" extrusionOk="0">
                  <a:moveTo>
                    <a:pt x="123" y="1"/>
                  </a:moveTo>
                  <a:lnTo>
                    <a:pt x="123" y="1"/>
                  </a:lnTo>
                  <a:lnTo>
                    <a:pt x="123" y="90"/>
                  </a:lnTo>
                  <a:lnTo>
                    <a:pt x="101" y="157"/>
                  </a:lnTo>
                  <a:lnTo>
                    <a:pt x="90" y="179"/>
                  </a:lnTo>
                  <a:lnTo>
                    <a:pt x="67" y="201"/>
                  </a:lnTo>
                  <a:lnTo>
                    <a:pt x="45" y="212"/>
                  </a:lnTo>
                  <a:lnTo>
                    <a:pt x="23" y="223"/>
                  </a:lnTo>
                  <a:lnTo>
                    <a:pt x="23" y="223"/>
                  </a:lnTo>
                  <a:lnTo>
                    <a:pt x="1" y="212"/>
                  </a:lnTo>
                  <a:lnTo>
                    <a:pt x="1" y="212"/>
                  </a:lnTo>
                  <a:lnTo>
                    <a:pt x="67" y="246"/>
                  </a:lnTo>
                  <a:lnTo>
                    <a:pt x="67" y="246"/>
                  </a:lnTo>
                  <a:lnTo>
                    <a:pt x="1604" y="880"/>
                  </a:lnTo>
                  <a:lnTo>
                    <a:pt x="3140" y="1515"/>
                  </a:lnTo>
                  <a:lnTo>
                    <a:pt x="3140" y="1515"/>
                  </a:lnTo>
                  <a:lnTo>
                    <a:pt x="4187" y="1938"/>
                  </a:lnTo>
                  <a:lnTo>
                    <a:pt x="4187" y="1938"/>
                  </a:lnTo>
                  <a:lnTo>
                    <a:pt x="4220" y="1938"/>
                  </a:lnTo>
                  <a:lnTo>
                    <a:pt x="4220" y="1938"/>
                  </a:lnTo>
                  <a:lnTo>
                    <a:pt x="4242" y="1938"/>
                  </a:lnTo>
                  <a:lnTo>
                    <a:pt x="4265" y="1916"/>
                  </a:lnTo>
                  <a:lnTo>
                    <a:pt x="4287" y="1893"/>
                  </a:lnTo>
                  <a:lnTo>
                    <a:pt x="4298" y="1860"/>
                  </a:lnTo>
                  <a:lnTo>
                    <a:pt x="4320" y="1793"/>
                  </a:lnTo>
                  <a:lnTo>
                    <a:pt x="4320" y="1738"/>
                  </a:lnTo>
                  <a:lnTo>
                    <a:pt x="4320" y="1738"/>
                  </a:lnTo>
                  <a:lnTo>
                    <a:pt x="4309" y="1693"/>
                  </a:lnTo>
                  <a:lnTo>
                    <a:pt x="4309" y="1693"/>
                  </a:lnTo>
                  <a:lnTo>
                    <a:pt x="2105" y="813"/>
                  </a:lnTo>
                  <a:lnTo>
                    <a:pt x="1047" y="390"/>
                  </a:lnTo>
                  <a:lnTo>
                    <a:pt x="1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65;p21">
              <a:extLst>
                <a:ext uri="{FF2B5EF4-FFF2-40B4-BE49-F238E27FC236}">
                  <a16:creationId xmlns:a16="http://schemas.microsoft.com/office/drawing/2014/main" id="{E73FD11D-A7AB-45D7-9F4D-7BD9FE5B1AAB}"/>
                </a:ext>
              </a:extLst>
            </p:cNvPr>
            <p:cNvSpPr/>
            <p:nvPr/>
          </p:nvSpPr>
          <p:spPr>
            <a:xfrm>
              <a:off x="1572055" y="2434311"/>
              <a:ext cx="540" cy="282"/>
            </a:xfrm>
            <a:custGeom>
              <a:avLst/>
              <a:gdLst/>
              <a:ahLst/>
              <a:cxnLst/>
              <a:rect l="l" t="t" r="r" b="b"/>
              <a:pathLst>
                <a:path w="23" h="12" fill="none" extrusionOk="0">
                  <a:moveTo>
                    <a:pt x="0" y="0"/>
                  </a:moveTo>
                  <a:lnTo>
                    <a:pt x="0" y="0"/>
                  </a:lnTo>
                  <a:lnTo>
                    <a:pt x="0" y="12"/>
                  </a:lnTo>
                  <a:lnTo>
                    <a:pt x="0" y="12"/>
                  </a:lnTo>
                  <a:lnTo>
                    <a:pt x="23" y="12"/>
                  </a:lnTo>
                  <a:lnTo>
                    <a:pt x="23" y="1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66;p21">
              <a:extLst>
                <a:ext uri="{FF2B5EF4-FFF2-40B4-BE49-F238E27FC236}">
                  <a16:creationId xmlns:a16="http://schemas.microsoft.com/office/drawing/2014/main" id="{849276CE-3686-49E8-A78C-2EF1A8183D16}"/>
                </a:ext>
              </a:extLst>
            </p:cNvPr>
            <p:cNvSpPr/>
            <p:nvPr/>
          </p:nvSpPr>
          <p:spPr>
            <a:xfrm>
              <a:off x="1739777" y="2249857"/>
              <a:ext cx="4482" cy="6031"/>
            </a:xfrm>
            <a:custGeom>
              <a:avLst/>
              <a:gdLst/>
              <a:ahLst/>
              <a:cxnLst/>
              <a:rect l="l" t="t" r="r" b="b"/>
              <a:pathLst>
                <a:path w="191" h="257" extrusionOk="0">
                  <a:moveTo>
                    <a:pt x="34" y="0"/>
                  </a:moveTo>
                  <a:lnTo>
                    <a:pt x="1" y="134"/>
                  </a:lnTo>
                  <a:lnTo>
                    <a:pt x="79" y="201"/>
                  </a:lnTo>
                  <a:lnTo>
                    <a:pt x="146" y="234"/>
                  </a:lnTo>
                  <a:lnTo>
                    <a:pt x="190" y="256"/>
                  </a:lnTo>
                  <a:lnTo>
                    <a:pt x="34" y="0"/>
                  </a:lnTo>
                  <a:close/>
                </a:path>
              </a:pathLst>
            </a:custGeom>
            <a:solidFill>
              <a:srgbClr val="F1D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67;p21">
              <a:extLst>
                <a:ext uri="{FF2B5EF4-FFF2-40B4-BE49-F238E27FC236}">
                  <a16:creationId xmlns:a16="http://schemas.microsoft.com/office/drawing/2014/main" id="{DC1D68EE-CA79-43D9-9CDD-D407460FD827}"/>
                </a:ext>
              </a:extLst>
            </p:cNvPr>
            <p:cNvSpPr/>
            <p:nvPr/>
          </p:nvSpPr>
          <p:spPr>
            <a:xfrm>
              <a:off x="1739777" y="2249857"/>
              <a:ext cx="4482" cy="6031"/>
            </a:xfrm>
            <a:custGeom>
              <a:avLst/>
              <a:gdLst/>
              <a:ahLst/>
              <a:cxnLst/>
              <a:rect l="l" t="t" r="r" b="b"/>
              <a:pathLst>
                <a:path w="191" h="257" fill="none" extrusionOk="0">
                  <a:moveTo>
                    <a:pt x="34" y="0"/>
                  </a:moveTo>
                  <a:lnTo>
                    <a:pt x="34" y="0"/>
                  </a:lnTo>
                  <a:lnTo>
                    <a:pt x="1" y="134"/>
                  </a:lnTo>
                  <a:lnTo>
                    <a:pt x="1" y="134"/>
                  </a:lnTo>
                  <a:lnTo>
                    <a:pt x="79" y="201"/>
                  </a:lnTo>
                  <a:lnTo>
                    <a:pt x="146" y="234"/>
                  </a:lnTo>
                  <a:lnTo>
                    <a:pt x="190" y="256"/>
                  </a:lnTo>
                  <a:lnTo>
                    <a:pt x="190" y="256"/>
                  </a:lnTo>
                  <a:lnTo>
                    <a:pt x="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68;p21">
              <a:extLst>
                <a:ext uri="{FF2B5EF4-FFF2-40B4-BE49-F238E27FC236}">
                  <a16:creationId xmlns:a16="http://schemas.microsoft.com/office/drawing/2014/main" id="{C5BD3C22-37EE-42A3-87AF-DDD26B1FBC13}"/>
                </a:ext>
              </a:extLst>
            </p:cNvPr>
            <p:cNvSpPr/>
            <p:nvPr/>
          </p:nvSpPr>
          <p:spPr>
            <a:xfrm>
              <a:off x="1740575" y="2193675"/>
              <a:ext cx="13869" cy="62212"/>
            </a:xfrm>
            <a:custGeom>
              <a:avLst/>
              <a:gdLst/>
              <a:ahLst/>
              <a:cxnLst/>
              <a:rect l="l" t="t" r="r" b="b"/>
              <a:pathLst>
                <a:path w="591" h="2651" extrusionOk="0">
                  <a:moveTo>
                    <a:pt x="590" y="1"/>
                  </a:moveTo>
                  <a:lnTo>
                    <a:pt x="345" y="45"/>
                  </a:lnTo>
                  <a:lnTo>
                    <a:pt x="323" y="568"/>
                  </a:lnTo>
                  <a:lnTo>
                    <a:pt x="301" y="825"/>
                  </a:lnTo>
                  <a:lnTo>
                    <a:pt x="267" y="1069"/>
                  </a:lnTo>
                  <a:lnTo>
                    <a:pt x="234" y="1326"/>
                  </a:lnTo>
                  <a:lnTo>
                    <a:pt x="190" y="1593"/>
                  </a:lnTo>
                  <a:lnTo>
                    <a:pt x="134" y="1882"/>
                  </a:lnTo>
                  <a:lnTo>
                    <a:pt x="56" y="2183"/>
                  </a:lnTo>
                  <a:lnTo>
                    <a:pt x="0" y="2394"/>
                  </a:lnTo>
                  <a:lnTo>
                    <a:pt x="156" y="2650"/>
                  </a:lnTo>
                  <a:lnTo>
                    <a:pt x="167" y="2650"/>
                  </a:lnTo>
                  <a:lnTo>
                    <a:pt x="178" y="2639"/>
                  </a:lnTo>
                  <a:lnTo>
                    <a:pt x="323" y="1982"/>
                  </a:lnTo>
                  <a:lnTo>
                    <a:pt x="390" y="1660"/>
                  </a:lnTo>
                  <a:lnTo>
                    <a:pt x="446" y="1326"/>
                  </a:lnTo>
                  <a:lnTo>
                    <a:pt x="501" y="992"/>
                  </a:lnTo>
                  <a:lnTo>
                    <a:pt x="535" y="669"/>
                  </a:lnTo>
                  <a:lnTo>
                    <a:pt x="568" y="335"/>
                  </a:lnTo>
                  <a:lnTo>
                    <a:pt x="590"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69;p21">
              <a:extLst>
                <a:ext uri="{FF2B5EF4-FFF2-40B4-BE49-F238E27FC236}">
                  <a16:creationId xmlns:a16="http://schemas.microsoft.com/office/drawing/2014/main" id="{A53EA291-30CB-443B-8142-C9C2DE7BA120}"/>
                </a:ext>
              </a:extLst>
            </p:cNvPr>
            <p:cNvSpPr/>
            <p:nvPr/>
          </p:nvSpPr>
          <p:spPr>
            <a:xfrm>
              <a:off x="1740575" y="2193675"/>
              <a:ext cx="13869" cy="62212"/>
            </a:xfrm>
            <a:custGeom>
              <a:avLst/>
              <a:gdLst/>
              <a:ahLst/>
              <a:cxnLst/>
              <a:rect l="l" t="t" r="r" b="b"/>
              <a:pathLst>
                <a:path w="591" h="2651" fill="none" extrusionOk="0">
                  <a:moveTo>
                    <a:pt x="590" y="1"/>
                  </a:moveTo>
                  <a:lnTo>
                    <a:pt x="590" y="1"/>
                  </a:lnTo>
                  <a:lnTo>
                    <a:pt x="345" y="45"/>
                  </a:lnTo>
                  <a:lnTo>
                    <a:pt x="345" y="45"/>
                  </a:lnTo>
                  <a:lnTo>
                    <a:pt x="323" y="568"/>
                  </a:lnTo>
                  <a:lnTo>
                    <a:pt x="301" y="825"/>
                  </a:lnTo>
                  <a:lnTo>
                    <a:pt x="267" y="1069"/>
                  </a:lnTo>
                  <a:lnTo>
                    <a:pt x="234" y="1326"/>
                  </a:lnTo>
                  <a:lnTo>
                    <a:pt x="190" y="1593"/>
                  </a:lnTo>
                  <a:lnTo>
                    <a:pt x="134" y="1882"/>
                  </a:lnTo>
                  <a:lnTo>
                    <a:pt x="56" y="2183"/>
                  </a:lnTo>
                  <a:lnTo>
                    <a:pt x="56" y="2183"/>
                  </a:lnTo>
                  <a:lnTo>
                    <a:pt x="0" y="2394"/>
                  </a:lnTo>
                  <a:lnTo>
                    <a:pt x="0" y="2394"/>
                  </a:lnTo>
                  <a:lnTo>
                    <a:pt x="156" y="2650"/>
                  </a:lnTo>
                  <a:lnTo>
                    <a:pt x="156" y="2650"/>
                  </a:lnTo>
                  <a:lnTo>
                    <a:pt x="167" y="2650"/>
                  </a:lnTo>
                  <a:lnTo>
                    <a:pt x="167" y="2650"/>
                  </a:lnTo>
                  <a:lnTo>
                    <a:pt x="178" y="2639"/>
                  </a:lnTo>
                  <a:lnTo>
                    <a:pt x="178" y="2639"/>
                  </a:lnTo>
                  <a:lnTo>
                    <a:pt x="323" y="1982"/>
                  </a:lnTo>
                  <a:lnTo>
                    <a:pt x="390" y="1660"/>
                  </a:lnTo>
                  <a:lnTo>
                    <a:pt x="446" y="1326"/>
                  </a:lnTo>
                  <a:lnTo>
                    <a:pt x="501" y="992"/>
                  </a:lnTo>
                  <a:lnTo>
                    <a:pt x="535" y="669"/>
                  </a:lnTo>
                  <a:lnTo>
                    <a:pt x="568" y="335"/>
                  </a:lnTo>
                  <a:lnTo>
                    <a:pt x="59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70;p21">
              <a:extLst>
                <a:ext uri="{FF2B5EF4-FFF2-40B4-BE49-F238E27FC236}">
                  <a16:creationId xmlns:a16="http://schemas.microsoft.com/office/drawing/2014/main" id="{920247D2-DD73-4D04-A57F-F33A84F9D754}"/>
                </a:ext>
              </a:extLst>
            </p:cNvPr>
            <p:cNvSpPr/>
            <p:nvPr/>
          </p:nvSpPr>
          <p:spPr>
            <a:xfrm>
              <a:off x="1748671" y="2142727"/>
              <a:ext cx="6031" cy="52027"/>
            </a:xfrm>
            <a:custGeom>
              <a:avLst/>
              <a:gdLst/>
              <a:ahLst/>
              <a:cxnLst/>
              <a:rect l="l" t="t" r="r" b="b"/>
              <a:pathLst>
                <a:path w="257" h="2217" extrusionOk="0">
                  <a:moveTo>
                    <a:pt x="12" y="1"/>
                  </a:moveTo>
                  <a:lnTo>
                    <a:pt x="23" y="468"/>
                  </a:lnTo>
                  <a:lnTo>
                    <a:pt x="23" y="925"/>
                  </a:lnTo>
                  <a:lnTo>
                    <a:pt x="0" y="2216"/>
                  </a:lnTo>
                  <a:lnTo>
                    <a:pt x="245" y="2172"/>
                  </a:lnTo>
                  <a:lnTo>
                    <a:pt x="256" y="1938"/>
                  </a:lnTo>
                  <a:lnTo>
                    <a:pt x="256" y="1715"/>
                  </a:lnTo>
                  <a:lnTo>
                    <a:pt x="245" y="1493"/>
                  </a:lnTo>
                  <a:lnTo>
                    <a:pt x="223" y="1259"/>
                  </a:lnTo>
                  <a:lnTo>
                    <a:pt x="190" y="947"/>
                  </a:lnTo>
                  <a:lnTo>
                    <a:pt x="145" y="624"/>
                  </a:lnTo>
                  <a:lnTo>
                    <a:pt x="78" y="312"/>
                  </a:lnTo>
                  <a:lnTo>
                    <a:pt x="12"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471;p21">
              <a:extLst>
                <a:ext uri="{FF2B5EF4-FFF2-40B4-BE49-F238E27FC236}">
                  <a16:creationId xmlns:a16="http://schemas.microsoft.com/office/drawing/2014/main" id="{7AFB6843-4E4E-4FD6-AF89-F3E10424C603}"/>
                </a:ext>
              </a:extLst>
            </p:cNvPr>
            <p:cNvSpPr/>
            <p:nvPr/>
          </p:nvSpPr>
          <p:spPr>
            <a:xfrm>
              <a:off x="1748671" y="2142727"/>
              <a:ext cx="6031" cy="52027"/>
            </a:xfrm>
            <a:custGeom>
              <a:avLst/>
              <a:gdLst/>
              <a:ahLst/>
              <a:cxnLst/>
              <a:rect l="l" t="t" r="r" b="b"/>
              <a:pathLst>
                <a:path w="257" h="2217" fill="none" extrusionOk="0">
                  <a:moveTo>
                    <a:pt x="12" y="1"/>
                  </a:moveTo>
                  <a:lnTo>
                    <a:pt x="12" y="1"/>
                  </a:lnTo>
                  <a:lnTo>
                    <a:pt x="23" y="468"/>
                  </a:lnTo>
                  <a:lnTo>
                    <a:pt x="23" y="925"/>
                  </a:lnTo>
                  <a:lnTo>
                    <a:pt x="23" y="925"/>
                  </a:lnTo>
                  <a:lnTo>
                    <a:pt x="0" y="2216"/>
                  </a:lnTo>
                  <a:lnTo>
                    <a:pt x="0" y="2216"/>
                  </a:lnTo>
                  <a:lnTo>
                    <a:pt x="245" y="2172"/>
                  </a:lnTo>
                  <a:lnTo>
                    <a:pt x="245" y="2172"/>
                  </a:lnTo>
                  <a:lnTo>
                    <a:pt x="256" y="1938"/>
                  </a:lnTo>
                  <a:lnTo>
                    <a:pt x="256" y="1715"/>
                  </a:lnTo>
                  <a:lnTo>
                    <a:pt x="245" y="1493"/>
                  </a:lnTo>
                  <a:lnTo>
                    <a:pt x="223" y="1259"/>
                  </a:lnTo>
                  <a:lnTo>
                    <a:pt x="223" y="1259"/>
                  </a:lnTo>
                  <a:lnTo>
                    <a:pt x="190" y="947"/>
                  </a:lnTo>
                  <a:lnTo>
                    <a:pt x="145" y="624"/>
                  </a:lnTo>
                  <a:lnTo>
                    <a:pt x="78" y="312"/>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472;p21">
              <a:extLst>
                <a:ext uri="{FF2B5EF4-FFF2-40B4-BE49-F238E27FC236}">
                  <a16:creationId xmlns:a16="http://schemas.microsoft.com/office/drawing/2014/main" id="{65C8D2F2-B810-41AF-81BA-7CDECF3FBB27}"/>
                </a:ext>
              </a:extLst>
            </p:cNvPr>
            <p:cNvSpPr/>
            <p:nvPr/>
          </p:nvSpPr>
          <p:spPr>
            <a:xfrm>
              <a:off x="1683361" y="1987795"/>
              <a:ext cx="65850" cy="265206"/>
            </a:xfrm>
            <a:custGeom>
              <a:avLst/>
              <a:gdLst/>
              <a:ahLst/>
              <a:cxnLst/>
              <a:rect l="l" t="t" r="r" b="b"/>
              <a:pathLst>
                <a:path w="2806" h="11301" extrusionOk="0">
                  <a:moveTo>
                    <a:pt x="11" y="1"/>
                  </a:moveTo>
                  <a:lnTo>
                    <a:pt x="0" y="12"/>
                  </a:lnTo>
                  <a:lnTo>
                    <a:pt x="0" y="23"/>
                  </a:lnTo>
                  <a:lnTo>
                    <a:pt x="11" y="45"/>
                  </a:lnTo>
                  <a:lnTo>
                    <a:pt x="312" y="691"/>
                  </a:lnTo>
                  <a:lnTo>
                    <a:pt x="612" y="1337"/>
                  </a:lnTo>
                  <a:lnTo>
                    <a:pt x="891" y="1982"/>
                  </a:lnTo>
                  <a:lnTo>
                    <a:pt x="1158" y="2639"/>
                  </a:lnTo>
                  <a:lnTo>
                    <a:pt x="1392" y="3218"/>
                  </a:lnTo>
                  <a:lnTo>
                    <a:pt x="1614" y="3808"/>
                  </a:lnTo>
                  <a:lnTo>
                    <a:pt x="1837" y="4387"/>
                  </a:lnTo>
                  <a:lnTo>
                    <a:pt x="2037" y="4988"/>
                  </a:lnTo>
                  <a:lnTo>
                    <a:pt x="2204" y="5545"/>
                  </a:lnTo>
                  <a:lnTo>
                    <a:pt x="2371" y="6113"/>
                  </a:lnTo>
                  <a:lnTo>
                    <a:pt x="2438" y="6391"/>
                  </a:lnTo>
                  <a:lnTo>
                    <a:pt x="2505" y="6681"/>
                  </a:lnTo>
                  <a:lnTo>
                    <a:pt x="2561" y="6970"/>
                  </a:lnTo>
                  <a:lnTo>
                    <a:pt x="2605" y="7259"/>
                  </a:lnTo>
                  <a:lnTo>
                    <a:pt x="2639" y="7493"/>
                  </a:lnTo>
                  <a:lnTo>
                    <a:pt x="2650" y="7738"/>
                  </a:lnTo>
                  <a:lnTo>
                    <a:pt x="2661" y="7983"/>
                  </a:lnTo>
                  <a:lnTo>
                    <a:pt x="2672" y="8228"/>
                  </a:lnTo>
                  <a:lnTo>
                    <a:pt x="2661" y="8462"/>
                  </a:lnTo>
                  <a:lnTo>
                    <a:pt x="2650" y="8707"/>
                  </a:lnTo>
                  <a:lnTo>
                    <a:pt x="2605" y="9197"/>
                  </a:lnTo>
                  <a:lnTo>
                    <a:pt x="2538" y="9675"/>
                  </a:lnTo>
                  <a:lnTo>
                    <a:pt x="2461" y="10154"/>
                  </a:lnTo>
                  <a:lnTo>
                    <a:pt x="2360" y="10633"/>
                  </a:lnTo>
                  <a:lnTo>
                    <a:pt x="2260" y="11101"/>
                  </a:lnTo>
                  <a:lnTo>
                    <a:pt x="2260" y="11134"/>
                  </a:lnTo>
                  <a:lnTo>
                    <a:pt x="2260" y="11156"/>
                  </a:lnTo>
                  <a:lnTo>
                    <a:pt x="2305" y="11212"/>
                  </a:lnTo>
                  <a:lnTo>
                    <a:pt x="2349" y="11268"/>
                  </a:lnTo>
                  <a:lnTo>
                    <a:pt x="2394" y="11301"/>
                  </a:lnTo>
                  <a:lnTo>
                    <a:pt x="2405" y="11301"/>
                  </a:lnTo>
                  <a:lnTo>
                    <a:pt x="2438" y="11167"/>
                  </a:lnTo>
                  <a:lnTo>
                    <a:pt x="2494" y="10956"/>
                  </a:lnTo>
                  <a:lnTo>
                    <a:pt x="2572" y="10655"/>
                  </a:lnTo>
                  <a:lnTo>
                    <a:pt x="2628" y="10366"/>
                  </a:lnTo>
                  <a:lnTo>
                    <a:pt x="2672" y="10099"/>
                  </a:lnTo>
                  <a:lnTo>
                    <a:pt x="2705" y="9842"/>
                  </a:lnTo>
                  <a:lnTo>
                    <a:pt x="2739" y="9598"/>
                  </a:lnTo>
                  <a:lnTo>
                    <a:pt x="2761" y="9341"/>
                  </a:lnTo>
                  <a:lnTo>
                    <a:pt x="2783" y="8818"/>
                  </a:lnTo>
                  <a:lnTo>
                    <a:pt x="2806" y="7527"/>
                  </a:lnTo>
                  <a:lnTo>
                    <a:pt x="2806" y="7070"/>
                  </a:lnTo>
                  <a:lnTo>
                    <a:pt x="2795" y="6603"/>
                  </a:lnTo>
                  <a:lnTo>
                    <a:pt x="2650" y="6079"/>
                  </a:lnTo>
                  <a:lnTo>
                    <a:pt x="2494" y="5556"/>
                  </a:lnTo>
                  <a:lnTo>
                    <a:pt x="2316" y="4999"/>
                  </a:lnTo>
                  <a:lnTo>
                    <a:pt x="2127" y="4454"/>
                  </a:lnTo>
                  <a:lnTo>
                    <a:pt x="1926" y="3908"/>
                  </a:lnTo>
                  <a:lnTo>
                    <a:pt x="1715" y="3363"/>
                  </a:lnTo>
                  <a:lnTo>
                    <a:pt x="1492" y="2817"/>
                  </a:lnTo>
                  <a:lnTo>
                    <a:pt x="1269" y="2272"/>
                  </a:lnTo>
                  <a:lnTo>
                    <a:pt x="802" y="1203"/>
                  </a:lnTo>
                  <a:lnTo>
                    <a:pt x="579" y="735"/>
                  </a:lnTo>
                  <a:lnTo>
                    <a:pt x="356" y="268"/>
                  </a:lnTo>
                  <a:lnTo>
                    <a:pt x="312" y="201"/>
                  </a:lnTo>
                  <a:lnTo>
                    <a:pt x="256" y="134"/>
                  </a:lnTo>
                  <a:lnTo>
                    <a:pt x="189" y="90"/>
                  </a:lnTo>
                  <a:lnTo>
                    <a:pt x="123" y="45"/>
                  </a:lnTo>
                  <a:lnTo>
                    <a:pt x="78" y="12"/>
                  </a:lnTo>
                  <a:lnTo>
                    <a:pt x="22"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473;p21">
              <a:extLst>
                <a:ext uri="{FF2B5EF4-FFF2-40B4-BE49-F238E27FC236}">
                  <a16:creationId xmlns:a16="http://schemas.microsoft.com/office/drawing/2014/main" id="{8DEA77F0-CBE8-487C-A107-720C4E513222}"/>
                </a:ext>
              </a:extLst>
            </p:cNvPr>
            <p:cNvSpPr/>
            <p:nvPr/>
          </p:nvSpPr>
          <p:spPr>
            <a:xfrm>
              <a:off x="1683361" y="1987795"/>
              <a:ext cx="65850" cy="265206"/>
            </a:xfrm>
            <a:custGeom>
              <a:avLst/>
              <a:gdLst/>
              <a:ahLst/>
              <a:cxnLst/>
              <a:rect l="l" t="t" r="r" b="b"/>
              <a:pathLst>
                <a:path w="2806" h="11301" fill="none" extrusionOk="0">
                  <a:moveTo>
                    <a:pt x="22" y="1"/>
                  </a:moveTo>
                  <a:lnTo>
                    <a:pt x="22" y="1"/>
                  </a:lnTo>
                  <a:lnTo>
                    <a:pt x="11" y="1"/>
                  </a:lnTo>
                  <a:lnTo>
                    <a:pt x="0" y="12"/>
                  </a:lnTo>
                  <a:lnTo>
                    <a:pt x="0" y="23"/>
                  </a:lnTo>
                  <a:lnTo>
                    <a:pt x="11" y="45"/>
                  </a:lnTo>
                  <a:lnTo>
                    <a:pt x="11" y="45"/>
                  </a:lnTo>
                  <a:lnTo>
                    <a:pt x="312" y="691"/>
                  </a:lnTo>
                  <a:lnTo>
                    <a:pt x="612" y="1337"/>
                  </a:lnTo>
                  <a:lnTo>
                    <a:pt x="891" y="1982"/>
                  </a:lnTo>
                  <a:lnTo>
                    <a:pt x="1158" y="2639"/>
                  </a:lnTo>
                  <a:lnTo>
                    <a:pt x="1158" y="2639"/>
                  </a:lnTo>
                  <a:lnTo>
                    <a:pt x="1392" y="3218"/>
                  </a:lnTo>
                  <a:lnTo>
                    <a:pt x="1614" y="3808"/>
                  </a:lnTo>
                  <a:lnTo>
                    <a:pt x="1837" y="4387"/>
                  </a:lnTo>
                  <a:lnTo>
                    <a:pt x="2037" y="4988"/>
                  </a:lnTo>
                  <a:lnTo>
                    <a:pt x="2037" y="4988"/>
                  </a:lnTo>
                  <a:lnTo>
                    <a:pt x="2204" y="5545"/>
                  </a:lnTo>
                  <a:lnTo>
                    <a:pt x="2371" y="6113"/>
                  </a:lnTo>
                  <a:lnTo>
                    <a:pt x="2438" y="6391"/>
                  </a:lnTo>
                  <a:lnTo>
                    <a:pt x="2505" y="6681"/>
                  </a:lnTo>
                  <a:lnTo>
                    <a:pt x="2561" y="6970"/>
                  </a:lnTo>
                  <a:lnTo>
                    <a:pt x="2605" y="7259"/>
                  </a:lnTo>
                  <a:lnTo>
                    <a:pt x="2605" y="7259"/>
                  </a:lnTo>
                  <a:lnTo>
                    <a:pt x="2639" y="7493"/>
                  </a:lnTo>
                  <a:lnTo>
                    <a:pt x="2650" y="7738"/>
                  </a:lnTo>
                  <a:lnTo>
                    <a:pt x="2661" y="7983"/>
                  </a:lnTo>
                  <a:lnTo>
                    <a:pt x="2672" y="8228"/>
                  </a:lnTo>
                  <a:lnTo>
                    <a:pt x="2661" y="8462"/>
                  </a:lnTo>
                  <a:lnTo>
                    <a:pt x="2650" y="8707"/>
                  </a:lnTo>
                  <a:lnTo>
                    <a:pt x="2605" y="9197"/>
                  </a:lnTo>
                  <a:lnTo>
                    <a:pt x="2538" y="9675"/>
                  </a:lnTo>
                  <a:lnTo>
                    <a:pt x="2461" y="10154"/>
                  </a:lnTo>
                  <a:lnTo>
                    <a:pt x="2360" y="10633"/>
                  </a:lnTo>
                  <a:lnTo>
                    <a:pt x="2260" y="11101"/>
                  </a:lnTo>
                  <a:lnTo>
                    <a:pt x="2260" y="11101"/>
                  </a:lnTo>
                  <a:lnTo>
                    <a:pt x="2260" y="11134"/>
                  </a:lnTo>
                  <a:lnTo>
                    <a:pt x="2260" y="11156"/>
                  </a:lnTo>
                  <a:lnTo>
                    <a:pt x="2305" y="11212"/>
                  </a:lnTo>
                  <a:lnTo>
                    <a:pt x="2349" y="11268"/>
                  </a:lnTo>
                  <a:lnTo>
                    <a:pt x="2394" y="11301"/>
                  </a:lnTo>
                  <a:lnTo>
                    <a:pt x="2394" y="11301"/>
                  </a:lnTo>
                  <a:lnTo>
                    <a:pt x="2405" y="11301"/>
                  </a:lnTo>
                  <a:lnTo>
                    <a:pt x="2405" y="11301"/>
                  </a:lnTo>
                  <a:lnTo>
                    <a:pt x="2438" y="11167"/>
                  </a:lnTo>
                  <a:lnTo>
                    <a:pt x="2438" y="11167"/>
                  </a:lnTo>
                  <a:lnTo>
                    <a:pt x="2494" y="10956"/>
                  </a:lnTo>
                  <a:lnTo>
                    <a:pt x="2494" y="10956"/>
                  </a:lnTo>
                  <a:lnTo>
                    <a:pt x="2572" y="10655"/>
                  </a:lnTo>
                  <a:lnTo>
                    <a:pt x="2628" y="10366"/>
                  </a:lnTo>
                  <a:lnTo>
                    <a:pt x="2672" y="10099"/>
                  </a:lnTo>
                  <a:lnTo>
                    <a:pt x="2705" y="9842"/>
                  </a:lnTo>
                  <a:lnTo>
                    <a:pt x="2739" y="9598"/>
                  </a:lnTo>
                  <a:lnTo>
                    <a:pt x="2761" y="9341"/>
                  </a:lnTo>
                  <a:lnTo>
                    <a:pt x="2783" y="8818"/>
                  </a:lnTo>
                  <a:lnTo>
                    <a:pt x="2783" y="8818"/>
                  </a:lnTo>
                  <a:lnTo>
                    <a:pt x="2806" y="7527"/>
                  </a:lnTo>
                  <a:lnTo>
                    <a:pt x="2806" y="7527"/>
                  </a:lnTo>
                  <a:lnTo>
                    <a:pt x="2806" y="7070"/>
                  </a:lnTo>
                  <a:lnTo>
                    <a:pt x="2795" y="6603"/>
                  </a:lnTo>
                  <a:lnTo>
                    <a:pt x="2795" y="6603"/>
                  </a:lnTo>
                  <a:lnTo>
                    <a:pt x="2650" y="6079"/>
                  </a:lnTo>
                  <a:lnTo>
                    <a:pt x="2494" y="5556"/>
                  </a:lnTo>
                  <a:lnTo>
                    <a:pt x="2494" y="5556"/>
                  </a:lnTo>
                  <a:lnTo>
                    <a:pt x="2316" y="4999"/>
                  </a:lnTo>
                  <a:lnTo>
                    <a:pt x="2127" y="4454"/>
                  </a:lnTo>
                  <a:lnTo>
                    <a:pt x="1926" y="3908"/>
                  </a:lnTo>
                  <a:lnTo>
                    <a:pt x="1715" y="3363"/>
                  </a:lnTo>
                  <a:lnTo>
                    <a:pt x="1492" y="2817"/>
                  </a:lnTo>
                  <a:lnTo>
                    <a:pt x="1269" y="2272"/>
                  </a:lnTo>
                  <a:lnTo>
                    <a:pt x="802" y="1203"/>
                  </a:lnTo>
                  <a:lnTo>
                    <a:pt x="802" y="1203"/>
                  </a:lnTo>
                  <a:lnTo>
                    <a:pt x="579" y="735"/>
                  </a:lnTo>
                  <a:lnTo>
                    <a:pt x="356" y="268"/>
                  </a:lnTo>
                  <a:lnTo>
                    <a:pt x="356" y="268"/>
                  </a:lnTo>
                  <a:lnTo>
                    <a:pt x="312" y="201"/>
                  </a:lnTo>
                  <a:lnTo>
                    <a:pt x="256" y="134"/>
                  </a:lnTo>
                  <a:lnTo>
                    <a:pt x="189" y="90"/>
                  </a:lnTo>
                  <a:lnTo>
                    <a:pt x="123" y="45"/>
                  </a:lnTo>
                  <a:lnTo>
                    <a:pt x="123" y="45"/>
                  </a:lnTo>
                  <a:lnTo>
                    <a:pt x="78" y="12"/>
                  </a:lnTo>
                  <a:lnTo>
                    <a:pt x="2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474;p21">
              <a:extLst>
                <a:ext uri="{FF2B5EF4-FFF2-40B4-BE49-F238E27FC236}">
                  <a16:creationId xmlns:a16="http://schemas.microsoft.com/office/drawing/2014/main" id="{36B08A0A-BE1F-420B-ABEA-EC284DBE3205}"/>
                </a:ext>
              </a:extLst>
            </p:cNvPr>
            <p:cNvSpPr/>
            <p:nvPr/>
          </p:nvSpPr>
          <p:spPr>
            <a:xfrm>
              <a:off x="1888444" y="2177225"/>
              <a:ext cx="4740" cy="5515"/>
            </a:xfrm>
            <a:custGeom>
              <a:avLst/>
              <a:gdLst/>
              <a:ahLst/>
              <a:cxnLst/>
              <a:rect l="l" t="t" r="r" b="b"/>
              <a:pathLst>
                <a:path w="202" h="235" extrusionOk="0">
                  <a:moveTo>
                    <a:pt x="68" y="0"/>
                  </a:moveTo>
                  <a:lnTo>
                    <a:pt x="34" y="11"/>
                  </a:lnTo>
                  <a:lnTo>
                    <a:pt x="1" y="34"/>
                  </a:lnTo>
                  <a:lnTo>
                    <a:pt x="112" y="234"/>
                  </a:lnTo>
                  <a:lnTo>
                    <a:pt x="201" y="89"/>
                  </a:lnTo>
                  <a:lnTo>
                    <a:pt x="168" y="56"/>
                  </a:lnTo>
                  <a:lnTo>
                    <a:pt x="146" y="34"/>
                  </a:lnTo>
                  <a:lnTo>
                    <a:pt x="101" y="11"/>
                  </a:lnTo>
                  <a:lnTo>
                    <a:pt x="68" y="0"/>
                  </a:lnTo>
                  <a:close/>
                </a:path>
              </a:pathLst>
            </a:custGeom>
            <a:solidFill>
              <a:srgbClr val="F1D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475;p21">
              <a:extLst>
                <a:ext uri="{FF2B5EF4-FFF2-40B4-BE49-F238E27FC236}">
                  <a16:creationId xmlns:a16="http://schemas.microsoft.com/office/drawing/2014/main" id="{B1764993-9EFC-4F41-A3DB-FBB50D8CE0E5}"/>
                </a:ext>
              </a:extLst>
            </p:cNvPr>
            <p:cNvSpPr/>
            <p:nvPr/>
          </p:nvSpPr>
          <p:spPr>
            <a:xfrm>
              <a:off x="1888444" y="2177225"/>
              <a:ext cx="4740" cy="5515"/>
            </a:xfrm>
            <a:custGeom>
              <a:avLst/>
              <a:gdLst/>
              <a:ahLst/>
              <a:cxnLst/>
              <a:rect l="l" t="t" r="r" b="b"/>
              <a:pathLst>
                <a:path w="202" h="235" fill="none" extrusionOk="0">
                  <a:moveTo>
                    <a:pt x="68" y="0"/>
                  </a:moveTo>
                  <a:lnTo>
                    <a:pt x="68" y="0"/>
                  </a:lnTo>
                  <a:lnTo>
                    <a:pt x="34" y="11"/>
                  </a:lnTo>
                  <a:lnTo>
                    <a:pt x="1" y="34"/>
                  </a:lnTo>
                  <a:lnTo>
                    <a:pt x="1" y="34"/>
                  </a:lnTo>
                  <a:lnTo>
                    <a:pt x="112" y="234"/>
                  </a:lnTo>
                  <a:lnTo>
                    <a:pt x="112" y="234"/>
                  </a:lnTo>
                  <a:lnTo>
                    <a:pt x="112" y="234"/>
                  </a:lnTo>
                  <a:lnTo>
                    <a:pt x="201" y="89"/>
                  </a:lnTo>
                  <a:lnTo>
                    <a:pt x="201" y="89"/>
                  </a:lnTo>
                  <a:lnTo>
                    <a:pt x="168" y="56"/>
                  </a:lnTo>
                  <a:lnTo>
                    <a:pt x="146" y="34"/>
                  </a:lnTo>
                  <a:lnTo>
                    <a:pt x="101" y="11"/>
                  </a:lnTo>
                  <a:lnTo>
                    <a:pt x="6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476;p21">
              <a:extLst>
                <a:ext uri="{FF2B5EF4-FFF2-40B4-BE49-F238E27FC236}">
                  <a16:creationId xmlns:a16="http://schemas.microsoft.com/office/drawing/2014/main" id="{B741DA62-ADBD-497B-8617-E2F0CC2D2AAD}"/>
                </a:ext>
              </a:extLst>
            </p:cNvPr>
            <p:cNvSpPr/>
            <p:nvPr/>
          </p:nvSpPr>
          <p:spPr>
            <a:xfrm>
              <a:off x="1867816" y="2177999"/>
              <a:ext cx="23280" cy="44447"/>
            </a:xfrm>
            <a:custGeom>
              <a:avLst/>
              <a:gdLst/>
              <a:ahLst/>
              <a:cxnLst/>
              <a:rect l="l" t="t" r="r" b="b"/>
              <a:pathLst>
                <a:path w="992" h="1894" extrusionOk="0">
                  <a:moveTo>
                    <a:pt x="880" y="1"/>
                  </a:moveTo>
                  <a:lnTo>
                    <a:pt x="880" y="23"/>
                  </a:lnTo>
                  <a:lnTo>
                    <a:pt x="624" y="468"/>
                  </a:lnTo>
                  <a:lnTo>
                    <a:pt x="390" y="936"/>
                  </a:lnTo>
                  <a:lnTo>
                    <a:pt x="190" y="1403"/>
                  </a:lnTo>
                  <a:lnTo>
                    <a:pt x="0" y="1893"/>
                  </a:lnTo>
                  <a:lnTo>
                    <a:pt x="0" y="1893"/>
                  </a:lnTo>
                  <a:lnTo>
                    <a:pt x="991" y="201"/>
                  </a:lnTo>
                  <a:lnTo>
                    <a:pt x="880"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477;p21">
              <a:extLst>
                <a:ext uri="{FF2B5EF4-FFF2-40B4-BE49-F238E27FC236}">
                  <a16:creationId xmlns:a16="http://schemas.microsoft.com/office/drawing/2014/main" id="{4584F9FF-16DD-47EF-9FBC-2201E3E65512}"/>
                </a:ext>
              </a:extLst>
            </p:cNvPr>
            <p:cNvSpPr/>
            <p:nvPr/>
          </p:nvSpPr>
          <p:spPr>
            <a:xfrm>
              <a:off x="1867816" y="2177999"/>
              <a:ext cx="23280" cy="44447"/>
            </a:xfrm>
            <a:custGeom>
              <a:avLst/>
              <a:gdLst/>
              <a:ahLst/>
              <a:cxnLst/>
              <a:rect l="l" t="t" r="r" b="b"/>
              <a:pathLst>
                <a:path w="992" h="1894" fill="none" extrusionOk="0">
                  <a:moveTo>
                    <a:pt x="880" y="1"/>
                  </a:moveTo>
                  <a:lnTo>
                    <a:pt x="880" y="1"/>
                  </a:lnTo>
                  <a:lnTo>
                    <a:pt x="880" y="23"/>
                  </a:lnTo>
                  <a:lnTo>
                    <a:pt x="880" y="23"/>
                  </a:lnTo>
                  <a:lnTo>
                    <a:pt x="624" y="468"/>
                  </a:lnTo>
                  <a:lnTo>
                    <a:pt x="390" y="936"/>
                  </a:lnTo>
                  <a:lnTo>
                    <a:pt x="190" y="1403"/>
                  </a:lnTo>
                  <a:lnTo>
                    <a:pt x="0" y="1893"/>
                  </a:lnTo>
                  <a:lnTo>
                    <a:pt x="0" y="1893"/>
                  </a:lnTo>
                  <a:lnTo>
                    <a:pt x="991" y="201"/>
                  </a:lnTo>
                  <a:lnTo>
                    <a:pt x="991" y="201"/>
                  </a:lnTo>
                  <a:lnTo>
                    <a:pt x="88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478;p21">
              <a:extLst>
                <a:ext uri="{FF2B5EF4-FFF2-40B4-BE49-F238E27FC236}">
                  <a16:creationId xmlns:a16="http://schemas.microsoft.com/office/drawing/2014/main" id="{133A2672-8E59-475A-9F82-63AE4DFBA352}"/>
                </a:ext>
              </a:extLst>
            </p:cNvPr>
            <p:cNvSpPr/>
            <p:nvPr/>
          </p:nvSpPr>
          <p:spPr>
            <a:xfrm>
              <a:off x="1855003" y="2179313"/>
              <a:ext cx="39472" cy="146601"/>
            </a:xfrm>
            <a:custGeom>
              <a:avLst/>
              <a:gdLst/>
              <a:ahLst/>
              <a:cxnLst/>
              <a:rect l="l" t="t" r="r" b="b"/>
              <a:pathLst>
                <a:path w="1682" h="6247" extrusionOk="0">
                  <a:moveTo>
                    <a:pt x="1626" y="0"/>
                  </a:moveTo>
                  <a:lnTo>
                    <a:pt x="1537" y="145"/>
                  </a:lnTo>
                  <a:lnTo>
                    <a:pt x="546" y="1837"/>
                  </a:lnTo>
                  <a:lnTo>
                    <a:pt x="402" y="2283"/>
                  </a:lnTo>
                  <a:lnTo>
                    <a:pt x="279" y="2739"/>
                  </a:lnTo>
                  <a:lnTo>
                    <a:pt x="179" y="3196"/>
                  </a:lnTo>
                  <a:lnTo>
                    <a:pt x="101" y="3652"/>
                  </a:lnTo>
                  <a:lnTo>
                    <a:pt x="45" y="4120"/>
                  </a:lnTo>
                  <a:lnTo>
                    <a:pt x="12" y="4587"/>
                  </a:lnTo>
                  <a:lnTo>
                    <a:pt x="1" y="5055"/>
                  </a:lnTo>
                  <a:lnTo>
                    <a:pt x="23" y="5522"/>
                  </a:lnTo>
                  <a:lnTo>
                    <a:pt x="45" y="5756"/>
                  </a:lnTo>
                  <a:lnTo>
                    <a:pt x="56" y="5868"/>
                  </a:lnTo>
                  <a:lnTo>
                    <a:pt x="56" y="5979"/>
                  </a:lnTo>
                  <a:lnTo>
                    <a:pt x="68" y="6057"/>
                  </a:lnTo>
                  <a:lnTo>
                    <a:pt x="101" y="6135"/>
                  </a:lnTo>
                  <a:lnTo>
                    <a:pt x="123" y="6168"/>
                  </a:lnTo>
                  <a:lnTo>
                    <a:pt x="145" y="6202"/>
                  </a:lnTo>
                  <a:lnTo>
                    <a:pt x="179" y="6224"/>
                  </a:lnTo>
                  <a:lnTo>
                    <a:pt x="212" y="6246"/>
                  </a:lnTo>
                  <a:lnTo>
                    <a:pt x="235" y="6246"/>
                  </a:lnTo>
                  <a:lnTo>
                    <a:pt x="268" y="6235"/>
                  </a:lnTo>
                  <a:lnTo>
                    <a:pt x="290" y="6224"/>
                  </a:lnTo>
                  <a:lnTo>
                    <a:pt x="312" y="6202"/>
                  </a:lnTo>
                  <a:lnTo>
                    <a:pt x="324" y="6168"/>
                  </a:lnTo>
                  <a:lnTo>
                    <a:pt x="346" y="6101"/>
                  </a:lnTo>
                  <a:lnTo>
                    <a:pt x="346" y="6046"/>
                  </a:lnTo>
                  <a:lnTo>
                    <a:pt x="335" y="5868"/>
                  </a:lnTo>
                  <a:lnTo>
                    <a:pt x="312" y="5689"/>
                  </a:lnTo>
                  <a:lnTo>
                    <a:pt x="301" y="5289"/>
                  </a:lnTo>
                  <a:lnTo>
                    <a:pt x="301" y="4877"/>
                  </a:lnTo>
                  <a:lnTo>
                    <a:pt x="301" y="4854"/>
                  </a:lnTo>
                  <a:lnTo>
                    <a:pt x="301" y="4832"/>
                  </a:lnTo>
                  <a:lnTo>
                    <a:pt x="301" y="4777"/>
                  </a:lnTo>
                  <a:lnTo>
                    <a:pt x="312" y="4643"/>
                  </a:lnTo>
                  <a:lnTo>
                    <a:pt x="335" y="4331"/>
                  </a:lnTo>
                  <a:lnTo>
                    <a:pt x="368" y="4019"/>
                  </a:lnTo>
                  <a:lnTo>
                    <a:pt x="413" y="3708"/>
                  </a:lnTo>
                  <a:lnTo>
                    <a:pt x="479" y="3329"/>
                  </a:lnTo>
                  <a:lnTo>
                    <a:pt x="569" y="2951"/>
                  </a:lnTo>
                  <a:lnTo>
                    <a:pt x="669" y="2583"/>
                  </a:lnTo>
                  <a:lnTo>
                    <a:pt x="780" y="2216"/>
                  </a:lnTo>
                  <a:lnTo>
                    <a:pt x="869" y="1971"/>
                  </a:lnTo>
                  <a:lnTo>
                    <a:pt x="958" y="1726"/>
                  </a:lnTo>
                  <a:lnTo>
                    <a:pt x="1058" y="1481"/>
                  </a:lnTo>
                  <a:lnTo>
                    <a:pt x="1159" y="1247"/>
                  </a:lnTo>
                  <a:lnTo>
                    <a:pt x="1281" y="1013"/>
                  </a:lnTo>
                  <a:lnTo>
                    <a:pt x="1392" y="780"/>
                  </a:lnTo>
                  <a:lnTo>
                    <a:pt x="1648" y="334"/>
                  </a:lnTo>
                  <a:lnTo>
                    <a:pt x="1660" y="290"/>
                  </a:lnTo>
                  <a:lnTo>
                    <a:pt x="1671" y="256"/>
                  </a:lnTo>
                  <a:lnTo>
                    <a:pt x="1682" y="167"/>
                  </a:lnTo>
                  <a:lnTo>
                    <a:pt x="1660" y="78"/>
                  </a:lnTo>
                  <a:lnTo>
                    <a:pt x="1626" y="0"/>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479;p21">
              <a:extLst>
                <a:ext uri="{FF2B5EF4-FFF2-40B4-BE49-F238E27FC236}">
                  <a16:creationId xmlns:a16="http://schemas.microsoft.com/office/drawing/2014/main" id="{84D61819-A3BE-429D-81B1-3A4DF43C7DA3}"/>
                </a:ext>
              </a:extLst>
            </p:cNvPr>
            <p:cNvSpPr/>
            <p:nvPr/>
          </p:nvSpPr>
          <p:spPr>
            <a:xfrm>
              <a:off x="1855003" y="2179313"/>
              <a:ext cx="39472" cy="146601"/>
            </a:xfrm>
            <a:custGeom>
              <a:avLst/>
              <a:gdLst/>
              <a:ahLst/>
              <a:cxnLst/>
              <a:rect l="l" t="t" r="r" b="b"/>
              <a:pathLst>
                <a:path w="1682" h="6247" fill="none" extrusionOk="0">
                  <a:moveTo>
                    <a:pt x="1626" y="0"/>
                  </a:moveTo>
                  <a:lnTo>
                    <a:pt x="1626" y="0"/>
                  </a:lnTo>
                  <a:lnTo>
                    <a:pt x="1537" y="145"/>
                  </a:lnTo>
                  <a:lnTo>
                    <a:pt x="1537" y="145"/>
                  </a:lnTo>
                  <a:lnTo>
                    <a:pt x="1537" y="145"/>
                  </a:lnTo>
                  <a:lnTo>
                    <a:pt x="546" y="1837"/>
                  </a:lnTo>
                  <a:lnTo>
                    <a:pt x="546" y="1837"/>
                  </a:lnTo>
                  <a:lnTo>
                    <a:pt x="402" y="2283"/>
                  </a:lnTo>
                  <a:lnTo>
                    <a:pt x="279" y="2739"/>
                  </a:lnTo>
                  <a:lnTo>
                    <a:pt x="179" y="3196"/>
                  </a:lnTo>
                  <a:lnTo>
                    <a:pt x="101" y="3652"/>
                  </a:lnTo>
                  <a:lnTo>
                    <a:pt x="45" y="4120"/>
                  </a:lnTo>
                  <a:lnTo>
                    <a:pt x="12" y="4587"/>
                  </a:lnTo>
                  <a:lnTo>
                    <a:pt x="1" y="5055"/>
                  </a:lnTo>
                  <a:lnTo>
                    <a:pt x="23" y="5522"/>
                  </a:lnTo>
                  <a:lnTo>
                    <a:pt x="23" y="5522"/>
                  </a:lnTo>
                  <a:lnTo>
                    <a:pt x="45" y="5756"/>
                  </a:lnTo>
                  <a:lnTo>
                    <a:pt x="56" y="5868"/>
                  </a:lnTo>
                  <a:lnTo>
                    <a:pt x="56" y="5979"/>
                  </a:lnTo>
                  <a:lnTo>
                    <a:pt x="56" y="5979"/>
                  </a:lnTo>
                  <a:lnTo>
                    <a:pt x="68" y="6057"/>
                  </a:lnTo>
                  <a:lnTo>
                    <a:pt x="101" y="6135"/>
                  </a:lnTo>
                  <a:lnTo>
                    <a:pt x="123" y="6168"/>
                  </a:lnTo>
                  <a:lnTo>
                    <a:pt x="145" y="6202"/>
                  </a:lnTo>
                  <a:lnTo>
                    <a:pt x="179" y="6224"/>
                  </a:lnTo>
                  <a:lnTo>
                    <a:pt x="212" y="6246"/>
                  </a:lnTo>
                  <a:lnTo>
                    <a:pt x="212" y="6246"/>
                  </a:lnTo>
                  <a:lnTo>
                    <a:pt x="235" y="6246"/>
                  </a:lnTo>
                  <a:lnTo>
                    <a:pt x="235" y="6246"/>
                  </a:lnTo>
                  <a:lnTo>
                    <a:pt x="268" y="6235"/>
                  </a:lnTo>
                  <a:lnTo>
                    <a:pt x="290" y="6224"/>
                  </a:lnTo>
                  <a:lnTo>
                    <a:pt x="312" y="6202"/>
                  </a:lnTo>
                  <a:lnTo>
                    <a:pt x="324" y="6168"/>
                  </a:lnTo>
                  <a:lnTo>
                    <a:pt x="346" y="6101"/>
                  </a:lnTo>
                  <a:lnTo>
                    <a:pt x="346" y="6046"/>
                  </a:lnTo>
                  <a:lnTo>
                    <a:pt x="346" y="6046"/>
                  </a:lnTo>
                  <a:lnTo>
                    <a:pt x="335" y="5868"/>
                  </a:lnTo>
                  <a:lnTo>
                    <a:pt x="312" y="5689"/>
                  </a:lnTo>
                  <a:lnTo>
                    <a:pt x="312" y="5689"/>
                  </a:lnTo>
                  <a:lnTo>
                    <a:pt x="301" y="5289"/>
                  </a:lnTo>
                  <a:lnTo>
                    <a:pt x="301" y="4877"/>
                  </a:lnTo>
                  <a:lnTo>
                    <a:pt x="301" y="4877"/>
                  </a:lnTo>
                  <a:lnTo>
                    <a:pt x="301" y="4877"/>
                  </a:lnTo>
                  <a:lnTo>
                    <a:pt x="301" y="4877"/>
                  </a:lnTo>
                  <a:lnTo>
                    <a:pt x="301" y="4854"/>
                  </a:lnTo>
                  <a:lnTo>
                    <a:pt x="301" y="4854"/>
                  </a:lnTo>
                  <a:lnTo>
                    <a:pt x="301" y="4832"/>
                  </a:lnTo>
                  <a:lnTo>
                    <a:pt x="301" y="4832"/>
                  </a:lnTo>
                  <a:lnTo>
                    <a:pt x="301" y="4832"/>
                  </a:lnTo>
                  <a:lnTo>
                    <a:pt x="301" y="4832"/>
                  </a:lnTo>
                  <a:lnTo>
                    <a:pt x="301" y="4777"/>
                  </a:lnTo>
                  <a:lnTo>
                    <a:pt x="301" y="4777"/>
                  </a:lnTo>
                  <a:lnTo>
                    <a:pt x="312" y="4643"/>
                  </a:lnTo>
                  <a:lnTo>
                    <a:pt x="312" y="4643"/>
                  </a:lnTo>
                  <a:lnTo>
                    <a:pt x="335" y="4331"/>
                  </a:lnTo>
                  <a:lnTo>
                    <a:pt x="335" y="4331"/>
                  </a:lnTo>
                  <a:lnTo>
                    <a:pt x="368" y="4019"/>
                  </a:lnTo>
                  <a:lnTo>
                    <a:pt x="413" y="3708"/>
                  </a:lnTo>
                  <a:lnTo>
                    <a:pt x="413" y="3708"/>
                  </a:lnTo>
                  <a:lnTo>
                    <a:pt x="479" y="3329"/>
                  </a:lnTo>
                  <a:lnTo>
                    <a:pt x="569" y="2951"/>
                  </a:lnTo>
                  <a:lnTo>
                    <a:pt x="669" y="2583"/>
                  </a:lnTo>
                  <a:lnTo>
                    <a:pt x="780" y="2216"/>
                  </a:lnTo>
                  <a:lnTo>
                    <a:pt x="780" y="2216"/>
                  </a:lnTo>
                  <a:lnTo>
                    <a:pt x="869" y="1971"/>
                  </a:lnTo>
                  <a:lnTo>
                    <a:pt x="958" y="1726"/>
                  </a:lnTo>
                  <a:lnTo>
                    <a:pt x="1058" y="1481"/>
                  </a:lnTo>
                  <a:lnTo>
                    <a:pt x="1159" y="1247"/>
                  </a:lnTo>
                  <a:lnTo>
                    <a:pt x="1281" y="1013"/>
                  </a:lnTo>
                  <a:lnTo>
                    <a:pt x="1392" y="780"/>
                  </a:lnTo>
                  <a:lnTo>
                    <a:pt x="1648" y="334"/>
                  </a:lnTo>
                  <a:lnTo>
                    <a:pt x="1648" y="334"/>
                  </a:lnTo>
                  <a:lnTo>
                    <a:pt x="1660" y="290"/>
                  </a:lnTo>
                  <a:lnTo>
                    <a:pt x="1671" y="256"/>
                  </a:lnTo>
                  <a:lnTo>
                    <a:pt x="1682" y="167"/>
                  </a:lnTo>
                  <a:lnTo>
                    <a:pt x="1660" y="78"/>
                  </a:lnTo>
                  <a:lnTo>
                    <a:pt x="1626" y="0"/>
                  </a:lnTo>
                  <a:lnTo>
                    <a:pt x="1626" y="0"/>
                  </a:lnTo>
                  <a:lnTo>
                    <a:pt x="16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480;p21">
              <a:extLst>
                <a:ext uri="{FF2B5EF4-FFF2-40B4-BE49-F238E27FC236}">
                  <a16:creationId xmlns:a16="http://schemas.microsoft.com/office/drawing/2014/main" id="{AAF4546E-9DC1-4D4F-8C3E-DD58D65F791D}"/>
                </a:ext>
              </a:extLst>
            </p:cNvPr>
            <p:cNvSpPr/>
            <p:nvPr/>
          </p:nvSpPr>
          <p:spPr>
            <a:xfrm>
              <a:off x="1587731" y="2436916"/>
              <a:ext cx="798" cy="282"/>
            </a:xfrm>
            <a:custGeom>
              <a:avLst/>
              <a:gdLst/>
              <a:ahLst/>
              <a:cxnLst/>
              <a:rect l="l" t="t" r="r" b="b"/>
              <a:pathLst>
                <a:path w="34" h="12" extrusionOk="0">
                  <a:moveTo>
                    <a:pt x="0" y="1"/>
                  </a:moveTo>
                  <a:lnTo>
                    <a:pt x="0" y="1"/>
                  </a:lnTo>
                  <a:lnTo>
                    <a:pt x="34" y="12"/>
                  </a:lnTo>
                  <a:lnTo>
                    <a:pt x="34" y="12"/>
                  </a:lnTo>
                  <a:lnTo>
                    <a:pt x="0"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481;p21">
              <a:extLst>
                <a:ext uri="{FF2B5EF4-FFF2-40B4-BE49-F238E27FC236}">
                  <a16:creationId xmlns:a16="http://schemas.microsoft.com/office/drawing/2014/main" id="{CB1EE31C-B91F-4E5C-BAF6-08227DEDB865}"/>
                </a:ext>
              </a:extLst>
            </p:cNvPr>
            <p:cNvSpPr/>
            <p:nvPr/>
          </p:nvSpPr>
          <p:spPr>
            <a:xfrm>
              <a:off x="1587731" y="2436916"/>
              <a:ext cx="798" cy="282"/>
            </a:xfrm>
            <a:custGeom>
              <a:avLst/>
              <a:gdLst/>
              <a:ahLst/>
              <a:cxnLst/>
              <a:rect l="l" t="t" r="r" b="b"/>
              <a:pathLst>
                <a:path w="34" h="12" fill="none" extrusionOk="0">
                  <a:moveTo>
                    <a:pt x="0" y="1"/>
                  </a:moveTo>
                  <a:lnTo>
                    <a:pt x="0" y="1"/>
                  </a:lnTo>
                  <a:lnTo>
                    <a:pt x="34" y="12"/>
                  </a:lnTo>
                  <a:lnTo>
                    <a:pt x="34" y="1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482;p21">
              <a:extLst>
                <a:ext uri="{FF2B5EF4-FFF2-40B4-BE49-F238E27FC236}">
                  <a16:creationId xmlns:a16="http://schemas.microsoft.com/office/drawing/2014/main" id="{C9738F13-C71A-4A83-BAA5-86D3142A35EB}"/>
                </a:ext>
              </a:extLst>
            </p:cNvPr>
            <p:cNvSpPr/>
            <p:nvPr/>
          </p:nvSpPr>
          <p:spPr>
            <a:xfrm>
              <a:off x="1533381" y="2434569"/>
              <a:ext cx="55149" cy="18305"/>
            </a:xfrm>
            <a:custGeom>
              <a:avLst/>
              <a:gdLst/>
              <a:ahLst/>
              <a:cxnLst/>
              <a:rect l="l" t="t" r="r" b="b"/>
              <a:pathLst>
                <a:path w="2350" h="780" extrusionOk="0">
                  <a:moveTo>
                    <a:pt x="1581" y="1"/>
                  </a:moveTo>
                  <a:lnTo>
                    <a:pt x="1381" y="12"/>
                  </a:lnTo>
                  <a:lnTo>
                    <a:pt x="1192" y="23"/>
                  </a:lnTo>
                  <a:lnTo>
                    <a:pt x="1003" y="56"/>
                  </a:lnTo>
                  <a:lnTo>
                    <a:pt x="813" y="90"/>
                  </a:lnTo>
                  <a:lnTo>
                    <a:pt x="635" y="134"/>
                  </a:lnTo>
                  <a:lnTo>
                    <a:pt x="446" y="190"/>
                  </a:lnTo>
                  <a:lnTo>
                    <a:pt x="268" y="246"/>
                  </a:lnTo>
                  <a:lnTo>
                    <a:pt x="101" y="312"/>
                  </a:lnTo>
                  <a:lnTo>
                    <a:pt x="67" y="335"/>
                  </a:lnTo>
                  <a:lnTo>
                    <a:pt x="45" y="357"/>
                  </a:lnTo>
                  <a:lnTo>
                    <a:pt x="23" y="390"/>
                  </a:lnTo>
                  <a:lnTo>
                    <a:pt x="12" y="424"/>
                  </a:lnTo>
                  <a:lnTo>
                    <a:pt x="1" y="502"/>
                  </a:lnTo>
                  <a:lnTo>
                    <a:pt x="12" y="568"/>
                  </a:lnTo>
                  <a:lnTo>
                    <a:pt x="34" y="624"/>
                  </a:lnTo>
                  <a:lnTo>
                    <a:pt x="67" y="702"/>
                  </a:lnTo>
                  <a:lnTo>
                    <a:pt x="112" y="758"/>
                  </a:lnTo>
                  <a:lnTo>
                    <a:pt x="145" y="780"/>
                  </a:lnTo>
                  <a:lnTo>
                    <a:pt x="201" y="780"/>
                  </a:lnTo>
                  <a:lnTo>
                    <a:pt x="368" y="713"/>
                  </a:lnTo>
                  <a:lnTo>
                    <a:pt x="546" y="646"/>
                  </a:lnTo>
                  <a:lnTo>
                    <a:pt x="724" y="602"/>
                  </a:lnTo>
                  <a:lnTo>
                    <a:pt x="902" y="557"/>
                  </a:lnTo>
                  <a:lnTo>
                    <a:pt x="1080" y="513"/>
                  </a:lnTo>
                  <a:lnTo>
                    <a:pt x="1270" y="490"/>
                  </a:lnTo>
                  <a:lnTo>
                    <a:pt x="1459" y="479"/>
                  </a:lnTo>
                  <a:lnTo>
                    <a:pt x="1637" y="468"/>
                  </a:lnTo>
                  <a:lnTo>
                    <a:pt x="1815" y="479"/>
                  </a:lnTo>
                  <a:lnTo>
                    <a:pt x="1993" y="490"/>
                  </a:lnTo>
                  <a:lnTo>
                    <a:pt x="2172" y="524"/>
                  </a:lnTo>
                  <a:lnTo>
                    <a:pt x="2339" y="557"/>
                  </a:lnTo>
                  <a:lnTo>
                    <a:pt x="2350" y="557"/>
                  </a:lnTo>
                  <a:lnTo>
                    <a:pt x="2183" y="479"/>
                  </a:lnTo>
                  <a:lnTo>
                    <a:pt x="2105" y="424"/>
                  </a:lnTo>
                  <a:lnTo>
                    <a:pt x="2027" y="368"/>
                  </a:lnTo>
                  <a:lnTo>
                    <a:pt x="1826" y="190"/>
                  </a:lnTo>
                  <a:lnTo>
                    <a:pt x="1648"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483;p21">
              <a:extLst>
                <a:ext uri="{FF2B5EF4-FFF2-40B4-BE49-F238E27FC236}">
                  <a16:creationId xmlns:a16="http://schemas.microsoft.com/office/drawing/2014/main" id="{A1A89953-5EEA-483C-BA1A-FCE24AACAE37}"/>
                </a:ext>
              </a:extLst>
            </p:cNvPr>
            <p:cNvSpPr/>
            <p:nvPr/>
          </p:nvSpPr>
          <p:spPr>
            <a:xfrm>
              <a:off x="1533381" y="2434569"/>
              <a:ext cx="55149" cy="18305"/>
            </a:xfrm>
            <a:custGeom>
              <a:avLst/>
              <a:gdLst/>
              <a:ahLst/>
              <a:cxnLst/>
              <a:rect l="l" t="t" r="r" b="b"/>
              <a:pathLst>
                <a:path w="2350" h="780" fill="none" extrusionOk="0">
                  <a:moveTo>
                    <a:pt x="1581" y="1"/>
                  </a:moveTo>
                  <a:lnTo>
                    <a:pt x="1581" y="1"/>
                  </a:lnTo>
                  <a:lnTo>
                    <a:pt x="1381" y="12"/>
                  </a:lnTo>
                  <a:lnTo>
                    <a:pt x="1192" y="23"/>
                  </a:lnTo>
                  <a:lnTo>
                    <a:pt x="1003" y="56"/>
                  </a:lnTo>
                  <a:lnTo>
                    <a:pt x="813" y="90"/>
                  </a:lnTo>
                  <a:lnTo>
                    <a:pt x="635" y="134"/>
                  </a:lnTo>
                  <a:lnTo>
                    <a:pt x="446" y="190"/>
                  </a:lnTo>
                  <a:lnTo>
                    <a:pt x="268" y="246"/>
                  </a:lnTo>
                  <a:lnTo>
                    <a:pt x="101" y="312"/>
                  </a:lnTo>
                  <a:lnTo>
                    <a:pt x="101" y="312"/>
                  </a:lnTo>
                  <a:lnTo>
                    <a:pt x="67" y="335"/>
                  </a:lnTo>
                  <a:lnTo>
                    <a:pt x="45" y="357"/>
                  </a:lnTo>
                  <a:lnTo>
                    <a:pt x="23" y="390"/>
                  </a:lnTo>
                  <a:lnTo>
                    <a:pt x="12" y="424"/>
                  </a:lnTo>
                  <a:lnTo>
                    <a:pt x="1" y="502"/>
                  </a:lnTo>
                  <a:lnTo>
                    <a:pt x="12" y="568"/>
                  </a:lnTo>
                  <a:lnTo>
                    <a:pt x="12" y="568"/>
                  </a:lnTo>
                  <a:lnTo>
                    <a:pt x="34" y="624"/>
                  </a:lnTo>
                  <a:lnTo>
                    <a:pt x="67" y="702"/>
                  </a:lnTo>
                  <a:lnTo>
                    <a:pt x="112" y="758"/>
                  </a:lnTo>
                  <a:lnTo>
                    <a:pt x="145" y="780"/>
                  </a:lnTo>
                  <a:lnTo>
                    <a:pt x="168" y="780"/>
                  </a:lnTo>
                  <a:lnTo>
                    <a:pt x="168" y="780"/>
                  </a:lnTo>
                  <a:lnTo>
                    <a:pt x="201" y="780"/>
                  </a:lnTo>
                  <a:lnTo>
                    <a:pt x="201" y="780"/>
                  </a:lnTo>
                  <a:lnTo>
                    <a:pt x="368" y="713"/>
                  </a:lnTo>
                  <a:lnTo>
                    <a:pt x="546" y="646"/>
                  </a:lnTo>
                  <a:lnTo>
                    <a:pt x="724" y="602"/>
                  </a:lnTo>
                  <a:lnTo>
                    <a:pt x="902" y="557"/>
                  </a:lnTo>
                  <a:lnTo>
                    <a:pt x="1080" y="513"/>
                  </a:lnTo>
                  <a:lnTo>
                    <a:pt x="1270" y="490"/>
                  </a:lnTo>
                  <a:lnTo>
                    <a:pt x="1459" y="479"/>
                  </a:lnTo>
                  <a:lnTo>
                    <a:pt x="1637" y="468"/>
                  </a:lnTo>
                  <a:lnTo>
                    <a:pt x="1637" y="468"/>
                  </a:lnTo>
                  <a:lnTo>
                    <a:pt x="1815" y="479"/>
                  </a:lnTo>
                  <a:lnTo>
                    <a:pt x="1993" y="490"/>
                  </a:lnTo>
                  <a:lnTo>
                    <a:pt x="2172" y="524"/>
                  </a:lnTo>
                  <a:lnTo>
                    <a:pt x="2339" y="557"/>
                  </a:lnTo>
                  <a:lnTo>
                    <a:pt x="2339" y="557"/>
                  </a:lnTo>
                  <a:lnTo>
                    <a:pt x="2350" y="557"/>
                  </a:lnTo>
                  <a:lnTo>
                    <a:pt x="2350" y="557"/>
                  </a:lnTo>
                  <a:lnTo>
                    <a:pt x="2183" y="479"/>
                  </a:lnTo>
                  <a:lnTo>
                    <a:pt x="2105" y="424"/>
                  </a:lnTo>
                  <a:lnTo>
                    <a:pt x="2027" y="368"/>
                  </a:lnTo>
                  <a:lnTo>
                    <a:pt x="2027" y="368"/>
                  </a:lnTo>
                  <a:lnTo>
                    <a:pt x="1826" y="190"/>
                  </a:lnTo>
                  <a:lnTo>
                    <a:pt x="1648" y="1"/>
                  </a:lnTo>
                  <a:lnTo>
                    <a:pt x="1648" y="1"/>
                  </a:lnTo>
                  <a:lnTo>
                    <a:pt x="158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484;p21">
              <a:extLst>
                <a:ext uri="{FF2B5EF4-FFF2-40B4-BE49-F238E27FC236}">
                  <a16:creationId xmlns:a16="http://schemas.microsoft.com/office/drawing/2014/main" id="{F45DE6C3-90F4-4C14-B740-233A64E332B2}"/>
                </a:ext>
              </a:extLst>
            </p:cNvPr>
            <p:cNvSpPr/>
            <p:nvPr/>
          </p:nvSpPr>
          <p:spPr>
            <a:xfrm>
              <a:off x="1572571" y="2434569"/>
              <a:ext cx="18844" cy="8120"/>
            </a:xfrm>
            <a:custGeom>
              <a:avLst/>
              <a:gdLst/>
              <a:ahLst/>
              <a:cxnLst/>
              <a:rect l="l" t="t" r="r" b="b"/>
              <a:pathLst>
                <a:path w="803" h="346" extrusionOk="0">
                  <a:moveTo>
                    <a:pt x="1" y="1"/>
                  </a:moveTo>
                  <a:lnTo>
                    <a:pt x="802" y="346"/>
                  </a:lnTo>
                  <a:lnTo>
                    <a:pt x="780" y="279"/>
                  </a:lnTo>
                  <a:lnTo>
                    <a:pt x="758" y="212"/>
                  </a:lnTo>
                  <a:lnTo>
                    <a:pt x="724" y="145"/>
                  </a:lnTo>
                  <a:lnTo>
                    <a:pt x="680" y="112"/>
                  </a:lnTo>
                  <a:lnTo>
                    <a:pt x="646" y="101"/>
                  </a:lnTo>
                  <a:lnTo>
                    <a:pt x="490" y="56"/>
                  </a:lnTo>
                  <a:lnTo>
                    <a:pt x="323" y="34"/>
                  </a:lnTo>
                  <a:lnTo>
                    <a:pt x="168" y="12"/>
                  </a:lnTo>
                  <a:lnTo>
                    <a:pt x="1" y="1"/>
                  </a:lnTo>
                  <a:close/>
                </a:path>
              </a:pathLst>
            </a:custGeom>
            <a:solidFill>
              <a:srgbClr val="E9AB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485;p21">
              <a:extLst>
                <a:ext uri="{FF2B5EF4-FFF2-40B4-BE49-F238E27FC236}">
                  <a16:creationId xmlns:a16="http://schemas.microsoft.com/office/drawing/2014/main" id="{E794FF8D-98CA-490C-94B0-42FFC5CDC114}"/>
                </a:ext>
              </a:extLst>
            </p:cNvPr>
            <p:cNvSpPr/>
            <p:nvPr/>
          </p:nvSpPr>
          <p:spPr>
            <a:xfrm>
              <a:off x="1572571" y="2434569"/>
              <a:ext cx="18844" cy="8120"/>
            </a:xfrm>
            <a:custGeom>
              <a:avLst/>
              <a:gdLst/>
              <a:ahLst/>
              <a:cxnLst/>
              <a:rect l="l" t="t" r="r" b="b"/>
              <a:pathLst>
                <a:path w="803" h="346" fill="none" extrusionOk="0">
                  <a:moveTo>
                    <a:pt x="1" y="1"/>
                  </a:moveTo>
                  <a:lnTo>
                    <a:pt x="1" y="1"/>
                  </a:lnTo>
                  <a:lnTo>
                    <a:pt x="802" y="346"/>
                  </a:lnTo>
                  <a:lnTo>
                    <a:pt x="802" y="346"/>
                  </a:lnTo>
                  <a:lnTo>
                    <a:pt x="780" y="279"/>
                  </a:lnTo>
                  <a:lnTo>
                    <a:pt x="758" y="212"/>
                  </a:lnTo>
                  <a:lnTo>
                    <a:pt x="724" y="145"/>
                  </a:lnTo>
                  <a:lnTo>
                    <a:pt x="680" y="112"/>
                  </a:lnTo>
                  <a:lnTo>
                    <a:pt x="680" y="112"/>
                  </a:lnTo>
                  <a:lnTo>
                    <a:pt x="646" y="101"/>
                  </a:lnTo>
                  <a:lnTo>
                    <a:pt x="646" y="101"/>
                  </a:lnTo>
                  <a:lnTo>
                    <a:pt x="646" y="101"/>
                  </a:lnTo>
                  <a:lnTo>
                    <a:pt x="646" y="101"/>
                  </a:lnTo>
                  <a:lnTo>
                    <a:pt x="490" y="56"/>
                  </a:lnTo>
                  <a:lnTo>
                    <a:pt x="323" y="34"/>
                  </a:lnTo>
                  <a:lnTo>
                    <a:pt x="168" y="1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486;p21">
              <a:extLst>
                <a:ext uri="{FF2B5EF4-FFF2-40B4-BE49-F238E27FC236}">
                  <a16:creationId xmlns:a16="http://schemas.microsoft.com/office/drawing/2014/main" id="{DBA8A554-14E6-45BF-9443-7C2980AE3D92}"/>
                </a:ext>
              </a:extLst>
            </p:cNvPr>
            <p:cNvSpPr/>
            <p:nvPr/>
          </p:nvSpPr>
          <p:spPr>
            <a:xfrm>
              <a:off x="1572055" y="2434569"/>
              <a:ext cx="19361" cy="13353"/>
            </a:xfrm>
            <a:custGeom>
              <a:avLst/>
              <a:gdLst/>
              <a:ahLst/>
              <a:cxnLst/>
              <a:rect l="l" t="t" r="r" b="b"/>
              <a:pathLst>
                <a:path w="825" h="569" extrusionOk="0">
                  <a:moveTo>
                    <a:pt x="0" y="1"/>
                  </a:moveTo>
                  <a:lnTo>
                    <a:pt x="178" y="190"/>
                  </a:lnTo>
                  <a:lnTo>
                    <a:pt x="379" y="368"/>
                  </a:lnTo>
                  <a:lnTo>
                    <a:pt x="457" y="424"/>
                  </a:lnTo>
                  <a:lnTo>
                    <a:pt x="535" y="479"/>
                  </a:lnTo>
                  <a:lnTo>
                    <a:pt x="702" y="557"/>
                  </a:lnTo>
                  <a:lnTo>
                    <a:pt x="724" y="568"/>
                  </a:lnTo>
                  <a:lnTo>
                    <a:pt x="746" y="557"/>
                  </a:lnTo>
                  <a:lnTo>
                    <a:pt x="768" y="546"/>
                  </a:lnTo>
                  <a:lnTo>
                    <a:pt x="791" y="524"/>
                  </a:lnTo>
                  <a:lnTo>
                    <a:pt x="802" y="502"/>
                  </a:lnTo>
                  <a:lnTo>
                    <a:pt x="824" y="435"/>
                  </a:lnTo>
                  <a:lnTo>
                    <a:pt x="824" y="346"/>
                  </a:lnTo>
                  <a:lnTo>
                    <a:pt x="23" y="1"/>
                  </a:lnTo>
                  <a:close/>
                </a:path>
              </a:pathLst>
            </a:custGeom>
            <a:solidFill>
              <a:srgbClr val="E9AB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487;p21">
              <a:extLst>
                <a:ext uri="{FF2B5EF4-FFF2-40B4-BE49-F238E27FC236}">
                  <a16:creationId xmlns:a16="http://schemas.microsoft.com/office/drawing/2014/main" id="{32869FF6-6DF4-4D5B-8FD1-CCF4AE9FD1CC}"/>
                </a:ext>
              </a:extLst>
            </p:cNvPr>
            <p:cNvSpPr/>
            <p:nvPr/>
          </p:nvSpPr>
          <p:spPr>
            <a:xfrm>
              <a:off x="1572055" y="2434569"/>
              <a:ext cx="19361" cy="13353"/>
            </a:xfrm>
            <a:custGeom>
              <a:avLst/>
              <a:gdLst/>
              <a:ahLst/>
              <a:cxnLst/>
              <a:rect l="l" t="t" r="r" b="b"/>
              <a:pathLst>
                <a:path w="825" h="569" fill="none" extrusionOk="0">
                  <a:moveTo>
                    <a:pt x="0" y="1"/>
                  </a:moveTo>
                  <a:lnTo>
                    <a:pt x="0" y="1"/>
                  </a:lnTo>
                  <a:lnTo>
                    <a:pt x="178" y="190"/>
                  </a:lnTo>
                  <a:lnTo>
                    <a:pt x="379" y="368"/>
                  </a:lnTo>
                  <a:lnTo>
                    <a:pt x="379" y="368"/>
                  </a:lnTo>
                  <a:lnTo>
                    <a:pt x="457" y="424"/>
                  </a:lnTo>
                  <a:lnTo>
                    <a:pt x="535" y="479"/>
                  </a:lnTo>
                  <a:lnTo>
                    <a:pt x="702" y="557"/>
                  </a:lnTo>
                  <a:lnTo>
                    <a:pt x="702" y="557"/>
                  </a:lnTo>
                  <a:lnTo>
                    <a:pt x="724" y="568"/>
                  </a:lnTo>
                  <a:lnTo>
                    <a:pt x="724" y="568"/>
                  </a:lnTo>
                  <a:lnTo>
                    <a:pt x="746" y="557"/>
                  </a:lnTo>
                  <a:lnTo>
                    <a:pt x="768" y="546"/>
                  </a:lnTo>
                  <a:lnTo>
                    <a:pt x="791" y="524"/>
                  </a:lnTo>
                  <a:lnTo>
                    <a:pt x="802" y="502"/>
                  </a:lnTo>
                  <a:lnTo>
                    <a:pt x="824" y="435"/>
                  </a:lnTo>
                  <a:lnTo>
                    <a:pt x="824" y="346"/>
                  </a:lnTo>
                  <a:lnTo>
                    <a:pt x="824" y="346"/>
                  </a:lnTo>
                  <a:lnTo>
                    <a:pt x="23" y="1"/>
                  </a:lnTo>
                  <a:lnTo>
                    <a:pt x="23"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488;p21">
              <a:extLst>
                <a:ext uri="{FF2B5EF4-FFF2-40B4-BE49-F238E27FC236}">
                  <a16:creationId xmlns:a16="http://schemas.microsoft.com/office/drawing/2014/main" id="{C6BF59C2-8CA0-4A9B-9C73-3106E22B188A}"/>
                </a:ext>
              </a:extLst>
            </p:cNvPr>
            <p:cNvSpPr/>
            <p:nvPr/>
          </p:nvSpPr>
          <p:spPr>
            <a:xfrm>
              <a:off x="1377134" y="1849055"/>
              <a:ext cx="229676" cy="134586"/>
            </a:xfrm>
            <a:custGeom>
              <a:avLst/>
              <a:gdLst/>
              <a:ahLst/>
              <a:cxnLst/>
              <a:rect l="l" t="t" r="r" b="b"/>
              <a:pathLst>
                <a:path w="9787" h="5735" extrusionOk="0">
                  <a:moveTo>
                    <a:pt x="1" y="1"/>
                  </a:moveTo>
                  <a:lnTo>
                    <a:pt x="90" y="212"/>
                  </a:lnTo>
                  <a:lnTo>
                    <a:pt x="179" y="413"/>
                  </a:lnTo>
                  <a:lnTo>
                    <a:pt x="279" y="624"/>
                  </a:lnTo>
                  <a:lnTo>
                    <a:pt x="390" y="825"/>
                  </a:lnTo>
                  <a:lnTo>
                    <a:pt x="613" y="1225"/>
                  </a:lnTo>
                  <a:lnTo>
                    <a:pt x="858" y="1615"/>
                  </a:lnTo>
                  <a:lnTo>
                    <a:pt x="1103" y="1994"/>
                  </a:lnTo>
                  <a:lnTo>
                    <a:pt x="1381" y="2361"/>
                  </a:lnTo>
                  <a:lnTo>
                    <a:pt x="1660" y="2728"/>
                  </a:lnTo>
                  <a:lnTo>
                    <a:pt x="1971" y="3074"/>
                  </a:lnTo>
                  <a:lnTo>
                    <a:pt x="2283" y="3408"/>
                  </a:lnTo>
                  <a:lnTo>
                    <a:pt x="2617" y="3730"/>
                  </a:lnTo>
                  <a:lnTo>
                    <a:pt x="2973" y="4031"/>
                  </a:lnTo>
                  <a:lnTo>
                    <a:pt x="3330" y="4320"/>
                  </a:lnTo>
                  <a:lnTo>
                    <a:pt x="3708" y="4588"/>
                  </a:lnTo>
                  <a:lnTo>
                    <a:pt x="4098" y="4844"/>
                  </a:lnTo>
                  <a:lnTo>
                    <a:pt x="4499" y="5078"/>
                  </a:lnTo>
                  <a:lnTo>
                    <a:pt x="4710" y="5189"/>
                  </a:lnTo>
                  <a:lnTo>
                    <a:pt x="4922" y="5289"/>
                  </a:lnTo>
                  <a:lnTo>
                    <a:pt x="5133" y="5378"/>
                  </a:lnTo>
                  <a:lnTo>
                    <a:pt x="5356" y="5467"/>
                  </a:lnTo>
                  <a:lnTo>
                    <a:pt x="5579" y="5545"/>
                  </a:lnTo>
                  <a:lnTo>
                    <a:pt x="5812" y="5601"/>
                  </a:lnTo>
                  <a:lnTo>
                    <a:pt x="6035" y="5656"/>
                  </a:lnTo>
                  <a:lnTo>
                    <a:pt x="6269" y="5701"/>
                  </a:lnTo>
                  <a:lnTo>
                    <a:pt x="6503" y="5723"/>
                  </a:lnTo>
                  <a:lnTo>
                    <a:pt x="6736" y="5734"/>
                  </a:lnTo>
                  <a:lnTo>
                    <a:pt x="6770" y="5734"/>
                  </a:lnTo>
                  <a:lnTo>
                    <a:pt x="7015" y="5723"/>
                  </a:lnTo>
                  <a:lnTo>
                    <a:pt x="7260" y="5690"/>
                  </a:lnTo>
                  <a:lnTo>
                    <a:pt x="7505" y="5623"/>
                  </a:lnTo>
                  <a:lnTo>
                    <a:pt x="7616" y="5590"/>
                  </a:lnTo>
                  <a:lnTo>
                    <a:pt x="7738" y="5545"/>
                  </a:lnTo>
                  <a:lnTo>
                    <a:pt x="7850" y="5489"/>
                  </a:lnTo>
                  <a:lnTo>
                    <a:pt x="7961" y="5434"/>
                  </a:lnTo>
                  <a:lnTo>
                    <a:pt x="8162" y="5300"/>
                  </a:lnTo>
                  <a:lnTo>
                    <a:pt x="8362" y="5155"/>
                  </a:lnTo>
                  <a:lnTo>
                    <a:pt x="8540" y="4988"/>
                  </a:lnTo>
                  <a:lnTo>
                    <a:pt x="8696" y="4810"/>
                  </a:lnTo>
                  <a:lnTo>
                    <a:pt x="8852" y="4621"/>
                  </a:lnTo>
                  <a:lnTo>
                    <a:pt x="8985" y="4421"/>
                  </a:lnTo>
                  <a:lnTo>
                    <a:pt x="9097" y="4220"/>
                  </a:lnTo>
                  <a:lnTo>
                    <a:pt x="9208" y="4009"/>
                  </a:lnTo>
                  <a:lnTo>
                    <a:pt x="9308" y="3797"/>
                  </a:lnTo>
                  <a:lnTo>
                    <a:pt x="9386" y="3586"/>
                  </a:lnTo>
                  <a:lnTo>
                    <a:pt x="9464" y="3363"/>
                  </a:lnTo>
                  <a:lnTo>
                    <a:pt x="9531" y="3140"/>
                  </a:lnTo>
                  <a:lnTo>
                    <a:pt x="9598" y="2918"/>
                  </a:lnTo>
                  <a:lnTo>
                    <a:pt x="9642" y="2695"/>
                  </a:lnTo>
                  <a:lnTo>
                    <a:pt x="9687" y="2472"/>
                  </a:lnTo>
                  <a:lnTo>
                    <a:pt x="9731" y="2250"/>
                  </a:lnTo>
                  <a:lnTo>
                    <a:pt x="9754" y="2016"/>
                  </a:lnTo>
                  <a:lnTo>
                    <a:pt x="9776" y="1793"/>
                  </a:lnTo>
                  <a:lnTo>
                    <a:pt x="9787" y="1559"/>
                  </a:lnTo>
                  <a:lnTo>
                    <a:pt x="9742" y="1782"/>
                  </a:lnTo>
                  <a:lnTo>
                    <a:pt x="9687" y="2005"/>
                  </a:lnTo>
                  <a:lnTo>
                    <a:pt x="9564" y="2439"/>
                  </a:lnTo>
                  <a:lnTo>
                    <a:pt x="9420" y="2862"/>
                  </a:lnTo>
                  <a:lnTo>
                    <a:pt x="9342" y="3074"/>
                  </a:lnTo>
                  <a:lnTo>
                    <a:pt x="9253" y="3285"/>
                  </a:lnTo>
                  <a:lnTo>
                    <a:pt x="9164" y="3485"/>
                  </a:lnTo>
                  <a:lnTo>
                    <a:pt x="9063" y="3686"/>
                  </a:lnTo>
                  <a:lnTo>
                    <a:pt x="8952" y="3875"/>
                  </a:lnTo>
                  <a:lnTo>
                    <a:pt x="8841" y="4064"/>
                  </a:lnTo>
                  <a:lnTo>
                    <a:pt x="8707" y="4243"/>
                  </a:lnTo>
                  <a:lnTo>
                    <a:pt x="8573" y="4410"/>
                  </a:lnTo>
                  <a:lnTo>
                    <a:pt x="8429" y="4565"/>
                  </a:lnTo>
                  <a:lnTo>
                    <a:pt x="8284" y="4721"/>
                  </a:lnTo>
                  <a:lnTo>
                    <a:pt x="8117" y="4855"/>
                  </a:lnTo>
                  <a:lnTo>
                    <a:pt x="7950" y="4977"/>
                  </a:lnTo>
                  <a:lnTo>
                    <a:pt x="7772" y="5078"/>
                  </a:lnTo>
                  <a:lnTo>
                    <a:pt x="7583" y="5155"/>
                  </a:lnTo>
                  <a:lnTo>
                    <a:pt x="7393" y="5211"/>
                  </a:lnTo>
                  <a:lnTo>
                    <a:pt x="7204" y="5256"/>
                  </a:lnTo>
                  <a:lnTo>
                    <a:pt x="7015" y="5278"/>
                  </a:lnTo>
                  <a:lnTo>
                    <a:pt x="6826" y="5289"/>
                  </a:lnTo>
                  <a:lnTo>
                    <a:pt x="6770" y="5289"/>
                  </a:lnTo>
                  <a:lnTo>
                    <a:pt x="6558" y="5278"/>
                  </a:lnTo>
                  <a:lnTo>
                    <a:pt x="6347" y="5245"/>
                  </a:lnTo>
                  <a:lnTo>
                    <a:pt x="6135" y="5211"/>
                  </a:lnTo>
                  <a:lnTo>
                    <a:pt x="5935" y="5155"/>
                  </a:lnTo>
                  <a:lnTo>
                    <a:pt x="5723" y="5089"/>
                  </a:lnTo>
                  <a:lnTo>
                    <a:pt x="5523" y="5022"/>
                  </a:lnTo>
                  <a:lnTo>
                    <a:pt x="5322" y="4944"/>
                  </a:lnTo>
                  <a:lnTo>
                    <a:pt x="5122" y="4855"/>
                  </a:lnTo>
                  <a:lnTo>
                    <a:pt x="4922" y="4766"/>
                  </a:lnTo>
                  <a:lnTo>
                    <a:pt x="4721" y="4666"/>
                  </a:lnTo>
                  <a:lnTo>
                    <a:pt x="4343" y="4443"/>
                  </a:lnTo>
                  <a:lnTo>
                    <a:pt x="3964" y="4209"/>
                  </a:lnTo>
                  <a:lnTo>
                    <a:pt x="3597" y="3964"/>
                  </a:lnTo>
                  <a:lnTo>
                    <a:pt x="3241" y="3697"/>
                  </a:lnTo>
                  <a:lnTo>
                    <a:pt x="2895" y="3419"/>
                  </a:lnTo>
                  <a:lnTo>
                    <a:pt x="2561" y="3118"/>
                  </a:lnTo>
                  <a:lnTo>
                    <a:pt x="2239" y="2817"/>
                  </a:lnTo>
                  <a:lnTo>
                    <a:pt x="1916" y="2495"/>
                  </a:lnTo>
                  <a:lnTo>
                    <a:pt x="1615" y="2172"/>
                  </a:lnTo>
                  <a:lnTo>
                    <a:pt x="1326" y="1827"/>
                  </a:lnTo>
                  <a:lnTo>
                    <a:pt x="1047" y="1481"/>
                  </a:lnTo>
                  <a:lnTo>
                    <a:pt x="769" y="1114"/>
                  </a:lnTo>
                  <a:lnTo>
                    <a:pt x="502" y="758"/>
                  </a:lnTo>
                  <a:lnTo>
                    <a:pt x="246" y="379"/>
                  </a:lnTo>
                  <a:lnTo>
                    <a:pt x="123" y="190"/>
                  </a:lnTo>
                  <a:lnTo>
                    <a:pt x="1" y="1"/>
                  </a:lnTo>
                  <a:close/>
                </a:path>
              </a:pathLst>
            </a:custGeom>
            <a:solidFill>
              <a:srgbClr val="F1B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489;p21">
              <a:extLst>
                <a:ext uri="{FF2B5EF4-FFF2-40B4-BE49-F238E27FC236}">
                  <a16:creationId xmlns:a16="http://schemas.microsoft.com/office/drawing/2014/main" id="{F214E173-61CA-4372-A46D-171504772315}"/>
                </a:ext>
              </a:extLst>
            </p:cNvPr>
            <p:cNvSpPr/>
            <p:nvPr/>
          </p:nvSpPr>
          <p:spPr>
            <a:xfrm>
              <a:off x="1377134" y="1849055"/>
              <a:ext cx="229676" cy="134586"/>
            </a:xfrm>
            <a:custGeom>
              <a:avLst/>
              <a:gdLst/>
              <a:ahLst/>
              <a:cxnLst/>
              <a:rect l="l" t="t" r="r" b="b"/>
              <a:pathLst>
                <a:path w="9787" h="5735" fill="none" extrusionOk="0">
                  <a:moveTo>
                    <a:pt x="1" y="1"/>
                  </a:moveTo>
                  <a:lnTo>
                    <a:pt x="1" y="1"/>
                  </a:lnTo>
                  <a:lnTo>
                    <a:pt x="90" y="212"/>
                  </a:lnTo>
                  <a:lnTo>
                    <a:pt x="179" y="413"/>
                  </a:lnTo>
                  <a:lnTo>
                    <a:pt x="279" y="624"/>
                  </a:lnTo>
                  <a:lnTo>
                    <a:pt x="390" y="825"/>
                  </a:lnTo>
                  <a:lnTo>
                    <a:pt x="390" y="825"/>
                  </a:lnTo>
                  <a:lnTo>
                    <a:pt x="613" y="1225"/>
                  </a:lnTo>
                  <a:lnTo>
                    <a:pt x="858" y="1615"/>
                  </a:lnTo>
                  <a:lnTo>
                    <a:pt x="858" y="1615"/>
                  </a:lnTo>
                  <a:lnTo>
                    <a:pt x="1103" y="1994"/>
                  </a:lnTo>
                  <a:lnTo>
                    <a:pt x="1381" y="2361"/>
                  </a:lnTo>
                  <a:lnTo>
                    <a:pt x="1660" y="2728"/>
                  </a:lnTo>
                  <a:lnTo>
                    <a:pt x="1971" y="3074"/>
                  </a:lnTo>
                  <a:lnTo>
                    <a:pt x="1971" y="3074"/>
                  </a:lnTo>
                  <a:lnTo>
                    <a:pt x="2283" y="3408"/>
                  </a:lnTo>
                  <a:lnTo>
                    <a:pt x="2617" y="3730"/>
                  </a:lnTo>
                  <a:lnTo>
                    <a:pt x="2973" y="4031"/>
                  </a:lnTo>
                  <a:lnTo>
                    <a:pt x="3330" y="4320"/>
                  </a:lnTo>
                  <a:lnTo>
                    <a:pt x="3330" y="4320"/>
                  </a:lnTo>
                  <a:lnTo>
                    <a:pt x="3708" y="4588"/>
                  </a:lnTo>
                  <a:lnTo>
                    <a:pt x="4098" y="4844"/>
                  </a:lnTo>
                  <a:lnTo>
                    <a:pt x="4499" y="5078"/>
                  </a:lnTo>
                  <a:lnTo>
                    <a:pt x="4710" y="5189"/>
                  </a:lnTo>
                  <a:lnTo>
                    <a:pt x="4922" y="5289"/>
                  </a:lnTo>
                  <a:lnTo>
                    <a:pt x="4922" y="5289"/>
                  </a:lnTo>
                  <a:lnTo>
                    <a:pt x="5133" y="5378"/>
                  </a:lnTo>
                  <a:lnTo>
                    <a:pt x="5356" y="5467"/>
                  </a:lnTo>
                  <a:lnTo>
                    <a:pt x="5579" y="5545"/>
                  </a:lnTo>
                  <a:lnTo>
                    <a:pt x="5812" y="5601"/>
                  </a:lnTo>
                  <a:lnTo>
                    <a:pt x="5812" y="5601"/>
                  </a:lnTo>
                  <a:lnTo>
                    <a:pt x="6035" y="5656"/>
                  </a:lnTo>
                  <a:lnTo>
                    <a:pt x="6269" y="5701"/>
                  </a:lnTo>
                  <a:lnTo>
                    <a:pt x="6503" y="5723"/>
                  </a:lnTo>
                  <a:lnTo>
                    <a:pt x="6736" y="5734"/>
                  </a:lnTo>
                  <a:lnTo>
                    <a:pt x="6736" y="5734"/>
                  </a:lnTo>
                  <a:lnTo>
                    <a:pt x="6770" y="5734"/>
                  </a:lnTo>
                  <a:lnTo>
                    <a:pt x="6770" y="5734"/>
                  </a:lnTo>
                  <a:lnTo>
                    <a:pt x="7015" y="5723"/>
                  </a:lnTo>
                  <a:lnTo>
                    <a:pt x="7260" y="5690"/>
                  </a:lnTo>
                  <a:lnTo>
                    <a:pt x="7505" y="5623"/>
                  </a:lnTo>
                  <a:lnTo>
                    <a:pt x="7616" y="5590"/>
                  </a:lnTo>
                  <a:lnTo>
                    <a:pt x="7738" y="5545"/>
                  </a:lnTo>
                  <a:lnTo>
                    <a:pt x="7738" y="5545"/>
                  </a:lnTo>
                  <a:lnTo>
                    <a:pt x="7850" y="5489"/>
                  </a:lnTo>
                  <a:lnTo>
                    <a:pt x="7961" y="5434"/>
                  </a:lnTo>
                  <a:lnTo>
                    <a:pt x="8162" y="5300"/>
                  </a:lnTo>
                  <a:lnTo>
                    <a:pt x="8362" y="5155"/>
                  </a:lnTo>
                  <a:lnTo>
                    <a:pt x="8540" y="4988"/>
                  </a:lnTo>
                  <a:lnTo>
                    <a:pt x="8540" y="4988"/>
                  </a:lnTo>
                  <a:lnTo>
                    <a:pt x="8696" y="4810"/>
                  </a:lnTo>
                  <a:lnTo>
                    <a:pt x="8852" y="4621"/>
                  </a:lnTo>
                  <a:lnTo>
                    <a:pt x="8985" y="4421"/>
                  </a:lnTo>
                  <a:lnTo>
                    <a:pt x="9097" y="4220"/>
                  </a:lnTo>
                  <a:lnTo>
                    <a:pt x="9097" y="4220"/>
                  </a:lnTo>
                  <a:lnTo>
                    <a:pt x="9208" y="4009"/>
                  </a:lnTo>
                  <a:lnTo>
                    <a:pt x="9308" y="3797"/>
                  </a:lnTo>
                  <a:lnTo>
                    <a:pt x="9386" y="3586"/>
                  </a:lnTo>
                  <a:lnTo>
                    <a:pt x="9464" y="3363"/>
                  </a:lnTo>
                  <a:lnTo>
                    <a:pt x="9464" y="3363"/>
                  </a:lnTo>
                  <a:lnTo>
                    <a:pt x="9531" y="3140"/>
                  </a:lnTo>
                  <a:lnTo>
                    <a:pt x="9598" y="2918"/>
                  </a:lnTo>
                  <a:lnTo>
                    <a:pt x="9642" y="2695"/>
                  </a:lnTo>
                  <a:lnTo>
                    <a:pt x="9687" y="2472"/>
                  </a:lnTo>
                  <a:lnTo>
                    <a:pt x="9687" y="2472"/>
                  </a:lnTo>
                  <a:lnTo>
                    <a:pt x="9731" y="2250"/>
                  </a:lnTo>
                  <a:lnTo>
                    <a:pt x="9754" y="2016"/>
                  </a:lnTo>
                  <a:lnTo>
                    <a:pt x="9754" y="2016"/>
                  </a:lnTo>
                  <a:lnTo>
                    <a:pt x="9776" y="1793"/>
                  </a:lnTo>
                  <a:lnTo>
                    <a:pt x="9787" y="1559"/>
                  </a:lnTo>
                  <a:lnTo>
                    <a:pt x="9787" y="1559"/>
                  </a:lnTo>
                  <a:lnTo>
                    <a:pt x="9742" y="1782"/>
                  </a:lnTo>
                  <a:lnTo>
                    <a:pt x="9687" y="2005"/>
                  </a:lnTo>
                  <a:lnTo>
                    <a:pt x="9687" y="2005"/>
                  </a:lnTo>
                  <a:lnTo>
                    <a:pt x="9564" y="2439"/>
                  </a:lnTo>
                  <a:lnTo>
                    <a:pt x="9564" y="2439"/>
                  </a:lnTo>
                  <a:lnTo>
                    <a:pt x="9420" y="2862"/>
                  </a:lnTo>
                  <a:lnTo>
                    <a:pt x="9420" y="2862"/>
                  </a:lnTo>
                  <a:lnTo>
                    <a:pt x="9342" y="3074"/>
                  </a:lnTo>
                  <a:lnTo>
                    <a:pt x="9253" y="3285"/>
                  </a:lnTo>
                  <a:lnTo>
                    <a:pt x="9253" y="3285"/>
                  </a:lnTo>
                  <a:lnTo>
                    <a:pt x="9164" y="3485"/>
                  </a:lnTo>
                  <a:lnTo>
                    <a:pt x="9063" y="3686"/>
                  </a:lnTo>
                  <a:lnTo>
                    <a:pt x="8952" y="3875"/>
                  </a:lnTo>
                  <a:lnTo>
                    <a:pt x="8841" y="4064"/>
                  </a:lnTo>
                  <a:lnTo>
                    <a:pt x="8841" y="4064"/>
                  </a:lnTo>
                  <a:lnTo>
                    <a:pt x="8707" y="4243"/>
                  </a:lnTo>
                  <a:lnTo>
                    <a:pt x="8573" y="4410"/>
                  </a:lnTo>
                  <a:lnTo>
                    <a:pt x="8429" y="4565"/>
                  </a:lnTo>
                  <a:lnTo>
                    <a:pt x="8284" y="4721"/>
                  </a:lnTo>
                  <a:lnTo>
                    <a:pt x="8284" y="4721"/>
                  </a:lnTo>
                  <a:lnTo>
                    <a:pt x="8117" y="4855"/>
                  </a:lnTo>
                  <a:lnTo>
                    <a:pt x="7950" y="4977"/>
                  </a:lnTo>
                  <a:lnTo>
                    <a:pt x="7950" y="4977"/>
                  </a:lnTo>
                  <a:lnTo>
                    <a:pt x="7772" y="5078"/>
                  </a:lnTo>
                  <a:lnTo>
                    <a:pt x="7772" y="5078"/>
                  </a:lnTo>
                  <a:lnTo>
                    <a:pt x="7583" y="5155"/>
                  </a:lnTo>
                  <a:lnTo>
                    <a:pt x="7583" y="5155"/>
                  </a:lnTo>
                  <a:lnTo>
                    <a:pt x="7393" y="5211"/>
                  </a:lnTo>
                  <a:lnTo>
                    <a:pt x="7204" y="5256"/>
                  </a:lnTo>
                  <a:lnTo>
                    <a:pt x="7015" y="5278"/>
                  </a:lnTo>
                  <a:lnTo>
                    <a:pt x="6826" y="5289"/>
                  </a:lnTo>
                  <a:lnTo>
                    <a:pt x="6826" y="5289"/>
                  </a:lnTo>
                  <a:lnTo>
                    <a:pt x="6770" y="5289"/>
                  </a:lnTo>
                  <a:lnTo>
                    <a:pt x="6770" y="5289"/>
                  </a:lnTo>
                  <a:lnTo>
                    <a:pt x="6558" y="5278"/>
                  </a:lnTo>
                  <a:lnTo>
                    <a:pt x="6347" y="5245"/>
                  </a:lnTo>
                  <a:lnTo>
                    <a:pt x="6135" y="5211"/>
                  </a:lnTo>
                  <a:lnTo>
                    <a:pt x="5935" y="5155"/>
                  </a:lnTo>
                  <a:lnTo>
                    <a:pt x="5935" y="5155"/>
                  </a:lnTo>
                  <a:lnTo>
                    <a:pt x="5723" y="5089"/>
                  </a:lnTo>
                  <a:lnTo>
                    <a:pt x="5523" y="5022"/>
                  </a:lnTo>
                  <a:lnTo>
                    <a:pt x="5322" y="4944"/>
                  </a:lnTo>
                  <a:lnTo>
                    <a:pt x="5122" y="4855"/>
                  </a:lnTo>
                  <a:lnTo>
                    <a:pt x="5122" y="4855"/>
                  </a:lnTo>
                  <a:lnTo>
                    <a:pt x="4922" y="4766"/>
                  </a:lnTo>
                  <a:lnTo>
                    <a:pt x="4721" y="4666"/>
                  </a:lnTo>
                  <a:lnTo>
                    <a:pt x="4343" y="4443"/>
                  </a:lnTo>
                  <a:lnTo>
                    <a:pt x="4343" y="4443"/>
                  </a:lnTo>
                  <a:lnTo>
                    <a:pt x="3964" y="4209"/>
                  </a:lnTo>
                  <a:lnTo>
                    <a:pt x="3597" y="3964"/>
                  </a:lnTo>
                  <a:lnTo>
                    <a:pt x="3597" y="3964"/>
                  </a:lnTo>
                  <a:lnTo>
                    <a:pt x="3241" y="3697"/>
                  </a:lnTo>
                  <a:lnTo>
                    <a:pt x="2895" y="3419"/>
                  </a:lnTo>
                  <a:lnTo>
                    <a:pt x="2561" y="3118"/>
                  </a:lnTo>
                  <a:lnTo>
                    <a:pt x="2239" y="2817"/>
                  </a:lnTo>
                  <a:lnTo>
                    <a:pt x="2239" y="2817"/>
                  </a:lnTo>
                  <a:lnTo>
                    <a:pt x="1916" y="2495"/>
                  </a:lnTo>
                  <a:lnTo>
                    <a:pt x="1615" y="2172"/>
                  </a:lnTo>
                  <a:lnTo>
                    <a:pt x="1326" y="1827"/>
                  </a:lnTo>
                  <a:lnTo>
                    <a:pt x="1047" y="1481"/>
                  </a:lnTo>
                  <a:lnTo>
                    <a:pt x="1047" y="1481"/>
                  </a:lnTo>
                  <a:lnTo>
                    <a:pt x="769" y="1114"/>
                  </a:lnTo>
                  <a:lnTo>
                    <a:pt x="502" y="758"/>
                  </a:lnTo>
                  <a:lnTo>
                    <a:pt x="502" y="758"/>
                  </a:lnTo>
                  <a:lnTo>
                    <a:pt x="246" y="379"/>
                  </a:lnTo>
                  <a:lnTo>
                    <a:pt x="246" y="379"/>
                  </a:lnTo>
                  <a:lnTo>
                    <a:pt x="123" y="19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490;p21">
              <a:extLst>
                <a:ext uri="{FF2B5EF4-FFF2-40B4-BE49-F238E27FC236}">
                  <a16:creationId xmlns:a16="http://schemas.microsoft.com/office/drawing/2014/main" id="{9E18042F-0467-4E89-BC32-BAD339F65490}"/>
                </a:ext>
              </a:extLst>
            </p:cNvPr>
            <p:cNvSpPr/>
            <p:nvPr/>
          </p:nvSpPr>
          <p:spPr>
            <a:xfrm>
              <a:off x="1482433" y="1597460"/>
              <a:ext cx="61414" cy="32409"/>
            </a:xfrm>
            <a:custGeom>
              <a:avLst/>
              <a:gdLst/>
              <a:ahLst/>
              <a:cxnLst/>
              <a:rect l="l" t="t" r="r" b="b"/>
              <a:pathLst>
                <a:path w="2617" h="1381" extrusionOk="0">
                  <a:moveTo>
                    <a:pt x="980" y="0"/>
                  </a:moveTo>
                  <a:lnTo>
                    <a:pt x="858" y="11"/>
                  </a:lnTo>
                  <a:lnTo>
                    <a:pt x="735" y="34"/>
                  </a:lnTo>
                  <a:lnTo>
                    <a:pt x="624" y="56"/>
                  </a:lnTo>
                  <a:lnTo>
                    <a:pt x="524" y="89"/>
                  </a:lnTo>
                  <a:lnTo>
                    <a:pt x="424" y="123"/>
                  </a:lnTo>
                  <a:lnTo>
                    <a:pt x="334" y="156"/>
                  </a:lnTo>
                  <a:lnTo>
                    <a:pt x="257" y="201"/>
                  </a:lnTo>
                  <a:lnTo>
                    <a:pt x="190" y="256"/>
                  </a:lnTo>
                  <a:lnTo>
                    <a:pt x="123" y="312"/>
                  </a:lnTo>
                  <a:lnTo>
                    <a:pt x="78" y="368"/>
                  </a:lnTo>
                  <a:lnTo>
                    <a:pt x="34" y="423"/>
                  </a:lnTo>
                  <a:lnTo>
                    <a:pt x="12" y="490"/>
                  </a:lnTo>
                  <a:lnTo>
                    <a:pt x="0" y="557"/>
                  </a:lnTo>
                  <a:lnTo>
                    <a:pt x="0" y="635"/>
                  </a:lnTo>
                  <a:lnTo>
                    <a:pt x="12" y="702"/>
                  </a:lnTo>
                  <a:lnTo>
                    <a:pt x="34" y="769"/>
                  </a:lnTo>
                  <a:lnTo>
                    <a:pt x="67" y="835"/>
                  </a:lnTo>
                  <a:lnTo>
                    <a:pt x="123" y="902"/>
                  </a:lnTo>
                  <a:lnTo>
                    <a:pt x="179" y="958"/>
                  </a:lnTo>
                  <a:lnTo>
                    <a:pt x="257" y="1025"/>
                  </a:lnTo>
                  <a:lnTo>
                    <a:pt x="334" y="1080"/>
                  </a:lnTo>
                  <a:lnTo>
                    <a:pt x="424" y="1125"/>
                  </a:lnTo>
                  <a:lnTo>
                    <a:pt x="513" y="1180"/>
                  </a:lnTo>
                  <a:lnTo>
                    <a:pt x="624" y="1225"/>
                  </a:lnTo>
                  <a:lnTo>
                    <a:pt x="735" y="1258"/>
                  </a:lnTo>
                  <a:lnTo>
                    <a:pt x="847" y="1292"/>
                  </a:lnTo>
                  <a:lnTo>
                    <a:pt x="980" y="1325"/>
                  </a:lnTo>
                  <a:lnTo>
                    <a:pt x="1103" y="1347"/>
                  </a:lnTo>
                  <a:lnTo>
                    <a:pt x="1236" y="1370"/>
                  </a:lnTo>
                  <a:lnTo>
                    <a:pt x="1370" y="1370"/>
                  </a:lnTo>
                  <a:lnTo>
                    <a:pt x="1503" y="1381"/>
                  </a:lnTo>
                  <a:lnTo>
                    <a:pt x="1626" y="1370"/>
                  </a:lnTo>
                  <a:lnTo>
                    <a:pt x="1748" y="1359"/>
                  </a:lnTo>
                  <a:lnTo>
                    <a:pt x="1871" y="1347"/>
                  </a:lnTo>
                  <a:lnTo>
                    <a:pt x="1982" y="1325"/>
                  </a:lnTo>
                  <a:lnTo>
                    <a:pt x="2082" y="1292"/>
                  </a:lnTo>
                  <a:lnTo>
                    <a:pt x="2183" y="1258"/>
                  </a:lnTo>
                  <a:lnTo>
                    <a:pt x="2272" y="1214"/>
                  </a:lnTo>
                  <a:lnTo>
                    <a:pt x="2350" y="1169"/>
                  </a:lnTo>
                  <a:lnTo>
                    <a:pt x="2428" y="1125"/>
                  </a:lnTo>
                  <a:lnTo>
                    <a:pt x="2483" y="1069"/>
                  </a:lnTo>
                  <a:lnTo>
                    <a:pt x="2528" y="1013"/>
                  </a:lnTo>
                  <a:lnTo>
                    <a:pt x="2572" y="947"/>
                  </a:lnTo>
                  <a:lnTo>
                    <a:pt x="2595" y="891"/>
                  </a:lnTo>
                  <a:lnTo>
                    <a:pt x="2617" y="813"/>
                  </a:lnTo>
                  <a:lnTo>
                    <a:pt x="2617" y="746"/>
                  </a:lnTo>
                  <a:lnTo>
                    <a:pt x="2595" y="679"/>
                  </a:lnTo>
                  <a:lnTo>
                    <a:pt x="2572" y="613"/>
                  </a:lnTo>
                  <a:lnTo>
                    <a:pt x="2539" y="546"/>
                  </a:lnTo>
                  <a:lnTo>
                    <a:pt x="2483" y="479"/>
                  </a:lnTo>
                  <a:lnTo>
                    <a:pt x="2428" y="412"/>
                  </a:lnTo>
                  <a:lnTo>
                    <a:pt x="2361" y="357"/>
                  </a:lnTo>
                  <a:lnTo>
                    <a:pt x="2272" y="301"/>
                  </a:lnTo>
                  <a:lnTo>
                    <a:pt x="2183" y="245"/>
                  </a:lnTo>
                  <a:lnTo>
                    <a:pt x="2094" y="201"/>
                  </a:lnTo>
                  <a:lnTo>
                    <a:pt x="1982" y="156"/>
                  </a:lnTo>
                  <a:lnTo>
                    <a:pt x="1871" y="112"/>
                  </a:lnTo>
                  <a:lnTo>
                    <a:pt x="1760" y="78"/>
                  </a:lnTo>
                  <a:lnTo>
                    <a:pt x="1637" y="56"/>
                  </a:lnTo>
                  <a:lnTo>
                    <a:pt x="1503" y="34"/>
                  </a:lnTo>
                  <a:lnTo>
                    <a:pt x="1370" y="11"/>
                  </a:lnTo>
                  <a:lnTo>
                    <a:pt x="1236" y="0"/>
                  </a:lnTo>
                  <a:close/>
                </a:path>
              </a:pathLst>
            </a:custGeom>
            <a:solidFill>
              <a:srgbClr val="FF9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491;p21">
              <a:extLst>
                <a:ext uri="{FF2B5EF4-FFF2-40B4-BE49-F238E27FC236}">
                  <a16:creationId xmlns:a16="http://schemas.microsoft.com/office/drawing/2014/main" id="{A63CF110-7F55-4E67-BCD3-617E8506599E}"/>
                </a:ext>
              </a:extLst>
            </p:cNvPr>
            <p:cNvSpPr/>
            <p:nvPr/>
          </p:nvSpPr>
          <p:spPr>
            <a:xfrm>
              <a:off x="1638421" y="1608701"/>
              <a:ext cx="30578" cy="30578"/>
            </a:xfrm>
            <a:custGeom>
              <a:avLst/>
              <a:gdLst/>
              <a:ahLst/>
              <a:cxnLst/>
              <a:rect l="l" t="t" r="r" b="b"/>
              <a:pathLst>
                <a:path w="1303" h="1303" extrusionOk="0">
                  <a:moveTo>
                    <a:pt x="1047" y="0"/>
                  </a:moveTo>
                  <a:lnTo>
                    <a:pt x="813" y="22"/>
                  </a:lnTo>
                  <a:lnTo>
                    <a:pt x="590" y="67"/>
                  </a:lnTo>
                  <a:lnTo>
                    <a:pt x="501" y="100"/>
                  </a:lnTo>
                  <a:lnTo>
                    <a:pt x="401" y="134"/>
                  </a:lnTo>
                  <a:lnTo>
                    <a:pt x="323" y="167"/>
                  </a:lnTo>
                  <a:lnTo>
                    <a:pt x="245" y="212"/>
                  </a:lnTo>
                  <a:lnTo>
                    <a:pt x="178" y="267"/>
                  </a:lnTo>
                  <a:lnTo>
                    <a:pt x="123" y="312"/>
                  </a:lnTo>
                  <a:lnTo>
                    <a:pt x="78" y="367"/>
                  </a:lnTo>
                  <a:lnTo>
                    <a:pt x="34" y="434"/>
                  </a:lnTo>
                  <a:lnTo>
                    <a:pt x="11" y="490"/>
                  </a:lnTo>
                  <a:lnTo>
                    <a:pt x="0" y="557"/>
                  </a:lnTo>
                  <a:lnTo>
                    <a:pt x="0" y="624"/>
                  </a:lnTo>
                  <a:lnTo>
                    <a:pt x="11" y="679"/>
                  </a:lnTo>
                  <a:lnTo>
                    <a:pt x="22" y="735"/>
                  </a:lnTo>
                  <a:lnTo>
                    <a:pt x="45" y="791"/>
                  </a:lnTo>
                  <a:lnTo>
                    <a:pt x="89" y="846"/>
                  </a:lnTo>
                  <a:lnTo>
                    <a:pt x="123" y="902"/>
                  </a:lnTo>
                  <a:lnTo>
                    <a:pt x="234" y="1002"/>
                  </a:lnTo>
                  <a:lnTo>
                    <a:pt x="368" y="1091"/>
                  </a:lnTo>
                  <a:lnTo>
                    <a:pt x="523" y="1180"/>
                  </a:lnTo>
                  <a:lnTo>
                    <a:pt x="713" y="1247"/>
                  </a:lnTo>
                  <a:lnTo>
                    <a:pt x="902" y="1303"/>
                  </a:lnTo>
                  <a:lnTo>
                    <a:pt x="1013" y="991"/>
                  </a:lnTo>
                  <a:lnTo>
                    <a:pt x="1125" y="657"/>
                  </a:lnTo>
                  <a:lnTo>
                    <a:pt x="1214" y="334"/>
                  </a:lnTo>
                  <a:lnTo>
                    <a:pt x="1303" y="11"/>
                  </a:lnTo>
                  <a:lnTo>
                    <a:pt x="1047" y="0"/>
                  </a:lnTo>
                  <a:close/>
                </a:path>
              </a:pathLst>
            </a:custGeom>
            <a:solidFill>
              <a:srgbClr val="FF9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492;p21">
              <a:extLst>
                <a:ext uri="{FF2B5EF4-FFF2-40B4-BE49-F238E27FC236}">
                  <a16:creationId xmlns:a16="http://schemas.microsoft.com/office/drawing/2014/main" id="{06D4A226-0825-42F7-A4D0-2C6E59B6A1D0}"/>
                </a:ext>
              </a:extLst>
            </p:cNvPr>
            <p:cNvSpPr/>
            <p:nvPr/>
          </p:nvSpPr>
          <p:spPr>
            <a:xfrm>
              <a:off x="1426510" y="1410119"/>
              <a:ext cx="114991" cy="138247"/>
            </a:xfrm>
            <a:custGeom>
              <a:avLst/>
              <a:gdLst/>
              <a:ahLst/>
              <a:cxnLst/>
              <a:rect l="l" t="t" r="r" b="b"/>
              <a:pathLst>
                <a:path w="4900" h="5891" extrusionOk="0">
                  <a:moveTo>
                    <a:pt x="4722" y="1"/>
                  </a:moveTo>
                  <a:lnTo>
                    <a:pt x="4688" y="12"/>
                  </a:lnTo>
                  <a:lnTo>
                    <a:pt x="4666" y="23"/>
                  </a:lnTo>
                  <a:lnTo>
                    <a:pt x="4632" y="79"/>
                  </a:lnTo>
                  <a:lnTo>
                    <a:pt x="4610" y="145"/>
                  </a:lnTo>
                  <a:lnTo>
                    <a:pt x="4588" y="312"/>
                  </a:lnTo>
                  <a:lnTo>
                    <a:pt x="4555" y="491"/>
                  </a:lnTo>
                  <a:lnTo>
                    <a:pt x="4521" y="658"/>
                  </a:lnTo>
                  <a:lnTo>
                    <a:pt x="4477" y="836"/>
                  </a:lnTo>
                  <a:lnTo>
                    <a:pt x="4421" y="1003"/>
                  </a:lnTo>
                  <a:lnTo>
                    <a:pt x="4354" y="1159"/>
                  </a:lnTo>
                  <a:lnTo>
                    <a:pt x="4287" y="1326"/>
                  </a:lnTo>
                  <a:lnTo>
                    <a:pt x="4198" y="1481"/>
                  </a:lnTo>
                  <a:lnTo>
                    <a:pt x="4098" y="1637"/>
                  </a:lnTo>
                  <a:lnTo>
                    <a:pt x="3998" y="1782"/>
                  </a:lnTo>
                  <a:lnTo>
                    <a:pt x="3875" y="1916"/>
                  </a:lnTo>
                  <a:lnTo>
                    <a:pt x="3753" y="2049"/>
                  </a:lnTo>
                  <a:lnTo>
                    <a:pt x="3619" y="2161"/>
                  </a:lnTo>
                  <a:lnTo>
                    <a:pt x="3475" y="2272"/>
                  </a:lnTo>
                  <a:lnTo>
                    <a:pt x="3319" y="2372"/>
                  </a:lnTo>
                  <a:lnTo>
                    <a:pt x="3163" y="2461"/>
                  </a:lnTo>
                  <a:lnTo>
                    <a:pt x="2985" y="2550"/>
                  </a:lnTo>
                  <a:lnTo>
                    <a:pt x="2807" y="2628"/>
                  </a:lnTo>
                  <a:lnTo>
                    <a:pt x="2450" y="2773"/>
                  </a:lnTo>
                  <a:lnTo>
                    <a:pt x="2094" y="2929"/>
                  </a:lnTo>
                  <a:lnTo>
                    <a:pt x="1916" y="3018"/>
                  </a:lnTo>
                  <a:lnTo>
                    <a:pt x="1749" y="3118"/>
                  </a:lnTo>
                  <a:lnTo>
                    <a:pt x="1604" y="3207"/>
                  </a:lnTo>
                  <a:lnTo>
                    <a:pt x="1459" y="3318"/>
                  </a:lnTo>
                  <a:lnTo>
                    <a:pt x="1315" y="3430"/>
                  </a:lnTo>
                  <a:lnTo>
                    <a:pt x="1181" y="3541"/>
                  </a:lnTo>
                  <a:lnTo>
                    <a:pt x="1047" y="3675"/>
                  </a:lnTo>
                  <a:lnTo>
                    <a:pt x="925" y="3797"/>
                  </a:lnTo>
                  <a:lnTo>
                    <a:pt x="814" y="3931"/>
                  </a:lnTo>
                  <a:lnTo>
                    <a:pt x="702" y="4075"/>
                  </a:lnTo>
                  <a:lnTo>
                    <a:pt x="580" y="4242"/>
                  </a:lnTo>
                  <a:lnTo>
                    <a:pt x="480" y="4409"/>
                  </a:lnTo>
                  <a:lnTo>
                    <a:pt x="379" y="4576"/>
                  </a:lnTo>
                  <a:lnTo>
                    <a:pt x="279" y="4755"/>
                  </a:lnTo>
                  <a:lnTo>
                    <a:pt x="201" y="4944"/>
                  </a:lnTo>
                  <a:lnTo>
                    <a:pt x="135" y="5133"/>
                  </a:lnTo>
                  <a:lnTo>
                    <a:pt x="68" y="5322"/>
                  </a:lnTo>
                  <a:lnTo>
                    <a:pt x="12" y="5512"/>
                  </a:lnTo>
                  <a:lnTo>
                    <a:pt x="1" y="5601"/>
                  </a:lnTo>
                  <a:lnTo>
                    <a:pt x="12" y="5690"/>
                  </a:lnTo>
                  <a:lnTo>
                    <a:pt x="34" y="5768"/>
                  </a:lnTo>
                  <a:lnTo>
                    <a:pt x="57" y="5812"/>
                  </a:lnTo>
                  <a:lnTo>
                    <a:pt x="90" y="5846"/>
                  </a:lnTo>
                  <a:lnTo>
                    <a:pt x="112" y="5868"/>
                  </a:lnTo>
                  <a:lnTo>
                    <a:pt x="146" y="5879"/>
                  </a:lnTo>
                  <a:lnTo>
                    <a:pt x="168" y="5890"/>
                  </a:lnTo>
                  <a:lnTo>
                    <a:pt x="201" y="5879"/>
                  </a:lnTo>
                  <a:lnTo>
                    <a:pt x="224" y="5879"/>
                  </a:lnTo>
                  <a:lnTo>
                    <a:pt x="246" y="5857"/>
                  </a:lnTo>
                  <a:lnTo>
                    <a:pt x="268" y="5835"/>
                  </a:lnTo>
                  <a:lnTo>
                    <a:pt x="279" y="5801"/>
                  </a:lnTo>
                  <a:lnTo>
                    <a:pt x="324" y="5623"/>
                  </a:lnTo>
                  <a:lnTo>
                    <a:pt x="379" y="5456"/>
                  </a:lnTo>
                  <a:lnTo>
                    <a:pt x="446" y="5289"/>
                  </a:lnTo>
                  <a:lnTo>
                    <a:pt x="513" y="5133"/>
                  </a:lnTo>
                  <a:lnTo>
                    <a:pt x="591" y="4977"/>
                  </a:lnTo>
                  <a:lnTo>
                    <a:pt x="680" y="4821"/>
                  </a:lnTo>
                  <a:lnTo>
                    <a:pt x="769" y="4666"/>
                  </a:lnTo>
                  <a:lnTo>
                    <a:pt x="869" y="4521"/>
                  </a:lnTo>
                  <a:lnTo>
                    <a:pt x="970" y="4387"/>
                  </a:lnTo>
                  <a:lnTo>
                    <a:pt x="1092" y="4242"/>
                  </a:lnTo>
                  <a:lnTo>
                    <a:pt x="1203" y="4120"/>
                  </a:lnTo>
                  <a:lnTo>
                    <a:pt x="1337" y="3998"/>
                  </a:lnTo>
                  <a:lnTo>
                    <a:pt x="1459" y="3875"/>
                  </a:lnTo>
                  <a:lnTo>
                    <a:pt x="1604" y="3764"/>
                  </a:lnTo>
                  <a:lnTo>
                    <a:pt x="1749" y="3664"/>
                  </a:lnTo>
                  <a:lnTo>
                    <a:pt x="1894" y="3563"/>
                  </a:lnTo>
                  <a:lnTo>
                    <a:pt x="2061" y="3463"/>
                  </a:lnTo>
                  <a:lnTo>
                    <a:pt x="2239" y="3374"/>
                  </a:lnTo>
                  <a:lnTo>
                    <a:pt x="2606" y="3207"/>
                  </a:lnTo>
                  <a:lnTo>
                    <a:pt x="2974" y="3051"/>
                  </a:lnTo>
                  <a:lnTo>
                    <a:pt x="3152" y="2973"/>
                  </a:lnTo>
                  <a:lnTo>
                    <a:pt x="3330" y="2895"/>
                  </a:lnTo>
                  <a:lnTo>
                    <a:pt x="3486" y="2795"/>
                  </a:lnTo>
                  <a:lnTo>
                    <a:pt x="3642" y="2706"/>
                  </a:lnTo>
                  <a:lnTo>
                    <a:pt x="3786" y="2595"/>
                  </a:lnTo>
                  <a:lnTo>
                    <a:pt x="3931" y="2472"/>
                  </a:lnTo>
                  <a:lnTo>
                    <a:pt x="4053" y="2339"/>
                  </a:lnTo>
                  <a:lnTo>
                    <a:pt x="4176" y="2205"/>
                  </a:lnTo>
                  <a:lnTo>
                    <a:pt x="4287" y="2060"/>
                  </a:lnTo>
                  <a:lnTo>
                    <a:pt x="4388" y="1904"/>
                  </a:lnTo>
                  <a:lnTo>
                    <a:pt x="4488" y="1726"/>
                  </a:lnTo>
                  <a:lnTo>
                    <a:pt x="4577" y="1537"/>
                  </a:lnTo>
                  <a:lnTo>
                    <a:pt x="4666" y="1337"/>
                  </a:lnTo>
                  <a:lnTo>
                    <a:pt x="4733" y="1136"/>
                  </a:lnTo>
                  <a:lnTo>
                    <a:pt x="4788" y="936"/>
                  </a:lnTo>
                  <a:lnTo>
                    <a:pt x="4833" y="735"/>
                  </a:lnTo>
                  <a:lnTo>
                    <a:pt x="4866" y="535"/>
                  </a:lnTo>
                  <a:lnTo>
                    <a:pt x="4900" y="324"/>
                  </a:lnTo>
                  <a:lnTo>
                    <a:pt x="4900" y="246"/>
                  </a:lnTo>
                  <a:lnTo>
                    <a:pt x="4877" y="157"/>
                  </a:lnTo>
                  <a:lnTo>
                    <a:pt x="4844" y="79"/>
                  </a:lnTo>
                  <a:lnTo>
                    <a:pt x="4811" y="45"/>
                  </a:lnTo>
                  <a:lnTo>
                    <a:pt x="4788" y="23"/>
                  </a:lnTo>
                  <a:lnTo>
                    <a:pt x="4744" y="1"/>
                  </a:lnTo>
                  <a:close/>
                </a:path>
              </a:pathLst>
            </a:custGeom>
            <a:solidFill>
              <a:srgbClr val="5E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493;p21">
              <a:extLst>
                <a:ext uri="{FF2B5EF4-FFF2-40B4-BE49-F238E27FC236}">
                  <a16:creationId xmlns:a16="http://schemas.microsoft.com/office/drawing/2014/main" id="{4A312981-2EE8-4A1C-9E70-DD7F454A784D}"/>
                </a:ext>
              </a:extLst>
            </p:cNvPr>
            <p:cNvSpPr/>
            <p:nvPr/>
          </p:nvSpPr>
          <p:spPr>
            <a:xfrm>
              <a:off x="1623777" y="1578381"/>
              <a:ext cx="72914" cy="158617"/>
            </a:xfrm>
            <a:custGeom>
              <a:avLst/>
              <a:gdLst/>
              <a:ahLst/>
              <a:cxnLst/>
              <a:rect l="l" t="t" r="r" b="b"/>
              <a:pathLst>
                <a:path w="3107" h="6759" extrusionOk="0">
                  <a:moveTo>
                    <a:pt x="2906" y="1"/>
                  </a:moveTo>
                  <a:lnTo>
                    <a:pt x="2873" y="12"/>
                  </a:lnTo>
                  <a:lnTo>
                    <a:pt x="2851" y="34"/>
                  </a:lnTo>
                  <a:lnTo>
                    <a:pt x="2829" y="67"/>
                  </a:lnTo>
                  <a:lnTo>
                    <a:pt x="2806" y="134"/>
                  </a:lnTo>
                  <a:lnTo>
                    <a:pt x="2806" y="201"/>
                  </a:lnTo>
                  <a:lnTo>
                    <a:pt x="2817" y="580"/>
                  </a:lnTo>
                  <a:lnTo>
                    <a:pt x="2817" y="947"/>
                  </a:lnTo>
                  <a:lnTo>
                    <a:pt x="2795" y="1325"/>
                  </a:lnTo>
                  <a:lnTo>
                    <a:pt x="2773" y="1504"/>
                  </a:lnTo>
                  <a:lnTo>
                    <a:pt x="2739" y="1693"/>
                  </a:lnTo>
                  <a:lnTo>
                    <a:pt x="2673" y="2016"/>
                  </a:lnTo>
                  <a:lnTo>
                    <a:pt x="2595" y="2327"/>
                  </a:lnTo>
                  <a:lnTo>
                    <a:pt x="2483" y="2628"/>
                  </a:lnTo>
                  <a:lnTo>
                    <a:pt x="2372" y="2929"/>
                  </a:lnTo>
                  <a:lnTo>
                    <a:pt x="2227" y="3229"/>
                  </a:lnTo>
                  <a:lnTo>
                    <a:pt x="2083" y="3519"/>
                  </a:lnTo>
                  <a:lnTo>
                    <a:pt x="1927" y="3808"/>
                  </a:lnTo>
                  <a:lnTo>
                    <a:pt x="1749" y="4098"/>
                  </a:lnTo>
                  <a:lnTo>
                    <a:pt x="1570" y="4376"/>
                  </a:lnTo>
                  <a:lnTo>
                    <a:pt x="1381" y="4643"/>
                  </a:lnTo>
                  <a:lnTo>
                    <a:pt x="1192" y="4910"/>
                  </a:lnTo>
                  <a:lnTo>
                    <a:pt x="992" y="5166"/>
                  </a:lnTo>
                  <a:lnTo>
                    <a:pt x="524" y="5768"/>
                  </a:lnTo>
                  <a:lnTo>
                    <a:pt x="34" y="6347"/>
                  </a:lnTo>
                  <a:lnTo>
                    <a:pt x="23" y="6369"/>
                  </a:lnTo>
                  <a:lnTo>
                    <a:pt x="12" y="6402"/>
                  </a:lnTo>
                  <a:lnTo>
                    <a:pt x="1" y="6480"/>
                  </a:lnTo>
                  <a:lnTo>
                    <a:pt x="23" y="6569"/>
                  </a:lnTo>
                  <a:lnTo>
                    <a:pt x="45" y="6647"/>
                  </a:lnTo>
                  <a:lnTo>
                    <a:pt x="90" y="6714"/>
                  </a:lnTo>
                  <a:lnTo>
                    <a:pt x="123" y="6736"/>
                  </a:lnTo>
                  <a:lnTo>
                    <a:pt x="145" y="6759"/>
                  </a:lnTo>
                  <a:lnTo>
                    <a:pt x="201" y="6759"/>
                  </a:lnTo>
                  <a:lnTo>
                    <a:pt x="234" y="6747"/>
                  </a:lnTo>
                  <a:lnTo>
                    <a:pt x="268" y="6714"/>
                  </a:lnTo>
                  <a:lnTo>
                    <a:pt x="702" y="6191"/>
                  </a:lnTo>
                  <a:lnTo>
                    <a:pt x="1125" y="5656"/>
                  </a:lnTo>
                  <a:lnTo>
                    <a:pt x="1337" y="5378"/>
                  </a:lnTo>
                  <a:lnTo>
                    <a:pt x="1548" y="5100"/>
                  </a:lnTo>
                  <a:lnTo>
                    <a:pt x="1737" y="4821"/>
                  </a:lnTo>
                  <a:lnTo>
                    <a:pt x="1927" y="4532"/>
                  </a:lnTo>
                  <a:lnTo>
                    <a:pt x="2116" y="4242"/>
                  </a:lnTo>
                  <a:lnTo>
                    <a:pt x="2283" y="3942"/>
                  </a:lnTo>
                  <a:lnTo>
                    <a:pt x="2439" y="3641"/>
                  </a:lnTo>
                  <a:lnTo>
                    <a:pt x="2584" y="3329"/>
                  </a:lnTo>
                  <a:lnTo>
                    <a:pt x="2706" y="3007"/>
                  </a:lnTo>
                  <a:lnTo>
                    <a:pt x="2829" y="2684"/>
                  </a:lnTo>
                  <a:lnTo>
                    <a:pt x="2918" y="2361"/>
                  </a:lnTo>
                  <a:lnTo>
                    <a:pt x="2996" y="2016"/>
                  </a:lnTo>
                  <a:lnTo>
                    <a:pt x="3040" y="1804"/>
                  </a:lnTo>
                  <a:lnTo>
                    <a:pt x="3062" y="1582"/>
                  </a:lnTo>
                  <a:lnTo>
                    <a:pt x="3085" y="1370"/>
                  </a:lnTo>
                  <a:lnTo>
                    <a:pt x="3096" y="1147"/>
                  </a:lnTo>
                  <a:lnTo>
                    <a:pt x="3107" y="702"/>
                  </a:lnTo>
                  <a:lnTo>
                    <a:pt x="3096" y="268"/>
                  </a:lnTo>
                  <a:lnTo>
                    <a:pt x="3085" y="190"/>
                  </a:lnTo>
                  <a:lnTo>
                    <a:pt x="3051" y="112"/>
                  </a:lnTo>
                  <a:lnTo>
                    <a:pt x="3029" y="67"/>
                  </a:lnTo>
                  <a:lnTo>
                    <a:pt x="3007" y="34"/>
                  </a:lnTo>
                  <a:lnTo>
                    <a:pt x="2973" y="12"/>
                  </a:lnTo>
                  <a:lnTo>
                    <a:pt x="2940" y="1"/>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494;p21">
              <a:extLst>
                <a:ext uri="{FF2B5EF4-FFF2-40B4-BE49-F238E27FC236}">
                  <a16:creationId xmlns:a16="http://schemas.microsoft.com/office/drawing/2014/main" id="{E832DA72-FCB6-417A-95C7-7DC676B36D68}"/>
                </a:ext>
              </a:extLst>
            </p:cNvPr>
            <p:cNvSpPr/>
            <p:nvPr/>
          </p:nvSpPr>
          <p:spPr>
            <a:xfrm>
              <a:off x="1677612" y="1683938"/>
              <a:ext cx="33723" cy="58810"/>
            </a:xfrm>
            <a:custGeom>
              <a:avLst/>
              <a:gdLst/>
              <a:ahLst/>
              <a:cxnLst/>
              <a:rect l="l" t="t" r="r" b="b"/>
              <a:pathLst>
                <a:path w="1437" h="2506" extrusionOk="0">
                  <a:moveTo>
                    <a:pt x="1247" y="0"/>
                  </a:moveTo>
                  <a:lnTo>
                    <a:pt x="1225" y="12"/>
                  </a:lnTo>
                  <a:lnTo>
                    <a:pt x="1203" y="23"/>
                  </a:lnTo>
                  <a:lnTo>
                    <a:pt x="1180" y="56"/>
                  </a:lnTo>
                  <a:lnTo>
                    <a:pt x="1169" y="90"/>
                  </a:lnTo>
                  <a:lnTo>
                    <a:pt x="1091" y="357"/>
                  </a:lnTo>
                  <a:lnTo>
                    <a:pt x="991" y="635"/>
                  </a:lnTo>
                  <a:lnTo>
                    <a:pt x="880" y="891"/>
                  </a:lnTo>
                  <a:lnTo>
                    <a:pt x="746" y="1147"/>
                  </a:lnTo>
                  <a:lnTo>
                    <a:pt x="601" y="1392"/>
                  </a:lnTo>
                  <a:lnTo>
                    <a:pt x="434" y="1626"/>
                  </a:lnTo>
                  <a:lnTo>
                    <a:pt x="256" y="1849"/>
                  </a:lnTo>
                  <a:lnTo>
                    <a:pt x="56" y="2060"/>
                  </a:lnTo>
                  <a:lnTo>
                    <a:pt x="34" y="2094"/>
                  </a:lnTo>
                  <a:lnTo>
                    <a:pt x="11" y="2127"/>
                  </a:lnTo>
                  <a:lnTo>
                    <a:pt x="0" y="2205"/>
                  </a:lnTo>
                  <a:lnTo>
                    <a:pt x="0" y="2283"/>
                  </a:lnTo>
                  <a:lnTo>
                    <a:pt x="22" y="2361"/>
                  </a:lnTo>
                  <a:lnTo>
                    <a:pt x="56" y="2416"/>
                  </a:lnTo>
                  <a:lnTo>
                    <a:pt x="100" y="2472"/>
                  </a:lnTo>
                  <a:lnTo>
                    <a:pt x="134" y="2494"/>
                  </a:lnTo>
                  <a:lnTo>
                    <a:pt x="167" y="2505"/>
                  </a:lnTo>
                  <a:lnTo>
                    <a:pt x="201" y="2505"/>
                  </a:lnTo>
                  <a:lnTo>
                    <a:pt x="223" y="2483"/>
                  </a:lnTo>
                  <a:lnTo>
                    <a:pt x="434" y="2261"/>
                  </a:lnTo>
                  <a:lnTo>
                    <a:pt x="635" y="2027"/>
                  </a:lnTo>
                  <a:lnTo>
                    <a:pt x="813" y="1771"/>
                  </a:lnTo>
                  <a:lnTo>
                    <a:pt x="980" y="1515"/>
                  </a:lnTo>
                  <a:lnTo>
                    <a:pt x="1113" y="1236"/>
                  </a:lnTo>
                  <a:lnTo>
                    <a:pt x="1247" y="958"/>
                  </a:lnTo>
                  <a:lnTo>
                    <a:pt x="1347" y="668"/>
                  </a:lnTo>
                  <a:lnTo>
                    <a:pt x="1425" y="368"/>
                  </a:lnTo>
                  <a:lnTo>
                    <a:pt x="1436" y="279"/>
                  </a:lnTo>
                  <a:lnTo>
                    <a:pt x="1436" y="201"/>
                  </a:lnTo>
                  <a:lnTo>
                    <a:pt x="1403" y="112"/>
                  </a:lnTo>
                  <a:lnTo>
                    <a:pt x="1392" y="78"/>
                  </a:lnTo>
                  <a:lnTo>
                    <a:pt x="1358" y="45"/>
                  </a:lnTo>
                  <a:lnTo>
                    <a:pt x="1336" y="23"/>
                  </a:lnTo>
                  <a:lnTo>
                    <a:pt x="1303" y="12"/>
                  </a:lnTo>
                  <a:lnTo>
                    <a:pt x="1280" y="0"/>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495;p21">
              <a:extLst>
                <a:ext uri="{FF2B5EF4-FFF2-40B4-BE49-F238E27FC236}">
                  <a16:creationId xmlns:a16="http://schemas.microsoft.com/office/drawing/2014/main" id="{159F9F2C-76EC-4806-9B64-55ABA0332A93}"/>
                </a:ext>
              </a:extLst>
            </p:cNvPr>
            <p:cNvSpPr/>
            <p:nvPr/>
          </p:nvSpPr>
          <p:spPr>
            <a:xfrm>
              <a:off x="1570483" y="1348728"/>
              <a:ext cx="151295" cy="89106"/>
            </a:xfrm>
            <a:custGeom>
              <a:avLst/>
              <a:gdLst/>
              <a:ahLst/>
              <a:cxnLst/>
              <a:rect l="l" t="t" r="r" b="b"/>
              <a:pathLst>
                <a:path w="6447" h="3797" extrusionOk="0">
                  <a:moveTo>
                    <a:pt x="6269" y="0"/>
                  </a:moveTo>
                  <a:lnTo>
                    <a:pt x="6235" y="11"/>
                  </a:lnTo>
                  <a:lnTo>
                    <a:pt x="6213" y="34"/>
                  </a:lnTo>
                  <a:lnTo>
                    <a:pt x="6179" y="78"/>
                  </a:lnTo>
                  <a:lnTo>
                    <a:pt x="6157" y="145"/>
                  </a:lnTo>
                  <a:lnTo>
                    <a:pt x="6124" y="368"/>
                  </a:lnTo>
                  <a:lnTo>
                    <a:pt x="6079" y="590"/>
                  </a:lnTo>
                  <a:lnTo>
                    <a:pt x="6024" y="802"/>
                  </a:lnTo>
                  <a:lnTo>
                    <a:pt x="5968" y="1025"/>
                  </a:lnTo>
                  <a:lnTo>
                    <a:pt x="5901" y="1236"/>
                  </a:lnTo>
                  <a:lnTo>
                    <a:pt x="5823" y="1448"/>
                  </a:lnTo>
                  <a:lnTo>
                    <a:pt x="5734" y="1659"/>
                  </a:lnTo>
                  <a:lnTo>
                    <a:pt x="5645" y="1860"/>
                  </a:lnTo>
                  <a:lnTo>
                    <a:pt x="5556" y="2038"/>
                  </a:lnTo>
                  <a:lnTo>
                    <a:pt x="5467" y="2194"/>
                  </a:lnTo>
                  <a:lnTo>
                    <a:pt x="5356" y="2349"/>
                  </a:lnTo>
                  <a:lnTo>
                    <a:pt x="5233" y="2494"/>
                  </a:lnTo>
                  <a:lnTo>
                    <a:pt x="5100" y="2628"/>
                  </a:lnTo>
                  <a:lnTo>
                    <a:pt x="4944" y="2739"/>
                  </a:lnTo>
                  <a:lnTo>
                    <a:pt x="4866" y="2784"/>
                  </a:lnTo>
                  <a:lnTo>
                    <a:pt x="4777" y="2828"/>
                  </a:lnTo>
                  <a:lnTo>
                    <a:pt x="4688" y="2862"/>
                  </a:lnTo>
                  <a:lnTo>
                    <a:pt x="4587" y="2895"/>
                  </a:lnTo>
                  <a:lnTo>
                    <a:pt x="4387" y="2940"/>
                  </a:lnTo>
                  <a:lnTo>
                    <a:pt x="4175" y="2962"/>
                  </a:lnTo>
                  <a:lnTo>
                    <a:pt x="3975" y="2973"/>
                  </a:lnTo>
                  <a:lnTo>
                    <a:pt x="3764" y="2962"/>
                  </a:lnTo>
                  <a:lnTo>
                    <a:pt x="3563" y="2940"/>
                  </a:lnTo>
                  <a:lnTo>
                    <a:pt x="3352" y="2906"/>
                  </a:lnTo>
                  <a:lnTo>
                    <a:pt x="2951" y="2817"/>
                  </a:lnTo>
                  <a:lnTo>
                    <a:pt x="2539" y="2717"/>
                  </a:lnTo>
                  <a:lnTo>
                    <a:pt x="2338" y="2672"/>
                  </a:lnTo>
                  <a:lnTo>
                    <a:pt x="2127" y="2639"/>
                  </a:lnTo>
                  <a:lnTo>
                    <a:pt x="1927" y="2606"/>
                  </a:lnTo>
                  <a:lnTo>
                    <a:pt x="1715" y="2594"/>
                  </a:lnTo>
                  <a:lnTo>
                    <a:pt x="1515" y="2583"/>
                  </a:lnTo>
                  <a:lnTo>
                    <a:pt x="1303" y="2606"/>
                  </a:lnTo>
                  <a:lnTo>
                    <a:pt x="1114" y="2639"/>
                  </a:lnTo>
                  <a:lnTo>
                    <a:pt x="925" y="2683"/>
                  </a:lnTo>
                  <a:lnTo>
                    <a:pt x="746" y="2750"/>
                  </a:lnTo>
                  <a:lnTo>
                    <a:pt x="568" y="2839"/>
                  </a:lnTo>
                  <a:lnTo>
                    <a:pt x="412" y="2940"/>
                  </a:lnTo>
                  <a:lnTo>
                    <a:pt x="268" y="3073"/>
                  </a:lnTo>
                  <a:lnTo>
                    <a:pt x="201" y="3140"/>
                  </a:lnTo>
                  <a:lnTo>
                    <a:pt x="134" y="3218"/>
                  </a:lnTo>
                  <a:lnTo>
                    <a:pt x="78" y="3296"/>
                  </a:lnTo>
                  <a:lnTo>
                    <a:pt x="34" y="3385"/>
                  </a:lnTo>
                  <a:lnTo>
                    <a:pt x="0" y="3463"/>
                  </a:lnTo>
                  <a:lnTo>
                    <a:pt x="0" y="3541"/>
                  </a:lnTo>
                  <a:lnTo>
                    <a:pt x="12" y="3630"/>
                  </a:lnTo>
                  <a:lnTo>
                    <a:pt x="56" y="3708"/>
                  </a:lnTo>
                  <a:lnTo>
                    <a:pt x="90" y="3752"/>
                  </a:lnTo>
                  <a:lnTo>
                    <a:pt x="145" y="3786"/>
                  </a:lnTo>
                  <a:lnTo>
                    <a:pt x="179" y="3797"/>
                  </a:lnTo>
                  <a:lnTo>
                    <a:pt x="212" y="3797"/>
                  </a:lnTo>
                  <a:lnTo>
                    <a:pt x="234" y="3775"/>
                  </a:lnTo>
                  <a:lnTo>
                    <a:pt x="257" y="3752"/>
                  </a:lnTo>
                  <a:lnTo>
                    <a:pt x="301" y="3674"/>
                  </a:lnTo>
                  <a:lnTo>
                    <a:pt x="346" y="3596"/>
                  </a:lnTo>
                  <a:lnTo>
                    <a:pt x="457" y="3474"/>
                  </a:lnTo>
                  <a:lnTo>
                    <a:pt x="591" y="3363"/>
                  </a:lnTo>
                  <a:lnTo>
                    <a:pt x="735" y="3274"/>
                  </a:lnTo>
                  <a:lnTo>
                    <a:pt x="891" y="3196"/>
                  </a:lnTo>
                  <a:lnTo>
                    <a:pt x="1047" y="3140"/>
                  </a:lnTo>
                  <a:lnTo>
                    <a:pt x="1214" y="3095"/>
                  </a:lnTo>
                  <a:lnTo>
                    <a:pt x="1392" y="3062"/>
                  </a:lnTo>
                  <a:lnTo>
                    <a:pt x="1604" y="3051"/>
                  </a:lnTo>
                  <a:lnTo>
                    <a:pt x="1826" y="3051"/>
                  </a:lnTo>
                  <a:lnTo>
                    <a:pt x="2038" y="3073"/>
                  </a:lnTo>
                  <a:lnTo>
                    <a:pt x="2261" y="3107"/>
                  </a:lnTo>
                  <a:lnTo>
                    <a:pt x="2472" y="3151"/>
                  </a:lnTo>
                  <a:lnTo>
                    <a:pt x="2684" y="3207"/>
                  </a:lnTo>
                  <a:lnTo>
                    <a:pt x="3107" y="3307"/>
                  </a:lnTo>
                  <a:lnTo>
                    <a:pt x="3307" y="3351"/>
                  </a:lnTo>
                  <a:lnTo>
                    <a:pt x="3507" y="3385"/>
                  </a:lnTo>
                  <a:lnTo>
                    <a:pt x="3708" y="3407"/>
                  </a:lnTo>
                  <a:lnTo>
                    <a:pt x="3919" y="3429"/>
                  </a:lnTo>
                  <a:lnTo>
                    <a:pt x="4120" y="3429"/>
                  </a:lnTo>
                  <a:lnTo>
                    <a:pt x="4320" y="3418"/>
                  </a:lnTo>
                  <a:lnTo>
                    <a:pt x="4521" y="3396"/>
                  </a:lnTo>
                  <a:lnTo>
                    <a:pt x="4721" y="3340"/>
                  </a:lnTo>
                  <a:lnTo>
                    <a:pt x="4821" y="3307"/>
                  </a:lnTo>
                  <a:lnTo>
                    <a:pt x="4910" y="3274"/>
                  </a:lnTo>
                  <a:lnTo>
                    <a:pt x="5088" y="3173"/>
                  </a:lnTo>
                  <a:lnTo>
                    <a:pt x="5244" y="3062"/>
                  </a:lnTo>
                  <a:lnTo>
                    <a:pt x="5400" y="2928"/>
                  </a:lnTo>
                  <a:lnTo>
                    <a:pt x="5523" y="2784"/>
                  </a:lnTo>
                  <a:lnTo>
                    <a:pt x="5645" y="2628"/>
                  </a:lnTo>
                  <a:lnTo>
                    <a:pt x="5756" y="2461"/>
                  </a:lnTo>
                  <a:lnTo>
                    <a:pt x="5845" y="2283"/>
                  </a:lnTo>
                  <a:lnTo>
                    <a:pt x="5957" y="2049"/>
                  </a:lnTo>
                  <a:lnTo>
                    <a:pt x="6057" y="1815"/>
                  </a:lnTo>
                  <a:lnTo>
                    <a:pt x="6146" y="1570"/>
                  </a:lnTo>
                  <a:lnTo>
                    <a:pt x="6224" y="1325"/>
                  </a:lnTo>
                  <a:lnTo>
                    <a:pt x="6291" y="1080"/>
                  </a:lnTo>
                  <a:lnTo>
                    <a:pt x="6346" y="835"/>
                  </a:lnTo>
                  <a:lnTo>
                    <a:pt x="6402" y="579"/>
                  </a:lnTo>
                  <a:lnTo>
                    <a:pt x="6447" y="323"/>
                  </a:lnTo>
                  <a:lnTo>
                    <a:pt x="6447" y="245"/>
                  </a:lnTo>
                  <a:lnTo>
                    <a:pt x="6424" y="156"/>
                  </a:lnTo>
                  <a:lnTo>
                    <a:pt x="6391" y="78"/>
                  </a:lnTo>
                  <a:lnTo>
                    <a:pt x="6358" y="45"/>
                  </a:lnTo>
                  <a:lnTo>
                    <a:pt x="6335" y="23"/>
                  </a:lnTo>
                  <a:lnTo>
                    <a:pt x="6291" y="11"/>
                  </a:lnTo>
                  <a:lnTo>
                    <a:pt x="6269" y="0"/>
                  </a:lnTo>
                  <a:close/>
                </a:path>
              </a:pathLst>
            </a:custGeom>
            <a:solidFill>
              <a:srgbClr val="5E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496;p21">
              <a:extLst>
                <a:ext uri="{FF2B5EF4-FFF2-40B4-BE49-F238E27FC236}">
                  <a16:creationId xmlns:a16="http://schemas.microsoft.com/office/drawing/2014/main" id="{2C7D67A9-634E-4A2E-8E1E-58332D822F5D}"/>
                </a:ext>
              </a:extLst>
            </p:cNvPr>
            <p:cNvSpPr/>
            <p:nvPr/>
          </p:nvSpPr>
          <p:spPr>
            <a:xfrm>
              <a:off x="1342379" y="1289144"/>
              <a:ext cx="223434" cy="280906"/>
            </a:xfrm>
            <a:custGeom>
              <a:avLst/>
              <a:gdLst/>
              <a:ahLst/>
              <a:cxnLst/>
              <a:rect l="l" t="t" r="r" b="b"/>
              <a:pathLst>
                <a:path w="9521" h="11970" extrusionOk="0">
                  <a:moveTo>
                    <a:pt x="9331" y="1"/>
                  </a:moveTo>
                  <a:lnTo>
                    <a:pt x="9297" y="12"/>
                  </a:lnTo>
                  <a:lnTo>
                    <a:pt x="9275" y="34"/>
                  </a:lnTo>
                  <a:lnTo>
                    <a:pt x="9253" y="68"/>
                  </a:lnTo>
                  <a:lnTo>
                    <a:pt x="9242" y="135"/>
                  </a:lnTo>
                  <a:lnTo>
                    <a:pt x="9231" y="201"/>
                  </a:lnTo>
                  <a:lnTo>
                    <a:pt x="9219" y="379"/>
                  </a:lnTo>
                  <a:lnTo>
                    <a:pt x="9208" y="569"/>
                  </a:lnTo>
                  <a:lnTo>
                    <a:pt x="9175" y="747"/>
                  </a:lnTo>
                  <a:lnTo>
                    <a:pt x="9142" y="914"/>
                  </a:lnTo>
                  <a:lnTo>
                    <a:pt x="9097" y="1092"/>
                  </a:lnTo>
                  <a:lnTo>
                    <a:pt x="9041" y="1270"/>
                  </a:lnTo>
                  <a:lnTo>
                    <a:pt x="8975" y="1437"/>
                  </a:lnTo>
                  <a:lnTo>
                    <a:pt x="8908" y="1604"/>
                  </a:lnTo>
                  <a:lnTo>
                    <a:pt x="8830" y="1771"/>
                  </a:lnTo>
                  <a:lnTo>
                    <a:pt x="8752" y="1927"/>
                  </a:lnTo>
                  <a:lnTo>
                    <a:pt x="8574" y="2250"/>
                  </a:lnTo>
                  <a:lnTo>
                    <a:pt x="8373" y="2550"/>
                  </a:lnTo>
                  <a:lnTo>
                    <a:pt x="8162" y="2840"/>
                  </a:lnTo>
                  <a:lnTo>
                    <a:pt x="7906" y="3129"/>
                  </a:lnTo>
                  <a:lnTo>
                    <a:pt x="7638" y="3408"/>
                  </a:lnTo>
                  <a:lnTo>
                    <a:pt x="7360" y="3675"/>
                  </a:lnTo>
                  <a:lnTo>
                    <a:pt x="7082" y="3931"/>
                  </a:lnTo>
                  <a:lnTo>
                    <a:pt x="6514" y="4421"/>
                  </a:lnTo>
                  <a:lnTo>
                    <a:pt x="6236" y="4677"/>
                  </a:lnTo>
                  <a:lnTo>
                    <a:pt x="6102" y="4811"/>
                  </a:lnTo>
                  <a:lnTo>
                    <a:pt x="5980" y="4944"/>
                  </a:lnTo>
                  <a:lnTo>
                    <a:pt x="5579" y="5434"/>
                  </a:lnTo>
                  <a:lnTo>
                    <a:pt x="5479" y="5545"/>
                  </a:lnTo>
                  <a:lnTo>
                    <a:pt x="5367" y="5657"/>
                  </a:lnTo>
                  <a:lnTo>
                    <a:pt x="5256" y="5768"/>
                  </a:lnTo>
                  <a:lnTo>
                    <a:pt x="5133" y="5857"/>
                  </a:lnTo>
                  <a:lnTo>
                    <a:pt x="4978" y="5968"/>
                  </a:lnTo>
                  <a:lnTo>
                    <a:pt x="4811" y="6057"/>
                  </a:lnTo>
                  <a:lnTo>
                    <a:pt x="4477" y="6236"/>
                  </a:lnTo>
                  <a:lnTo>
                    <a:pt x="3686" y="6625"/>
                  </a:lnTo>
                  <a:lnTo>
                    <a:pt x="2962" y="6993"/>
                  </a:lnTo>
                  <a:lnTo>
                    <a:pt x="2228" y="7360"/>
                  </a:lnTo>
                  <a:lnTo>
                    <a:pt x="1927" y="7527"/>
                  </a:lnTo>
                  <a:lnTo>
                    <a:pt x="1782" y="7616"/>
                  </a:lnTo>
                  <a:lnTo>
                    <a:pt x="1638" y="7716"/>
                  </a:lnTo>
                  <a:lnTo>
                    <a:pt x="1493" y="7828"/>
                  </a:lnTo>
                  <a:lnTo>
                    <a:pt x="1359" y="7939"/>
                  </a:lnTo>
                  <a:lnTo>
                    <a:pt x="1237" y="8050"/>
                  </a:lnTo>
                  <a:lnTo>
                    <a:pt x="1125" y="8184"/>
                  </a:lnTo>
                  <a:lnTo>
                    <a:pt x="992" y="8362"/>
                  </a:lnTo>
                  <a:lnTo>
                    <a:pt x="881" y="8551"/>
                  </a:lnTo>
                  <a:lnTo>
                    <a:pt x="780" y="8741"/>
                  </a:lnTo>
                  <a:lnTo>
                    <a:pt x="702" y="8941"/>
                  </a:lnTo>
                  <a:lnTo>
                    <a:pt x="636" y="9153"/>
                  </a:lnTo>
                  <a:lnTo>
                    <a:pt x="569" y="9364"/>
                  </a:lnTo>
                  <a:lnTo>
                    <a:pt x="457" y="9776"/>
                  </a:lnTo>
                  <a:lnTo>
                    <a:pt x="335" y="10244"/>
                  </a:lnTo>
                  <a:lnTo>
                    <a:pt x="224" y="10711"/>
                  </a:lnTo>
                  <a:lnTo>
                    <a:pt x="12" y="11646"/>
                  </a:lnTo>
                  <a:lnTo>
                    <a:pt x="1" y="11724"/>
                  </a:lnTo>
                  <a:lnTo>
                    <a:pt x="23" y="11813"/>
                  </a:lnTo>
                  <a:lnTo>
                    <a:pt x="68" y="11891"/>
                  </a:lnTo>
                  <a:lnTo>
                    <a:pt x="90" y="11925"/>
                  </a:lnTo>
                  <a:lnTo>
                    <a:pt x="123" y="11947"/>
                  </a:lnTo>
                  <a:lnTo>
                    <a:pt x="157" y="11969"/>
                  </a:lnTo>
                  <a:lnTo>
                    <a:pt x="190" y="11969"/>
                  </a:lnTo>
                  <a:lnTo>
                    <a:pt x="224" y="11958"/>
                  </a:lnTo>
                  <a:lnTo>
                    <a:pt x="246" y="11947"/>
                  </a:lnTo>
                  <a:lnTo>
                    <a:pt x="279" y="11891"/>
                  </a:lnTo>
                  <a:lnTo>
                    <a:pt x="290" y="11825"/>
                  </a:lnTo>
                  <a:lnTo>
                    <a:pt x="480" y="10990"/>
                  </a:lnTo>
                  <a:lnTo>
                    <a:pt x="691" y="10166"/>
                  </a:lnTo>
                  <a:lnTo>
                    <a:pt x="791" y="9787"/>
                  </a:lnTo>
                  <a:lnTo>
                    <a:pt x="903" y="9409"/>
                  </a:lnTo>
                  <a:lnTo>
                    <a:pt x="970" y="9219"/>
                  </a:lnTo>
                  <a:lnTo>
                    <a:pt x="1048" y="9030"/>
                  </a:lnTo>
                  <a:lnTo>
                    <a:pt x="1137" y="8863"/>
                  </a:lnTo>
                  <a:lnTo>
                    <a:pt x="1237" y="8696"/>
                  </a:lnTo>
                  <a:lnTo>
                    <a:pt x="1348" y="8562"/>
                  </a:lnTo>
                  <a:lnTo>
                    <a:pt x="1459" y="8429"/>
                  </a:lnTo>
                  <a:lnTo>
                    <a:pt x="1582" y="8318"/>
                  </a:lnTo>
                  <a:lnTo>
                    <a:pt x="1716" y="8206"/>
                  </a:lnTo>
                  <a:lnTo>
                    <a:pt x="1860" y="8106"/>
                  </a:lnTo>
                  <a:lnTo>
                    <a:pt x="2005" y="8006"/>
                  </a:lnTo>
                  <a:lnTo>
                    <a:pt x="2306" y="7839"/>
                  </a:lnTo>
                  <a:lnTo>
                    <a:pt x="2662" y="7650"/>
                  </a:lnTo>
                  <a:lnTo>
                    <a:pt x="3029" y="7460"/>
                  </a:lnTo>
                  <a:lnTo>
                    <a:pt x="3764" y="7104"/>
                  </a:lnTo>
                  <a:lnTo>
                    <a:pt x="4521" y="6714"/>
                  </a:lnTo>
                  <a:lnTo>
                    <a:pt x="4889" y="6536"/>
                  </a:lnTo>
                  <a:lnTo>
                    <a:pt x="5067" y="6436"/>
                  </a:lnTo>
                  <a:lnTo>
                    <a:pt x="5245" y="6336"/>
                  </a:lnTo>
                  <a:lnTo>
                    <a:pt x="5367" y="6236"/>
                  </a:lnTo>
                  <a:lnTo>
                    <a:pt x="5490" y="6135"/>
                  </a:lnTo>
                  <a:lnTo>
                    <a:pt x="5601" y="6024"/>
                  </a:lnTo>
                  <a:lnTo>
                    <a:pt x="5712" y="5902"/>
                  </a:lnTo>
                  <a:lnTo>
                    <a:pt x="5913" y="5668"/>
                  </a:lnTo>
                  <a:lnTo>
                    <a:pt x="6113" y="5412"/>
                  </a:lnTo>
                  <a:lnTo>
                    <a:pt x="6236" y="5278"/>
                  </a:lnTo>
                  <a:lnTo>
                    <a:pt x="6369" y="5145"/>
                  </a:lnTo>
                  <a:lnTo>
                    <a:pt x="6625" y="4900"/>
                  </a:lnTo>
                  <a:lnTo>
                    <a:pt x="7171" y="4421"/>
                  </a:lnTo>
                  <a:lnTo>
                    <a:pt x="7460" y="4165"/>
                  </a:lnTo>
                  <a:lnTo>
                    <a:pt x="7750" y="3898"/>
                  </a:lnTo>
                  <a:lnTo>
                    <a:pt x="8017" y="3619"/>
                  </a:lnTo>
                  <a:lnTo>
                    <a:pt x="8284" y="3330"/>
                  </a:lnTo>
                  <a:lnTo>
                    <a:pt x="8418" y="3163"/>
                  </a:lnTo>
                  <a:lnTo>
                    <a:pt x="8540" y="2996"/>
                  </a:lnTo>
                  <a:lnTo>
                    <a:pt x="8663" y="2818"/>
                  </a:lnTo>
                  <a:lnTo>
                    <a:pt x="8774" y="2640"/>
                  </a:lnTo>
                  <a:lnTo>
                    <a:pt x="8885" y="2461"/>
                  </a:lnTo>
                  <a:lnTo>
                    <a:pt x="8986" y="2283"/>
                  </a:lnTo>
                  <a:lnTo>
                    <a:pt x="9075" y="2094"/>
                  </a:lnTo>
                  <a:lnTo>
                    <a:pt x="9164" y="1905"/>
                  </a:lnTo>
                  <a:lnTo>
                    <a:pt x="9242" y="1704"/>
                  </a:lnTo>
                  <a:lnTo>
                    <a:pt x="9309" y="1504"/>
                  </a:lnTo>
                  <a:lnTo>
                    <a:pt x="9364" y="1304"/>
                  </a:lnTo>
                  <a:lnTo>
                    <a:pt x="9420" y="1103"/>
                  </a:lnTo>
                  <a:lnTo>
                    <a:pt x="9464" y="903"/>
                  </a:lnTo>
                  <a:lnTo>
                    <a:pt x="9487" y="691"/>
                  </a:lnTo>
                  <a:lnTo>
                    <a:pt x="9509" y="480"/>
                  </a:lnTo>
                  <a:lnTo>
                    <a:pt x="9520" y="268"/>
                  </a:lnTo>
                  <a:lnTo>
                    <a:pt x="9509" y="190"/>
                  </a:lnTo>
                  <a:lnTo>
                    <a:pt x="9476" y="112"/>
                  </a:lnTo>
                  <a:lnTo>
                    <a:pt x="9453" y="68"/>
                  </a:lnTo>
                  <a:lnTo>
                    <a:pt x="9431" y="45"/>
                  </a:lnTo>
                  <a:lnTo>
                    <a:pt x="9398" y="23"/>
                  </a:lnTo>
                  <a:lnTo>
                    <a:pt x="9364" y="1"/>
                  </a:lnTo>
                  <a:close/>
                </a:path>
              </a:pathLst>
            </a:custGeom>
            <a:solidFill>
              <a:srgbClr val="5E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497;p21">
              <a:extLst>
                <a:ext uri="{FF2B5EF4-FFF2-40B4-BE49-F238E27FC236}">
                  <a16:creationId xmlns:a16="http://schemas.microsoft.com/office/drawing/2014/main" id="{BB0F6B09-169E-44C6-81D9-915AC6FD1EA0}"/>
                </a:ext>
              </a:extLst>
            </p:cNvPr>
            <p:cNvSpPr/>
            <p:nvPr/>
          </p:nvSpPr>
          <p:spPr>
            <a:xfrm>
              <a:off x="1432259" y="1297522"/>
              <a:ext cx="90162" cy="107927"/>
            </a:xfrm>
            <a:custGeom>
              <a:avLst/>
              <a:gdLst/>
              <a:ahLst/>
              <a:cxnLst/>
              <a:rect l="l" t="t" r="r" b="b"/>
              <a:pathLst>
                <a:path w="3842" h="4599" extrusionOk="0">
                  <a:moveTo>
                    <a:pt x="3653" y="0"/>
                  </a:moveTo>
                  <a:lnTo>
                    <a:pt x="3630" y="11"/>
                  </a:lnTo>
                  <a:lnTo>
                    <a:pt x="3608" y="22"/>
                  </a:lnTo>
                  <a:lnTo>
                    <a:pt x="3575" y="78"/>
                  </a:lnTo>
                  <a:lnTo>
                    <a:pt x="3552" y="145"/>
                  </a:lnTo>
                  <a:lnTo>
                    <a:pt x="3497" y="390"/>
                  </a:lnTo>
                  <a:lnTo>
                    <a:pt x="3430" y="624"/>
                  </a:lnTo>
                  <a:lnTo>
                    <a:pt x="3341" y="857"/>
                  </a:lnTo>
                  <a:lnTo>
                    <a:pt x="3230" y="1080"/>
                  </a:lnTo>
                  <a:lnTo>
                    <a:pt x="3107" y="1292"/>
                  </a:lnTo>
                  <a:lnTo>
                    <a:pt x="2973" y="1492"/>
                  </a:lnTo>
                  <a:lnTo>
                    <a:pt x="2818" y="1681"/>
                  </a:lnTo>
                  <a:lnTo>
                    <a:pt x="2651" y="1871"/>
                  </a:lnTo>
                  <a:lnTo>
                    <a:pt x="2450" y="2060"/>
                  </a:lnTo>
                  <a:lnTo>
                    <a:pt x="2261" y="2249"/>
                  </a:lnTo>
                  <a:lnTo>
                    <a:pt x="1860" y="2605"/>
                  </a:lnTo>
                  <a:lnTo>
                    <a:pt x="1036" y="3318"/>
                  </a:lnTo>
                  <a:lnTo>
                    <a:pt x="57" y="4153"/>
                  </a:lnTo>
                  <a:lnTo>
                    <a:pt x="34" y="4175"/>
                  </a:lnTo>
                  <a:lnTo>
                    <a:pt x="23" y="4209"/>
                  </a:lnTo>
                  <a:lnTo>
                    <a:pt x="1" y="4287"/>
                  </a:lnTo>
                  <a:lnTo>
                    <a:pt x="12" y="4364"/>
                  </a:lnTo>
                  <a:lnTo>
                    <a:pt x="34" y="4454"/>
                  </a:lnTo>
                  <a:lnTo>
                    <a:pt x="68" y="4531"/>
                  </a:lnTo>
                  <a:lnTo>
                    <a:pt x="112" y="4587"/>
                  </a:lnTo>
                  <a:lnTo>
                    <a:pt x="146" y="4598"/>
                  </a:lnTo>
                  <a:lnTo>
                    <a:pt x="201" y="4598"/>
                  </a:lnTo>
                  <a:lnTo>
                    <a:pt x="224" y="4576"/>
                  </a:lnTo>
                  <a:lnTo>
                    <a:pt x="1125" y="3819"/>
                  </a:lnTo>
                  <a:lnTo>
                    <a:pt x="2016" y="3040"/>
                  </a:lnTo>
                  <a:lnTo>
                    <a:pt x="2417" y="2683"/>
                  </a:lnTo>
                  <a:lnTo>
                    <a:pt x="2617" y="2494"/>
                  </a:lnTo>
                  <a:lnTo>
                    <a:pt x="2806" y="2305"/>
                  </a:lnTo>
                  <a:lnTo>
                    <a:pt x="2996" y="2116"/>
                  </a:lnTo>
                  <a:lnTo>
                    <a:pt x="3163" y="1904"/>
                  </a:lnTo>
                  <a:lnTo>
                    <a:pt x="3319" y="1681"/>
                  </a:lnTo>
                  <a:lnTo>
                    <a:pt x="3463" y="1459"/>
                  </a:lnTo>
                  <a:lnTo>
                    <a:pt x="3586" y="1180"/>
                  </a:lnTo>
                  <a:lnTo>
                    <a:pt x="3697" y="902"/>
                  </a:lnTo>
                  <a:lnTo>
                    <a:pt x="3775" y="624"/>
                  </a:lnTo>
                  <a:lnTo>
                    <a:pt x="3842" y="323"/>
                  </a:lnTo>
                  <a:lnTo>
                    <a:pt x="3842" y="245"/>
                  </a:lnTo>
                  <a:lnTo>
                    <a:pt x="3820" y="156"/>
                  </a:lnTo>
                  <a:lnTo>
                    <a:pt x="3775" y="78"/>
                  </a:lnTo>
                  <a:lnTo>
                    <a:pt x="3753" y="45"/>
                  </a:lnTo>
                  <a:lnTo>
                    <a:pt x="3719" y="22"/>
                  </a:lnTo>
                  <a:lnTo>
                    <a:pt x="3686" y="0"/>
                  </a:lnTo>
                  <a:close/>
                </a:path>
              </a:pathLst>
            </a:custGeom>
            <a:solidFill>
              <a:srgbClr val="5E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498;p21">
              <a:extLst>
                <a:ext uri="{FF2B5EF4-FFF2-40B4-BE49-F238E27FC236}">
                  <a16:creationId xmlns:a16="http://schemas.microsoft.com/office/drawing/2014/main" id="{83BF030F-502E-402D-826E-429B7301C8DB}"/>
                </a:ext>
              </a:extLst>
            </p:cNvPr>
            <p:cNvSpPr/>
            <p:nvPr/>
          </p:nvSpPr>
          <p:spPr>
            <a:xfrm>
              <a:off x="1828625" y="2563641"/>
              <a:ext cx="334459" cy="75260"/>
            </a:xfrm>
            <a:custGeom>
              <a:avLst/>
              <a:gdLst/>
              <a:ahLst/>
              <a:cxnLst/>
              <a:rect l="l" t="t" r="r" b="b"/>
              <a:pathLst>
                <a:path w="14252" h="3207" extrusionOk="0">
                  <a:moveTo>
                    <a:pt x="6613" y="0"/>
                  </a:moveTo>
                  <a:lnTo>
                    <a:pt x="6547" y="12"/>
                  </a:lnTo>
                  <a:lnTo>
                    <a:pt x="6402" y="67"/>
                  </a:lnTo>
                  <a:lnTo>
                    <a:pt x="5968" y="268"/>
                  </a:lnTo>
                  <a:lnTo>
                    <a:pt x="5745" y="368"/>
                  </a:lnTo>
                  <a:lnTo>
                    <a:pt x="5534" y="479"/>
                  </a:lnTo>
                  <a:lnTo>
                    <a:pt x="5322" y="591"/>
                  </a:lnTo>
                  <a:lnTo>
                    <a:pt x="5122" y="724"/>
                  </a:lnTo>
                  <a:lnTo>
                    <a:pt x="4932" y="869"/>
                  </a:lnTo>
                  <a:lnTo>
                    <a:pt x="4754" y="1025"/>
                  </a:lnTo>
                  <a:lnTo>
                    <a:pt x="4543" y="1236"/>
                  </a:lnTo>
                  <a:lnTo>
                    <a:pt x="4431" y="1336"/>
                  </a:lnTo>
                  <a:lnTo>
                    <a:pt x="4320" y="1437"/>
                  </a:lnTo>
                  <a:lnTo>
                    <a:pt x="4209" y="1526"/>
                  </a:lnTo>
                  <a:lnTo>
                    <a:pt x="4086" y="1593"/>
                  </a:lnTo>
                  <a:lnTo>
                    <a:pt x="3953" y="1648"/>
                  </a:lnTo>
                  <a:lnTo>
                    <a:pt x="3886" y="1659"/>
                  </a:lnTo>
                  <a:lnTo>
                    <a:pt x="3819" y="1670"/>
                  </a:lnTo>
                  <a:lnTo>
                    <a:pt x="3730" y="1670"/>
                  </a:lnTo>
                  <a:lnTo>
                    <a:pt x="3630" y="1659"/>
                  </a:lnTo>
                  <a:lnTo>
                    <a:pt x="3541" y="1648"/>
                  </a:lnTo>
                  <a:lnTo>
                    <a:pt x="3452" y="1615"/>
                  </a:lnTo>
                  <a:lnTo>
                    <a:pt x="3285" y="1548"/>
                  </a:lnTo>
                  <a:lnTo>
                    <a:pt x="3106" y="1459"/>
                  </a:lnTo>
                  <a:lnTo>
                    <a:pt x="2939" y="1381"/>
                  </a:lnTo>
                  <a:lnTo>
                    <a:pt x="2761" y="1314"/>
                  </a:lnTo>
                  <a:lnTo>
                    <a:pt x="2672" y="1292"/>
                  </a:lnTo>
                  <a:lnTo>
                    <a:pt x="2572" y="1281"/>
                  </a:lnTo>
                  <a:lnTo>
                    <a:pt x="2483" y="1270"/>
                  </a:lnTo>
                  <a:lnTo>
                    <a:pt x="2394" y="1281"/>
                  </a:lnTo>
                  <a:lnTo>
                    <a:pt x="2305" y="1314"/>
                  </a:lnTo>
                  <a:lnTo>
                    <a:pt x="2216" y="1359"/>
                  </a:lnTo>
                  <a:lnTo>
                    <a:pt x="2138" y="1414"/>
                  </a:lnTo>
                  <a:lnTo>
                    <a:pt x="2082" y="1492"/>
                  </a:lnTo>
                  <a:lnTo>
                    <a:pt x="2038" y="1570"/>
                  </a:lnTo>
                  <a:lnTo>
                    <a:pt x="2004" y="1659"/>
                  </a:lnTo>
                  <a:lnTo>
                    <a:pt x="2004" y="1748"/>
                  </a:lnTo>
                  <a:lnTo>
                    <a:pt x="2004" y="1793"/>
                  </a:lnTo>
                  <a:lnTo>
                    <a:pt x="2027" y="1837"/>
                  </a:lnTo>
                  <a:lnTo>
                    <a:pt x="2060" y="1904"/>
                  </a:lnTo>
                  <a:lnTo>
                    <a:pt x="2093" y="1971"/>
                  </a:lnTo>
                  <a:lnTo>
                    <a:pt x="2127" y="2049"/>
                  </a:lnTo>
                  <a:lnTo>
                    <a:pt x="2127" y="2082"/>
                  </a:lnTo>
                  <a:lnTo>
                    <a:pt x="2127" y="2116"/>
                  </a:lnTo>
                  <a:lnTo>
                    <a:pt x="2104" y="2171"/>
                  </a:lnTo>
                  <a:lnTo>
                    <a:pt x="2071" y="2205"/>
                  </a:lnTo>
                  <a:lnTo>
                    <a:pt x="2015" y="2227"/>
                  </a:lnTo>
                  <a:lnTo>
                    <a:pt x="1960" y="2238"/>
                  </a:lnTo>
                  <a:lnTo>
                    <a:pt x="1904" y="2238"/>
                  </a:lnTo>
                  <a:lnTo>
                    <a:pt x="1837" y="2227"/>
                  </a:lnTo>
                  <a:lnTo>
                    <a:pt x="1726" y="2205"/>
                  </a:lnTo>
                  <a:lnTo>
                    <a:pt x="1514" y="2149"/>
                  </a:lnTo>
                  <a:lnTo>
                    <a:pt x="1292" y="2105"/>
                  </a:lnTo>
                  <a:lnTo>
                    <a:pt x="1080" y="2082"/>
                  </a:lnTo>
                  <a:lnTo>
                    <a:pt x="858" y="2071"/>
                  </a:lnTo>
                  <a:lnTo>
                    <a:pt x="646" y="2082"/>
                  </a:lnTo>
                  <a:lnTo>
                    <a:pt x="423" y="2105"/>
                  </a:lnTo>
                  <a:lnTo>
                    <a:pt x="212" y="2149"/>
                  </a:lnTo>
                  <a:lnTo>
                    <a:pt x="0" y="2205"/>
                  </a:lnTo>
                  <a:lnTo>
                    <a:pt x="0" y="2283"/>
                  </a:lnTo>
                  <a:lnTo>
                    <a:pt x="34" y="2361"/>
                  </a:lnTo>
                  <a:lnTo>
                    <a:pt x="78" y="2428"/>
                  </a:lnTo>
                  <a:lnTo>
                    <a:pt x="134" y="2483"/>
                  </a:lnTo>
                  <a:lnTo>
                    <a:pt x="212" y="2539"/>
                  </a:lnTo>
                  <a:lnTo>
                    <a:pt x="290" y="2583"/>
                  </a:lnTo>
                  <a:lnTo>
                    <a:pt x="446" y="2650"/>
                  </a:lnTo>
                  <a:lnTo>
                    <a:pt x="1982" y="3196"/>
                  </a:lnTo>
                  <a:lnTo>
                    <a:pt x="7771" y="2995"/>
                  </a:lnTo>
                  <a:lnTo>
                    <a:pt x="8217" y="3073"/>
                  </a:lnTo>
                  <a:lnTo>
                    <a:pt x="8673" y="3129"/>
                  </a:lnTo>
                  <a:lnTo>
                    <a:pt x="9130" y="3162"/>
                  </a:lnTo>
                  <a:lnTo>
                    <a:pt x="9586" y="3185"/>
                  </a:lnTo>
                  <a:lnTo>
                    <a:pt x="10043" y="3207"/>
                  </a:lnTo>
                  <a:lnTo>
                    <a:pt x="10510" y="3207"/>
                  </a:lnTo>
                  <a:lnTo>
                    <a:pt x="10967" y="3196"/>
                  </a:lnTo>
                  <a:lnTo>
                    <a:pt x="11423" y="3173"/>
                  </a:lnTo>
                  <a:lnTo>
                    <a:pt x="11768" y="3162"/>
                  </a:lnTo>
                  <a:lnTo>
                    <a:pt x="12102" y="3129"/>
                  </a:lnTo>
                  <a:lnTo>
                    <a:pt x="12447" y="3073"/>
                  </a:lnTo>
                  <a:lnTo>
                    <a:pt x="12614" y="3040"/>
                  </a:lnTo>
                  <a:lnTo>
                    <a:pt x="12781" y="3006"/>
                  </a:lnTo>
                  <a:lnTo>
                    <a:pt x="12948" y="2951"/>
                  </a:lnTo>
                  <a:lnTo>
                    <a:pt x="13104" y="2895"/>
                  </a:lnTo>
                  <a:lnTo>
                    <a:pt x="13260" y="2839"/>
                  </a:lnTo>
                  <a:lnTo>
                    <a:pt x="13405" y="2762"/>
                  </a:lnTo>
                  <a:lnTo>
                    <a:pt x="13550" y="2684"/>
                  </a:lnTo>
                  <a:lnTo>
                    <a:pt x="13694" y="2595"/>
                  </a:lnTo>
                  <a:lnTo>
                    <a:pt x="13828" y="2494"/>
                  </a:lnTo>
                  <a:lnTo>
                    <a:pt x="13950" y="2372"/>
                  </a:lnTo>
                  <a:lnTo>
                    <a:pt x="14017" y="2294"/>
                  </a:lnTo>
                  <a:lnTo>
                    <a:pt x="14084" y="2216"/>
                  </a:lnTo>
                  <a:lnTo>
                    <a:pt x="14151" y="2127"/>
                  </a:lnTo>
                  <a:lnTo>
                    <a:pt x="14195" y="2038"/>
                  </a:lnTo>
                  <a:lnTo>
                    <a:pt x="14229" y="1938"/>
                  </a:lnTo>
                  <a:lnTo>
                    <a:pt x="14251" y="1837"/>
                  </a:lnTo>
                  <a:lnTo>
                    <a:pt x="14251" y="1737"/>
                  </a:lnTo>
                  <a:lnTo>
                    <a:pt x="14240" y="1637"/>
                  </a:lnTo>
                  <a:lnTo>
                    <a:pt x="14195" y="1537"/>
                  </a:lnTo>
                  <a:lnTo>
                    <a:pt x="14129" y="1448"/>
                  </a:lnTo>
                  <a:lnTo>
                    <a:pt x="14062" y="1370"/>
                  </a:lnTo>
                  <a:lnTo>
                    <a:pt x="13973" y="1314"/>
                  </a:lnTo>
                  <a:lnTo>
                    <a:pt x="13872" y="1259"/>
                  </a:lnTo>
                  <a:lnTo>
                    <a:pt x="13761" y="1225"/>
                  </a:lnTo>
                  <a:lnTo>
                    <a:pt x="13650" y="1203"/>
                  </a:lnTo>
                  <a:lnTo>
                    <a:pt x="13538" y="1192"/>
                  </a:lnTo>
                  <a:lnTo>
                    <a:pt x="13327" y="1192"/>
                  </a:lnTo>
                  <a:lnTo>
                    <a:pt x="13104" y="1214"/>
                  </a:lnTo>
                  <a:lnTo>
                    <a:pt x="12893" y="1236"/>
                  </a:lnTo>
                  <a:lnTo>
                    <a:pt x="12670" y="1236"/>
                  </a:lnTo>
                  <a:lnTo>
                    <a:pt x="12626" y="1225"/>
                  </a:lnTo>
                  <a:lnTo>
                    <a:pt x="12581" y="1214"/>
                  </a:lnTo>
                  <a:lnTo>
                    <a:pt x="12536" y="1192"/>
                  </a:lnTo>
                  <a:lnTo>
                    <a:pt x="12503" y="1158"/>
                  </a:lnTo>
                  <a:lnTo>
                    <a:pt x="12492" y="1114"/>
                  </a:lnTo>
                  <a:lnTo>
                    <a:pt x="12481" y="1058"/>
                  </a:lnTo>
                  <a:lnTo>
                    <a:pt x="12470" y="1002"/>
                  </a:lnTo>
                  <a:lnTo>
                    <a:pt x="12459" y="947"/>
                  </a:lnTo>
                  <a:lnTo>
                    <a:pt x="12436" y="913"/>
                  </a:lnTo>
                  <a:lnTo>
                    <a:pt x="12403" y="891"/>
                  </a:lnTo>
                  <a:lnTo>
                    <a:pt x="12369" y="880"/>
                  </a:lnTo>
                  <a:lnTo>
                    <a:pt x="12325" y="869"/>
                  </a:lnTo>
                  <a:lnTo>
                    <a:pt x="12247" y="858"/>
                  </a:lnTo>
                  <a:lnTo>
                    <a:pt x="12158" y="869"/>
                  </a:lnTo>
                  <a:lnTo>
                    <a:pt x="11946" y="925"/>
                  </a:lnTo>
                  <a:lnTo>
                    <a:pt x="11724" y="980"/>
                  </a:lnTo>
                  <a:lnTo>
                    <a:pt x="11523" y="1047"/>
                  </a:lnTo>
                  <a:lnTo>
                    <a:pt x="11312" y="1125"/>
                  </a:lnTo>
                  <a:lnTo>
                    <a:pt x="11111" y="1203"/>
                  </a:lnTo>
                  <a:lnTo>
                    <a:pt x="10911" y="1303"/>
                  </a:lnTo>
                  <a:lnTo>
                    <a:pt x="10711" y="1403"/>
                  </a:lnTo>
                  <a:lnTo>
                    <a:pt x="10521" y="1515"/>
                  </a:lnTo>
                  <a:lnTo>
                    <a:pt x="10666" y="579"/>
                  </a:lnTo>
                  <a:lnTo>
                    <a:pt x="10688" y="479"/>
                  </a:lnTo>
                  <a:lnTo>
                    <a:pt x="10688" y="368"/>
                  </a:lnTo>
                  <a:lnTo>
                    <a:pt x="10677" y="312"/>
                  </a:lnTo>
                  <a:lnTo>
                    <a:pt x="10655" y="268"/>
                  </a:lnTo>
                  <a:lnTo>
                    <a:pt x="10633" y="223"/>
                  </a:lnTo>
                  <a:lnTo>
                    <a:pt x="10599" y="190"/>
                  </a:lnTo>
                  <a:lnTo>
                    <a:pt x="10566" y="156"/>
                  </a:lnTo>
                  <a:lnTo>
                    <a:pt x="10521" y="145"/>
                  </a:lnTo>
                  <a:lnTo>
                    <a:pt x="10477" y="134"/>
                  </a:lnTo>
                  <a:lnTo>
                    <a:pt x="10432" y="134"/>
                  </a:lnTo>
                  <a:lnTo>
                    <a:pt x="10343" y="145"/>
                  </a:lnTo>
                  <a:lnTo>
                    <a:pt x="10243" y="167"/>
                  </a:lnTo>
                  <a:lnTo>
                    <a:pt x="9998" y="245"/>
                  </a:lnTo>
                  <a:lnTo>
                    <a:pt x="9742" y="346"/>
                  </a:lnTo>
                  <a:lnTo>
                    <a:pt x="9497" y="457"/>
                  </a:lnTo>
                  <a:lnTo>
                    <a:pt x="9263" y="579"/>
                  </a:lnTo>
                  <a:lnTo>
                    <a:pt x="9041" y="713"/>
                  </a:lnTo>
                  <a:lnTo>
                    <a:pt x="8818" y="869"/>
                  </a:lnTo>
                  <a:lnTo>
                    <a:pt x="8606" y="1036"/>
                  </a:lnTo>
                  <a:lnTo>
                    <a:pt x="8395" y="1203"/>
                  </a:lnTo>
                  <a:lnTo>
                    <a:pt x="8306" y="1292"/>
                  </a:lnTo>
                  <a:lnTo>
                    <a:pt x="8250" y="1314"/>
                  </a:lnTo>
                  <a:lnTo>
                    <a:pt x="8194" y="1325"/>
                  </a:lnTo>
                  <a:lnTo>
                    <a:pt x="8150" y="1325"/>
                  </a:lnTo>
                  <a:lnTo>
                    <a:pt x="8105" y="1314"/>
                  </a:lnTo>
                  <a:lnTo>
                    <a:pt x="8016" y="1281"/>
                  </a:lnTo>
                  <a:lnTo>
                    <a:pt x="7927" y="1225"/>
                  </a:lnTo>
                  <a:lnTo>
                    <a:pt x="7849" y="1169"/>
                  </a:lnTo>
                  <a:lnTo>
                    <a:pt x="7771" y="1103"/>
                  </a:lnTo>
                  <a:lnTo>
                    <a:pt x="7705" y="1036"/>
                  </a:lnTo>
                  <a:lnTo>
                    <a:pt x="7560" y="880"/>
                  </a:lnTo>
                  <a:lnTo>
                    <a:pt x="7437" y="713"/>
                  </a:lnTo>
                  <a:lnTo>
                    <a:pt x="7304" y="546"/>
                  </a:lnTo>
                  <a:lnTo>
                    <a:pt x="7170" y="379"/>
                  </a:lnTo>
                  <a:lnTo>
                    <a:pt x="7037" y="234"/>
                  </a:lnTo>
                  <a:lnTo>
                    <a:pt x="6959" y="156"/>
                  </a:lnTo>
                  <a:lnTo>
                    <a:pt x="6881" y="101"/>
                  </a:lnTo>
                  <a:lnTo>
                    <a:pt x="6780" y="34"/>
                  </a:lnTo>
                  <a:lnTo>
                    <a:pt x="6736" y="23"/>
                  </a:lnTo>
                  <a:lnTo>
                    <a:pt x="6680" y="0"/>
                  </a:lnTo>
                  <a:close/>
                </a:path>
              </a:pathLst>
            </a:custGeom>
            <a:solidFill>
              <a:srgbClr val="7082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499;p21">
              <a:extLst>
                <a:ext uri="{FF2B5EF4-FFF2-40B4-BE49-F238E27FC236}">
                  <a16:creationId xmlns:a16="http://schemas.microsoft.com/office/drawing/2014/main" id="{12095CCF-1E16-4FBC-BA0A-D41A7415ADB3}"/>
                </a:ext>
              </a:extLst>
            </p:cNvPr>
            <p:cNvSpPr/>
            <p:nvPr/>
          </p:nvSpPr>
          <p:spPr>
            <a:xfrm>
              <a:off x="1828625" y="2563641"/>
              <a:ext cx="334459" cy="75260"/>
            </a:xfrm>
            <a:custGeom>
              <a:avLst/>
              <a:gdLst/>
              <a:ahLst/>
              <a:cxnLst/>
              <a:rect l="l" t="t" r="r" b="b"/>
              <a:pathLst>
                <a:path w="14252" h="3207" fill="none" extrusionOk="0">
                  <a:moveTo>
                    <a:pt x="1982" y="3196"/>
                  </a:moveTo>
                  <a:lnTo>
                    <a:pt x="1982" y="3196"/>
                  </a:lnTo>
                  <a:lnTo>
                    <a:pt x="446" y="2650"/>
                  </a:lnTo>
                  <a:lnTo>
                    <a:pt x="446" y="2650"/>
                  </a:lnTo>
                  <a:lnTo>
                    <a:pt x="290" y="2583"/>
                  </a:lnTo>
                  <a:lnTo>
                    <a:pt x="212" y="2539"/>
                  </a:lnTo>
                  <a:lnTo>
                    <a:pt x="134" y="2483"/>
                  </a:lnTo>
                  <a:lnTo>
                    <a:pt x="78" y="2428"/>
                  </a:lnTo>
                  <a:lnTo>
                    <a:pt x="34" y="2361"/>
                  </a:lnTo>
                  <a:lnTo>
                    <a:pt x="0" y="2283"/>
                  </a:lnTo>
                  <a:lnTo>
                    <a:pt x="0" y="2205"/>
                  </a:lnTo>
                  <a:lnTo>
                    <a:pt x="0" y="2205"/>
                  </a:lnTo>
                  <a:lnTo>
                    <a:pt x="212" y="2149"/>
                  </a:lnTo>
                  <a:lnTo>
                    <a:pt x="423" y="2105"/>
                  </a:lnTo>
                  <a:lnTo>
                    <a:pt x="646" y="2082"/>
                  </a:lnTo>
                  <a:lnTo>
                    <a:pt x="858" y="2071"/>
                  </a:lnTo>
                  <a:lnTo>
                    <a:pt x="1080" y="2082"/>
                  </a:lnTo>
                  <a:lnTo>
                    <a:pt x="1292" y="2105"/>
                  </a:lnTo>
                  <a:lnTo>
                    <a:pt x="1514" y="2149"/>
                  </a:lnTo>
                  <a:lnTo>
                    <a:pt x="1726" y="2205"/>
                  </a:lnTo>
                  <a:lnTo>
                    <a:pt x="1726" y="2205"/>
                  </a:lnTo>
                  <a:lnTo>
                    <a:pt x="1837" y="2227"/>
                  </a:lnTo>
                  <a:lnTo>
                    <a:pt x="1904" y="2238"/>
                  </a:lnTo>
                  <a:lnTo>
                    <a:pt x="1960" y="2238"/>
                  </a:lnTo>
                  <a:lnTo>
                    <a:pt x="2015" y="2227"/>
                  </a:lnTo>
                  <a:lnTo>
                    <a:pt x="2071" y="2205"/>
                  </a:lnTo>
                  <a:lnTo>
                    <a:pt x="2104" y="2171"/>
                  </a:lnTo>
                  <a:lnTo>
                    <a:pt x="2127" y="2116"/>
                  </a:lnTo>
                  <a:lnTo>
                    <a:pt x="2127" y="2116"/>
                  </a:lnTo>
                  <a:lnTo>
                    <a:pt x="2127" y="2082"/>
                  </a:lnTo>
                  <a:lnTo>
                    <a:pt x="2127" y="2049"/>
                  </a:lnTo>
                  <a:lnTo>
                    <a:pt x="2093" y="1971"/>
                  </a:lnTo>
                  <a:lnTo>
                    <a:pt x="2060" y="1904"/>
                  </a:lnTo>
                  <a:lnTo>
                    <a:pt x="2027" y="1837"/>
                  </a:lnTo>
                  <a:lnTo>
                    <a:pt x="2027" y="1837"/>
                  </a:lnTo>
                  <a:lnTo>
                    <a:pt x="2004" y="1793"/>
                  </a:lnTo>
                  <a:lnTo>
                    <a:pt x="2004" y="1748"/>
                  </a:lnTo>
                  <a:lnTo>
                    <a:pt x="2004" y="1659"/>
                  </a:lnTo>
                  <a:lnTo>
                    <a:pt x="2038" y="1570"/>
                  </a:lnTo>
                  <a:lnTo>
                    <a:pt x="2082" y="1492"/>
                  </a:lnTo>
                  <a:lnTo>
                    <a:pt x="2138" y="1414"/>
                  </a:lnTo>
                  <a:lnTo>
                    <a:pt x="2216" y="1359"/>
                  </a:lnTo>
                  <a:lnTo>
                    <a:pt x="2305" y="1314"/>
                  </a:lnTo>
                  <a:lnTo>
                    <a:pt x="2394" y="1281"/>
                  </a:lnTo>
                  <a:lnTo>
                    <a:pt x="2394" y="1281"/>
                  </a:lnTo>
                  <a:lnTo>
                    <a:pt x="2483" y="1270"/>
                  </a:lnTo>
                  <a:lnTo>
                    <a:pt x="2572" y="1281"/>
                  </a:lnTo>
                  <a:lnTo>
                    <a:pt x="2672" y="1292"/>
                  </a:lnTo>
                  <a:lnTo>
                    <a:pt x="2761" y="1314"/>
                  </a:lnTo>
                  <a:lnTo>
                    <a:pt x="2939" y="1381"/>
                  </a:lnTo>
                  <a:lnTo>
                    <a:pt x="3106" y="1459"/>
                  </a:lnTo>
                  <a:lnTo>
                    <a:pt x="3106" y="1459"/>
                  </a:lnTo>
                  <a:lnTo>
                    <a:pt x="3285" y="1548"/>
                  </a:lnTo>
                  <a:lnTo>
                    <a:pt x="3452" y="1615"/>
                  </a:lnTo>
                  <a:lnTo>
                    <a:pt x="3541" y="1648"/>
                  </a:lnTo>
                  <a:lnTo>
                    <a:pt x="3630" y="1659"/>
                  </a:lnTo>
                  <a:lnTo>
                    <a:pt x="3730" y="1670"/>
                  </a:lnTo>
                  <a:lnTo>
                    <a:pt x="3819" y="1670"/>
                  </a:lnTo>
                  <a:lnTo>
                    <a:pt x="3819" y="1670"/>
                  </a:lnTo>
                  <a:lnTo>
                    <a:pt x="3886" y="1659"/>
                  </a:lnTo>
                  <a:lnTo>
                    <a:pt x="3953" y="1648"/>
                  </a:lnTo>
                  <a:lnTo>
                    <a:pt x="4086" y="1593"/>
                  </a:lnTo>
                  <a:lnTo>
                    <a:pt x="4209" y="1526"/>
                  </a:lnTo>
                  <a:lnTo>
                    <a:pt x="4320" y="1437"/>
                  </a:lnTo>
                  <a:lnTo>
                    <a:pt x="4431" y="1336"/>
                  </a:lnTo>
                  <a:lnTo>
                    <a:pt x="4543" y="1236"/>
                  </a:lnTo>
                  <a:lnTo>
                    <a:pt x="4754" y="1025"/>
                  </a:lnTo>
                  <a:lnTo>
                    <a:pt x="4754" y="1025"/>
                  </a:lnTo>
                  <a:lnTo>
                    <a:pt x="4932" y="869"/>
                  </a:lnTo>
                  <a:lnTo>
                    <a:pt x="5122" y="724"/>
                  </a:lnTo>
                  <a:lnTo>
                    <a:pt x="5322" y="591"/>
                  </a:lnTo>
                  <a:lnTo>
                    <a:pt x="5534" y="479"/>
                  </a:lnTo>
                  <a:lnTo>
                    <a:pt x="5745" y="368"/>
                  </a:lnTo>
                  <a:lnTo>
                    <a:pt x="5968" y="268"/>
                  </a:lnTo>
                  <a:lnTo>
                    <a:pt x="6402" y="67"/>
                  </a:lnTo>
                  <a:lnTo>
                    <a:pt x="6402" y="67"/>
                  </a:lnTo>
                  <a:lnTo>
                    <a:pt x="6547" y="12"/>
                  </a:lnTo>
                  <a:lnTo>
                    <a:pt x="6613" y="0"/>
                  </a:lnTo>
                  <a:lnTo>
                    <a:pt x="6680" y="0"/>
                  </a:lnTo>
                  <a:lnTo>
                    <a:pt x="6680" y="0"/>
                  </a:lnTo>
                  <a:lnTo>
                    <a:pt x="6736" y="23"/>
                  </a:lnTo>
                  <a:lnTo>
                    <a:pt x="6780" y="34"/>
                  </a:lnTo>
                  <a:lnTo>
                    <a:pt x="6881" y="101"/>
                  </a:lnTo>
                  <a:lnTo>
                    <a:pt x="6881" y="101"/>
                  </a:lnTo>
                  <a:lnTo>
                    <a:pt x="6959" y="156"/>
                  </a:lnTo>
                  <a:lnTo>
                    <a:pt x="7037" y="234"/>
                  </a:lnTo>
                  <a:lnTo>
                    <a:pt x="7170" y="379"/>
                  </a:lnTo>
                  <a:lnTo>
                    <a:pt x="7304" y="546"/>
                  </a:lnTo>
                  <a:lnTo>
                    <a:pt x="7437" y="713"/>
                  </a:lnTo>
                  <a:lnTo>
                    <a:pt x="7560" y="880"/>
                  </a:lnTo>
                  <a:lnTo>
                    <a:pt x="7705" y="1036"/>
                  </a:lnTo>
                  <a:lnTo>
                    <a:pt x="7771" y="1103"/>
                  </a:lnTo>
                  <a:lnTo>
                    <a:pt x="7849" y="1169"/>
                  </a:lnTo>
                  <a:lnTo>
                    <a:pt x="7927" y="1225"/>
                  </a:lnTo>
                  <a:lnTo>
                    <a:pt x="8016" y="1281"/>
                  </a:lnTo>
                  <a:lnTo>
                    <a:pt x="8016" y="1281"/>
                  </a:lnTo>
                  <a:lnTo>
                    <a:pt x="8105" y="1314"/>
                  </a:lnTo>
                  <a:lnTo>
                    <a:pt x="8150" y="1325"/>
                  </a:lnTo>
                  <a:lnTo>
                    <a:pt x="8194" y="1325"/>
                  </a:lnTo>
                  <a:lnTo>
                    <a:pt x="8194" y="1325"/>
                  </a:lnTo>
                  <a:lnTo>
                    <a:pt x="8250" y="1314"/>
                  </a:lnTo>
                  <a:lnTo>
                    <a:pt x="8306" y="1292"/>
                  </a:lnTo>
                  <a:lnTo>
                    <a:pt x="8395" y="1203"/>
                  </a:lnTo>
                  <a:lnTo>
                    <a:pt x="8395" y="1203"/>
                  </a:lnTo>
                  <a:lnTo>
                    <a:pt x="8606" y="1036"/>
                  </a:lnTo>
                  <a:lnTo>
                    <a:pt x="8818" y="869"/>
                  </a:lnTo>
                  <a:lnTo>
                    <a:pt x="9041" y="713"/>
                  </a:lnTo>
                  <a:lnTo>
                    <a:pt x="9263" y="579"/>
                  </a:lnTo>
                  <a:lnTo>
                    <a:pt x="9497" y="457"/>
                  </a:lnTo>
                  <a:lnTo>
                    <a:pt x="9742" y="346"/>
                  </a:lnTo>
                  <a:lnTo>
                    <a:pt x="9998" y="245"/>
                  </a:lnTo>
                  <a:lnTo>
                    <a:pt x="10243" y="167"/>
                  </a:lnTo>
                  <a:lnTo>
                    <a:pt x="10243" y="167"/>
                  </a:lnTo>
                  <a:lnTo>
                    <a:pt x="10343" y="145"/>
                  </a:lnTo>
                  <a:lnTo>
                    <a:pt x="10432" y="134"/>
                  </a:lnTo>
                  <a:lnTo>
                    <a:pt x="10477" y="134"/>
                  </a:lnTo>
                  <a:lnTo>
                    <a:pt x="10521" y="145"/>
                  </a:lnTo>
                  <a:lnTo>
                    <a:pt x="10566" y="156"/>
                  </a:lnTo>
                  <a:lnTo>
                    <a:pt x="10599" y="190"/>
                  </a:lnTo>
                  <a:lnTo>
                    <a:pt x="10599" y="190"/>
                  </a:lnTo>
                  <a:lnTo>
                    <a:pt x="10633" y="223"/>
                  </a:lnTo>
                  <a:lnTo>
                    <a:pt x="10655" y="268"/>
                  </a:lnTo>
                  <a:lnTo>
                    <a:pt x="10677" y="312"/>
                  </a:lnTo>
                  <a:lnTo>
                    <a:pt x="10688" y="368"/>
                  </a:lnTo>
                  <a:lnTo>
                    <a:pt x="10688" y="479"/>
                  </a:lnTo>
                  <a:lnTo>
                    <a:pt x="10666" y="579"/>
                  </a:lnTo>
                  <a:lnTo>
                    <a:pt x="10666" y="579"/>
                  </a:lnTo>
                  <a:lnTo>
                    <a:pt x="10521" y="1515"/>
                  </a:lnTo>
                  <a:lnTo>
                    <a:pt x="10521" y="1515"/>
                  </a:lnTo>
                  <a:lnTo>
                    <a:pt x="10711" y="1403"/>
                  </a:lnTo>
                  <a:lnTo>
                    <a:pt x="10911" y="1303"/>
                  </a:lnTo>
                  <a:lnTo>
                    <a:pt x="11111" y="1203"/>
                  </a:lnTo>
                  <a:lnTo>
                    <a:pt x="11312" y="1125"/>
                  </a:lnTo>
                  <a:lnTo>
                    <a:pt x="11523" y="1047"/>
                  </a:lnTo>
                  <a:lnTo>
                    <a:pt x="11724" y="980"/>
                  </a:lnTo>
                  <a:lnTo>
                    <a:pt x="11946" y="925"/>
                  </a:lnTo>
                  <a:lnTo>
                    <a:pt x="12158" y="869"/>
                  </a:lnTo>
                  <a:lnTo>
                    <a:pt x="12158" y="869"/>
                  </a:lnTo>
                  <a:lnTo>
                    <a:pt x="12247" y="858"/>
                  </a:lnTo>
                  <a:lnTo>
                    <a:pt x="12325" y="869"/>
                  </a:lnTo>
                  <a:lnTo>
                    <a:pt x="12369" y="880"/>
                  </a:lnTo>
                  <a:lnTo>
                    <a:pt x="12403" y="891"/>
                  </a:lnTo>
                  <a:lnTo>
                    <a:pt x="12436" y="913"/>
                  </a:lnTo>
                  <a:lnTo>
                    <a:pt x="12459" y="947"/>
                  </a:lnTo>
                  <a:lnTo>
                    <a:pt x="12459" y="947"/>
                  </a:lnTo>
                  <a:lnTo>
                    <a:pt x="12470" y="1002"/>
                  </a:lnTo>
                  <a:lnTo>
                    <a:pt x="12481" y="1058"/>
                  </a:lnTo>
                  <a:lnTo>
                    <a:pt x="12492" y="1114"/>
                  </a:lnTo>
                  <a:lnTo>
                    <a:pt x="12503" y="1158"/>
                  </a:lnTo>
                  <a:lnTo>
                    <a:pt x="12503" y="1158"/>
                  </a:lnTo>
                  <a:lnTo>
                    <a:pt x="12536" y="1192"/>
                  </a:lnTo>
                  <a:lnTo>
                    <a:pt x="12581" y="1214"/>
                  </a:lnTo>
                  <a:lnTo>
                    <a:pt x="12626" y="1225"/>
                  </a:lnTo>
                  <a:lnTo>
                    <a:pt x="12670" y="1236"/>
                  </a:lnTo>
                  <a:lnTo>
                    <a:pt x="12670" y="1236"/>
                  </a:lnTo>
                  <a:lnTo>
                    <a:pt x="12781" y="1236"/>
                  </a:lnTo>
                  <a:lnTo>
                    <a:pt x="12893" y="1236"/>
                  </a:lnTo>
                  <a:lnTo>
                    <a:pt x="13104" y="1214"/>
                  </a:lnTo>
                  <a:lnTo>
                    <a:pt x="13327" y="1192"/>
                  </a:lnTo>
                  <a:lnTo>
                    <a:pt x="13427" y="1192"/>
                  </a:lnTo>
                  <a:lnTo>
                    <a:pt x="13538" y="1192"/>
                  </a:lnTo>
                  <a:lnTo>
                    <a:pt x="13538" y="1192"/>
                  </a:lnTo>
                  <a:lnTo>
                    <a:pt x="13650" y="1203"/>
                  </a:lnTo>
                  <a:lnTo>
                    <a:pt x="13761" y="1225"/>
                  </a:lnTo>
                  <a:lnTo>
                    <a:pt x="13872" y="1259"/>
                  </a:lnTo>
                  <a:lnTo>
                    <a:pt x="13973" y="1314"/>
                  </a:lnTo>
                  <a:lnTo>
                    <a:pt x="14062" y="1370"/>
                  </a:lnTo>
                  <a:lnTo>
                    <a:pt x="14129" y="1448"/>
                  </a:lnTo>
                  <a:lnTo>
                    <a:pt x="14195" y="1537"/>
                  </a:lnTo>
                  <a:lnTo>
                    <a:pt x="14240" y="1637"/>
                  </a:lnTo>
                  <a:lnTo>
                    <a:pt x="14240" y="1637"/>
                  </a:lnTo>
                  <a:lnTo>
                    <a:pt x="14251" y="1737"/>
                  </a:lnTo>
                  <a:lnTo>
                    <a:pt x="14251" y="1837"/>
                  </a:lnTo>
                  <a:lnTo>
                    <a:pt x="14229" y="1938"/>
                  </a:lnTo>
                  <a:lnTo>
                    <a:pt x="14195" y="2038"/>
                  </a:lnTo>
                  <a:lnTo>
                    <a:pt x="14151" y="2127"/>
                  </a:lnTo>
                  <a:lnTo>
                    <a:pt x="14084" y="2216"/>
                  </a:lnTo>
                  <a:lnTo>
                    <a:pt x="14017" y="2294"/>
                  </a:lnTo>
                  <a:lnTo>
                    <a:pt x="13950" y="2372"/>
                  </a:lnTo>
                  <a:lnTo>
                    <a:pt x="13950" y="2372"/>
                  </a:lnTo>
                  <a:lnTo>
                    <a:pt x="13828" y="2494"/>
                  </a:lnTo>
                  <a:lnTo>
                    <a:pt x="13694" y="2595"/>
                  </a:lnTo>
                  <a:lnTo>
                    <a:pt x="13550" y="2684"/>
                  </a:lnTo>
                  <a:lnTo>
                    <a:pt x="13405" y="2762"/>
                  </a:lnTo>
                  <a:lnTo>
                    <a:pt x="13260" y="2839"/>
                  </a:lnTo>
                  <a:lnTo>
                    <a:pt x="13104" y="2895"/>
                  </a:lnTo>
                  <a:lnTo>
                    <a:pt x="12948" y="2951"/>
                  </a:lnTo>
                  <a:lnTo>
                    <a:pt x="12781" y="3006"/>
                  </a:lnTo>
                  <a:lnTo>
                    <a:pt x="12614" y="3040"/>
                  </a:lnTo>
                  <a:lnTo>
                    <a:pt x="12447" y="3073"/>
                  </a:lnTo>
                  <a:lnTo>
                    <a:pt x="12102" y="3129"/>
                  </a:lnTo>
                  <a:lnTo>
                    <a:pt x="11768" y="3162"/>
                  </a:lnTo>
                  <a:lnTo>
                    <a:pt x="11423" y="3173"/>
                  </a:lnTo>
                  <a:lnTo>
                    <a:pt x="11423" y="3173"/>
                  </a:lnTo>
                  <a:lnTo>
                    <a:pt x="10967" y="3196"/>
                  </a:lnTo>
                  <a:lnTo>
                    <a:pt x="10510" y="3207"/>
                  </a:lnTo>
                  <a:lnTo>
                    <a:pt x="10043" y="3207"/>
                  </a:lnTo>
                  <a:lnTo>
                    <a:pt x="9586" y="3185"/>
                  </a:lnTo>
                  <a:lnTo>
                    <a:pt x="9130" y="3162"/>
                  </a:lnTo>
                  <a:lnTo>
                    <a:pt x="8673" y="3129"/>
                  </a:lnTo>
                  <a:lnTo>
                    <a:pt x="8217" y="3073"/>
                  </a:lnTo>
                  <a:lnTo>
                    <a:pt x="7771" y="29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00;p21">
              <a:extLst>
                <a:ext uri="{FF2B5EF4-FFF2-40B4-BE49-F238E27FC236}">
                  <a16:creationId xmlns:a16="http://schemas.microsoft.com/office/drawing/2014/main" id="{DA3D0699-3B85-4595-8F42-62C0CE9DE5BB}"/>
                </a:ext>
              </a:extLst>
            </p:cNvPr>
            <p:cNvSpPr/>
            <p:nvPr/>
          </p:nvSpPr>
          <p:spPr>
            <a:xfrm>
              <a:off x="1968398" y="2594993"/>
              <a:ext cx="70567" cy="39472"/>
            </a:xfrm>
            <a:custGeom>
              <a:avLst/>
              <a:gdLst/>
              <a:ahLst/>
              <a:cxnLst/>
              <a:rect l="l" t="t" r="r" b="b"/>
              <a:pathLst>
                <a:path w="3007" h="1682" extrusionOk="0">
                  <a:moveTo>
                    <a:pt x="836" y="0"/>
                  </a:moveTo>
                  <a:lnTo>
                    <a:pt x="691" y="12"/>
                  </a:lnTo>
                  <a:lnTo>
                    <a:pt x="535" y="34"/>
                  </a:lnTo>
                  <a:lnTo>
                    <a:pt x="401" y="78"/>
                  </a:lnTo>
                  <a:lnTo>
                    <a:pt x="335" y="112"/>
                  </a:lnTo>
                  <a:lnTo>
                    <a:pt x="268" y="145"/>
                  </a:lnTo>
                  <a:lnTo>
                    <a:pt x="201" y="190"/>
                  </a:lnTo>
                  <a:lnTo>
                    <a:pt x="145" y="245"/>
                  </a:lnTo>
                  <a:lnTo>
                    <a:pt x="101" y="301"/>
                  </a:lnTo>
                  <a:lnTo>
                    <a:pt x="56" y="368"/>
                  </a:lnTo>
                  <a:lnTo>
                    <a:pt x="34" y="435"/>
                  </a:lnTo>
                  <a:lnTo>
                    <a:pt x="12" y="513"/>
                  </a:lnTo>
                  <a:lnTo>
                    <a:pt x="1" y="579"/>
                  </a:lnTo>
                  <a:lnTo>
                    <a:pt x="1" y="657"/>
                  </a:lnTo>
                  <a:lnTo>
                    <a:pt x="23" y="735"/>
                  </a:lnTo>
                  <a:lnTo>
                    <a:pt x="45" y="802"/>
                  </a:lnTo>
                  <a:lnTo>
                    <a:pt x="90" y="858"/>
                  </a:lnTo>
                  <a:lnTo>
                    <a:pt x="134" y="925"/>
                  </a:lnTo>
                  <a:lnTo>
                    <a:pt x="234" y="1036"/>
                  </a:lnTo>
                  <a:lnTo>
                    <a:pt x="357" y="1125"/>
                  </a:lnTo>
                  <a:lnTo>
                    <a:pt x="479" y="1214"/>
                  </a:lnTo>
                  <a:lnTo>
                    <a:pt x="613" y="1292"/>
                  </a:lnTo>
                  <a:lnTo>
                    <a:pt x="747" y="1370"/>
                  </a:lnTo>
                  <a:lnTo>
                    <a:pt x="891" y="1437"/>
                  </a:lnTo>
                  <a:lnTo>
                    <a:pt x="1025" y="1503"/>
                  </a:lnTo>
                  <a:lnTo>
                    <a:pt x="1181" y="1559"/>
                  </a:lnTo>
                  <a:lnTo>
                    <a:pt x="1325" y="1604"/>
                  </a:lnTo>
                  <a:lnTo>
                    <a:pt x="1470" y="1637"/>
                  </a:lnTo>
                  <a:lnTo>
                    <a:pt x="1626" y="1659"/>
                  </a:lnTo>
                  <a:lnTo>
                    <a:pt x="1771" y="1670"/>
                  </a:lnTo>
                  <a:lnTo>
                    <a:pt x="1927" y="1682"/>
                  </a:lnTo>
                  <a:lnTo>
                    <a:pt x="2071" y="1670"/>
                  </a:lnTo>
                  <a:lnTo>
                    <a:pt x="2227" y="1648"/>
                  </a:lnTo>
                  <a:lnTo>
                    <a:pt x="2372" y="1626"/>
                  </a:lnTo>
                  <a:lnTo>
                    <a:pt x="2517" y="1581"/>
                  </a:lnTo>
                  <a:lnTo>
                    <a:pt x="2650" y="1526"/>
                  </a:lnTo>
                  <a:lnTo>
                    <a:pt x="2728" y="1481"/>
                  </a:lnTo>
                  <a:lnTo>
                    <a:pt x="2806" y="1437"/>
                  </a:lnTo>
                  <a:lnTo>
                    <a:pt x="2873" y="1381"/>
                  </a:lnTo>
                  <a:lnTo>
                    <a:pt x="2929" y="1314"/>
                  </a:lnTo>
                  <a:lnTo>
                    <a:pt x="2973" y="1236"/>
                  </a:lnTo>
                  <a:lnTo>
                    <a:pt x="2996" y="1147"/>
                  </a:lnTo>
                  <a:lnTo>
                    <a:pt x="3007" y="1058"/>
                  </a:lnTo>
                  <a:lnTo>
                    <a:pt x="2996" y="969"/>
                  </a:lnTo>
                  <a:lnTo>
                    <a:pt x="2973" y="869"/>
                  </a:lnTo>
                  <a:lnTo>
                    <a:pt x="2940" y="780"/>
                  </a:lnTo>
                  <a:lnTo>
                    <a:pt x="2895" y="702"/>
                  </a:lnTo>
                  <a:lnTo>
                    <a:pt x="2829" y="624"/>
                  </a:lnTo>
                  <a:lnTo>
                    <a:pt x="2717" y="513"/>
                  </a:lnTo>
                  <a:lnTo>
                    <a:pt x="2584" y="412"/>
                  </a:lnTo>
                  <a:lnTo>
                    <a:pt x="2439" y="334"/>
                  </a:lnTo>
                  <a:lnTo>
                    <a:pt x="2283" y="279"/>
                  </a:lnTo>
                  <a:lnTo>
                    <a:pt x="2127" y="223"/>
                  </a:lnTo>
                  <a:lnTo>
                    <a:pt x="1971" y="179"/>
                  </a:lnTo>
                  <a:lnTo>
                    <a:pt x="1660" y="90"/>
                  </a:lnTo>
                  <a:lnTo>
                    <a:pt x="1459" y="45"/>
                  </a:lnTo>
                  <a:lnTo>
                    <a:pt x="1248" y="12"/>
                  </a:lnTo>
                  <a:lnTo>
                    <a:pt x="1047" y="0"/>
                  </a:lnTo>
                  <a:close/>
                </a:path>
              </a:pathLst>
            </a:custGeom>
            <a:solidFill>
              <a:srgbClr val="93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01;p21">
              <a:extLst>
                <a:ext uri="{FF2B5EF4-FFF2-40B4-BE49-F238E27FC236}">
                  <a16:creationId xmlns:a16="http://schemas.microsoft.com/office/drawing/2014/main" id="{B6B1921D-057A-4A36-B893-AC164D4D6D4A}"/>
                </a:ext>
              </a:extLst>
            </p:cNvPr>
            <p:cNvSpPr/>
            <p:nvPr/>
          </p:nvSpPr>
          <p:spPr>
            <a:xfrm>
              <a:off x="1980413" y="2608839"/>
              <a:ext cx="18586" cy="9434"/>
            </a:xfrm>
            <a:custGeom>
              <a:avLst/>
              <a:gdLst/>
              <a:ahLst/>
              <a:cxnLst/>
              <a:rect l="l" t="t" r="r" b="b"/>
              <a:pathLst>
                <a:path w="792" h="402" extrusionOk="0">
                  <a:moveTo>
                    <a:pt x="413" y="1"/>
                  </a:moveTo>
                  <a:lnTo>
                    <a:pt x="324" y="12"/>
                  </a:lnTo>
                  <a:lnTo>
                    <a:pt x="223" y="12"/>
                  </a:lnTo>
                  <a:lnTo>
                    <a:pt x="134" y="34"/>
                  </a:lnTo>
                  <a:lnTo>
                    <a:pt x="45" y="67"/>
                  </a:lnTo>
                  <a:lnTo>
                    <a:pt x="12" y="90"/>
                  </a:lnTo>
                  <a:lnTo>
                    <a:pt x="1" y="134"/>
                  </a:lnTo>
                  <a:lnTo>
                    <a:pt x="1" y="145"/>
                  </a:lnTo>
                  <a:lnTo>
                    <a:pt x="12" y="168"/>
                  </a:lnTo>
                  <a:lnTo>
                    <a:pt x="23" y="179"/>
                  </a:lnTo>
                  <a:lnTo>
                    <a:pt x="45" y="190"/>
                  </a:lnTo>
                  <a:lnTo>
                    <a:pt x="145" y="201"/>
                  </a:lnTo>
                  <a:lnTo>
                    <a:pt x="235" y="212"/>
                  </a:lnTo>
                  <a:lnTo>
                    <a:pt x="591" y="212"/>
                  </a:lnTo>
                  <a:lnTo>
                    <a:pt x="630" y="207"/>
                  </a:lnTo>
                  <a:lnTo>
                    <a:pt x="630" y="207"/>
                  </a:lnTo>
                  <a:lnTo>
                    <a:pt x="613" y="223"/>
                  </a:lnTo>
                  <a:lnTo>
                    <a:pt x="513" y="323"/>
                  </a:lnTo>
                  <a:lnTo>
                    <a:pt x="513" y="357"/>
                  </a:lnTo>
                  <a:lnTo>
                    <a:pt x="524" y="379"/>
                  </a:lnTo>
                  <a:lnTo>
                    <a:pt x="557" y="401"/>
                  </a:lnTo>
                  <a:lnTo>
                    <a:pt x="580" y="390"/>
                  </a:lnTo>
                  <a:lnTo>
                    <a:pt x="658" y="335"/>
                  </a:lnTo>
                  <a:lnTo>
                    <a:pt x="702" y="290"/>
                  </a:lnTo>
                  <a:lnTo>
                    <a:pt x="747" y="245"/>
                  </a:lnTo>
                  <a:lnTo>
                    <a:pt x="780" y="190"/>
                  </a:lnTo>
                  <a:lnTo>
                    <a:pt x="791" y="145"/>
                  </a:lnTo>
                  <a:lnTo>
                    <a:pt x="791" y="123"/>
                  </a:lnTo>
                  <a:lnTo>
                    <a:pt x="780" y="101"/>
                  </a:lnTo>
                  <a:lnTo>
                    <a:pt x="769" y="78"/>
                  </a:lnTo>
                  <a:lnTo>
                    <a:pt x="747" y="67"/>
                  </a:lnTo>
                  <a:lnTo>
                    <a:pt x="669" y="34"/>
                  </a:lnTo>
                  <a:lnTo>
                    <a:pt x="580" y="12"/>
                  </a:lnTo>
                  <a:lnTo>
                    <a:pt x="491" y="12"/>
                  </a:lnTo>
                  <a:lnTo>
                    <a:pt x="413"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502;p21">
              <a:extLst>
                <a:ext uri="{FF2B5EF4-FFF2-40B4-BE49-F238E27FC236}">
                  <a16:creationId xmlns:a16="http://schemas.microsoft.com/office/drawing/2014/main" id="{778F07DA-FB42-4E23-8EAA-1226F180437C}"/>
                </a:ext>
              </a:extLst>
            </p:cNvPr>
            <p:cNvSpPr/>
            <p:nvPr/>
          </p:nvSpPr>
          <p:spPr>
            <a:xfrm>
              <a:off x="2001064" y="2612242"/>
              <a:ext cx="5515" cy="7345"/>
            </a:xfrm>
            <a:custGeom>
              <a:avLst/>
              <a:gdLst/>
              <a:ahLst/>
              <a:cxnLst/>
              <a:rect l="l" t="t" r="r" b="b"/>
              <a:pathLst>
                <a:path w="235" h="313" extrusionOk="0">
                  <a:moveTo>
                    <a:pt x="101" y="0"/>
                  </a:moveTo>
                  <a:lnTo>
                    <a:pt x="67" y="23"/>
                  </a:lnTo>
                  <a:lnTo>
                    <a:pt x="34" y="56"/>
                  </a:lnTo>
                  <a:lnTo>
                    <a:pt x="11" y="89"/>
                  </a:lnTo>
                  <a:lnTo>
                    <a:pt x="0" y="134"/>
                  </a:lnTo>
                  <a:lnTo>
                    <a:pt x="0" y="190"/>
                  </a:lnTo>
                  <a:lnTo>
                    <a:pt x="0" y="234"/>
                  </a:lnTo>
                  <a:lnTo>
                    <a:pt x="23" y="267"/>
                  </a:lnTo>
                  <a:lnTo>
                    <a:pt x="45" y="290"/>
                  </a:lnTo>
                  <a:lnTo>
                    <a:pt x="67" y="301"/>
                  </a:lnTo>
                  <a:lnTo>
                    <a:pt x="101" y="312"/>
                  </a:lnTo>
                  <a:lnTo>
                    <a:pt x="134" y="301"/>
                  </a:lnTo>
                  <a:lnTo>
                    <a:pt x="167" y="290"/>
                  </a:lnTo>
                  <a:lnTo>
                    <a:pt x="190" y="267"/>
                  </a:lnTo>
                  <a:lnTo>
                    <a:pt x="212" y="234"/>
                  </a:lnTo>
                  <a:lnTo>
                    <a:pt x="223" y="178"/>
                  </a:lnTo>
                  <a:lnTo>
                    <a:pt x="223" y="167"/>
                  </a:lnTo>
                  <a:lnTo>
                    <a:pt x="234" y="145"/>
                  </a:lnTo>
                  <a:lnTo>
                    <a:pt x="223" y="156"/>
                  </a:lnTo>
                  <a:lnTo>
                    <a:pt x="223" y="156"/>
                  </a:lnTo>
                  <a:lnTo>
                    <a:pt x="234" y="123"/>
                  </a:lnTo>
                  <a:lnTo>
                    <a:pt x="234" y="78"/>
                  </a:lnTo>
                  <a:lnTo>
                    <a:pt x="223" y="45"/>
                  </a:lnTo>
                  <a:lnTo>
                    <a:pt x="190" y="11"/>
                  </a:lnTo>
                  <a:lnTo>
                    <a:pt x="145"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503;p21">
              <a:extLst>
                <a:ext uri="{FF2B5EF4-FFF2-40B4-BE49-F238E27FC236}">
                  <a16:creationId xmlns:a16="http://schemas.microsoft.com/office/drawing/2014/main" id="{34966639-CBE4-4B65-8211-2769CCE27EA0}"/>
                </a:ext>
              </a:extLst>
            </p:cNvPr>
            <p:cNvSpPr/>
            <p:nvPr/>
          </p:nvSpPr>
          <p:spPr>
            <a:xfrm>
              <a:off x="2001581" y="2621910"/>
              <a:ext cx="8636" cy="4975"/>
            </a:xfrm>
            <a:custGeom>
              <a:avLst/>
              <a:gdLst/>
              <a:ahLst/>
              <a:cxnLst/>
              <a:rect l="l" t="t" r="r" b="b"/>
              <a:pathLst>
                <a:path w="368" h="212" extrusionOk="0">
                  <a:moveTo>
                    <a:pt x="134" y="0"/>
                  </a:moveTo>
                  <a:lnTo>
                    <a:pt x="56" y="11"/>
                  </a:lnTo>
                  <a:lnTo>
                    <a:pt x="34" y="22"/>
                  </a:lnTo>
                  <a:lnTo>
                    <a:pt x="12" y="45"/>
                  </a:lnTo>
                  <a:lnTo>
                    <a:pt x="1" y="67"/>
                  </a:lnTo>
                  <a:lnTo>
                    <a:pt x="1" y="89"/>
                  </a:lnTo>
                  <a:lnTo>
                    <a:pt x="1" y="123"/>
                  </a:lnTo>
                  <a:lnTo>
                    <a:pt x="12" y="145"/>
                  </a:lnTo>
                  <a:lnTo>
                    <a:pt x="34" y="167"/>
                  </a:lnTo>
                  <a:lnTo>
                    <a:pt x="56" y="178"/>
                  </a:lnTo>
                  <a:lnTo>
                    <a:pt x="123" y="201"/>
                  </a:lnTo>
                  <a:lnTo>
                    <a:pt x="179" y="212"/>
                  </a:lnTo>
                  <a:lnTo>
                    <a:pt x="246" y="201"/>
                  </a:lnTo>
                  <a:lnTo>
                    <a:pt x="301" y="189"/>
                  </a:lnTo>
                  <a:lnTo>
                    <a:pt x="346" y="156"/>
                  </a:lnTo>
                  <a:lnTo>
                    <a:pt x="368" y="123"/>
                  </a:lnTo>
                  <a:lnTo>
                    <a:pt x="357" y="78"/>
                  </a:lnTo>
                  <a:lnTo>
                    <a:pt x="346" y="56"/>
                  </a:lnTo>
                  <a:lnTo>
                    <a:pt x="323" y="45"/>
                  </a:lnTo>
                  <a:lnTo>
                    <a:pt x="257" y="11"/>
                  </a:lnTo>
                  <a:lnTo>
                    <a:pt x="201"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504;p21">
              <a:extLst>
                <a:ext uri="{FF2B5EF4-FFF2-40B4-BE49-F238E27FC236}">
                  <a16:creationId xmlns:a16="http://schemas.microsoft.com/office/drawing/2014/main" id="{2654AC3F-F7CF-4289-BB83-3CC5ACE66576}"/>
                </a:ext>
              </a:extLst>
            </p:cNvPr>
            <p:cNvSpPr/>
            <p:nvPr/>
          </p:nvSpPr>
          <p:spPr>
            <a:xfrm>
              <a:off x="2009677" y="2614072"/>
              <a:ext cx="12579" cy="10467"/>
            </a:xfrm>
            <a:custGeom>
              <a:avLst/>
              <a:gdLst/>
              <a:ahLst/>
              <a:cxnLst/>
              <a:rect l="l" t="t" r="r" b="b"/>
              <a:pathLst>
                <a:path w="536" h="446" extrusionOk="0">
                  <a:moveTo>
                    <a:pt x="45" y="0"/>
                  </a:moveTo>
                  <a:lnTo>
                    <a:pt x="12" y="11"/>
                  </a:lnTo>
                  <a:lnTo>
                    <a:pt x="1" y="34"/>
                  </a:lnTo>
                  <a:lnTo>
                    <a:pt x="12" y="45"/>
                  </a:lnTo>
                  <a:lnTo>
                    <a:pt x="12" y="56"/>
                  </a:lnTo>
                  <a:lnTo>
                    <a:pt x="257" y="267"/>
                  </a:lnTo>
                  <a:lnTo>
                    <a:pt x="368" y="356"/>
                  </a:lnTo>
                  <a:lnTo>
                    <a:pt x="424" y="401"/>
                  </a:lnTo>
                  <a:lnTo>
                    <a:pt x="491" y="446"/>
                  </a:lnTo>
                  <a:lnTo>
                    <a:pt x="513" y="446"/>
                  </a:lnTo>
                  <a:lnTo>
                    <a:pt x="524" y="434"/>
                  </a:lnTo>
                  <a:lnTo>
                    <a:pt x="535" y="412"/>
                  </a:lnTo>
                  <a:lnTo>
                    <a:pt x="524" y="390"/>
                  </a:lnTo>
                  <a:lnTo>
                    <a:pt x="479" y="345"/>
                  </a:lnTo>
                  <a:lnTo>
                    <a:pt x="413" y="290"/>
                  </a:lnTo>
                  <a:lnTo>
                    <a:pt x="301" y="201"/>
                  </a:lnTo>
                  <a:lnTo>
                    <a:pt x="68" y="11"/>
                  </a:lnTo>
                  <a:lnTo>
                    <a:pt x="56"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505;p21">
              <a:extLst>
                <a:ext uri="{FF2B5EF4-FFF2-40B4-BE49-F238E27FC236}">
                  <a16:creationId xmlns:a16="http://schemas.microsoft.com/office/drawing/2014/main" id="{BB7585AE-5AC3-4B0C-912A-F2E4E5AA7AEC}"/>
                </a:ext>
              </a:extLst>
            </p:cNvPr>
            <p:cNvSpPr/>
            <p:nvPr/>
          </p:nvSpPr>
          <p:spPr>
            <a:xfrm>
              <a:off x="2011507" y="2609097"/>
              <a:ext cx="17014" cy="8660"/>
            </a:xfrm>
            <a:custGeom>
              <a:avLst/>
              <a:gdLst/>
              <a:ahLst/>
              <a:cxnLst/>
              <a:rect l="l" t="t" r="r" b="b"/>
              <a:pathLst>
                <a:path w="725" h="369" extrusionOk="0">
                  <a:moveTo>
                    <a:pt x="56" y="1"/>
                  </a:moveTo>
                  <a:lnTo>
                    <a:pt x="34" y="12"/>
                  </a:lnTo>
                  <a:lnTo>
                    <a:pt x="12" y="23"/>
                  </a:lnTo>
                  <a:lnTo>
                    <a:pt x="1" y="45"/>
                  </a:lnTo>
                  <a:lnTo>
                    <a:pt x="1" y="67"/>
                  </a:lnTo>
                  <a:lnTo>
                    <a:pt x="1" y="90"/>
                  </a:lnTo>
                  <a:lnTo>
                    <a:pt x="12" y="112"/>
                  </a:lnTo>
                  <a:lnTo>
                    <a:pt x="23" y="123"/>
                  </a:lnTo>
                  <a:lnTo>
                    <a:pt x="390" y="279"/>
                  </a:lnTo>
                  <a:lnTo>
                    <a:pt x="546" y="346"/>
                  </a:lnTo>
                  <a:lnTo>
                    <a:pt x="624" y="368"/>
                  </a:lnTo>
                  <a:lnTo>
                    <a:pt x="702" y="368"/>
                  </a:lnTo>
                  <a:lnTo>
                    <a:pt x="713" y="357"/>
                  </a:lnTo>
                  <a:lnTo>
                    <a:pt x="724" y="335"/>
                  </a:lnTo>
                  <a:lnTo>
                    <a:pt x="724" y="324"/>
                  </a:lnTo>
                  <a:lnTo>
                    <a:pt x="724" y="301"/>
                  </a:lnTo>
                  <a:lnTo>
                    <a:pt x="702" y="268"/>
                  </a:lnTo>
                  <a:lnTo>
                    <a:pt x="680" y="246"/>
                  </a:lnTo>
                  <a:lnTo>
                    <a:pt x="602" y="201"/>
                  </a:lnTo>
                  <a:lnTo>
                    <a:pt x="446" y="145"/>
                  </a:lnTo>
                  <a:lnTo>
                    <a:pt x="79"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506;p21">
              <a:extLst>
                <a:ext uri="{FF2B5EF4-FFF2-40B4-BE49-F238E27FC236}">
                  <a16:creationId xmlns:a16="http://schemas.microsoft.com/office/drawing/2014/main" id="{0527B7AC-D007-48B2-BA40-B3819E9B60C6}"/>
                </a:ext>
              </a:extLst>
            </p:cNvPr>
            <p:cNvSpPr/>
            <p:nvPr/>
          </p:nvSpPr>
          <p:spPr>
            <a:xfrm>
              <a:off x="2009419" y="2604404"/>
              <a:ext cx="7087" cy="6031"/>
            </a:xfrm>
            <a:custGeom>
              <a:avLst/>
              <a:gdLst/>
              <a:ahLst/>
              <a:cxnLst/>
              <a:rect l="l" t="t" r="r" b="b"/>
              <a:pathLst>
                <a:path w="302" h="257" extrusionOk="0">
                  <a:moveTo>
                    <a:pt x="234" y="0"/>
                  </a:moveTo>
                  <a:lnTo>
                    <a:pt x="156" y="34"/>
                  </a:lnTo>
                  <a:lnTo>
                    <a:pt x="79" y="78"/>
                  </a:lnTo>
                  <a:lnTo>
                    <a:pt x="45" y="112"/>
                  </a:lnTo>
                  <a:lnTo>
                    <a:pt x="12" y="134"/>
                  </a:lnTo>
                  <a:lnTo>
                    <a:pt x="1" y="178"/>
                  </a:lnTo>
                  <a:lnTo>
                    <a:pt x="1" y="223"/>
                  </a:lnTo>
                  <a:lnTo>
                    <a:pt x="12" y="245"/>
                  </a:lnTo>
                  <a:lnTo>
                    <a:pt x="45" y="256"/>
                  </a:lnTo>
                  <a:lnTo>
                    <a:pt x="79" y="245"/>
                  </a:lnTo>
                  <a:lnTo>
                    <a:pt x="112" y="234"/>
                  </a:lnTo>
                  <a:lnTo>
                    <a:pt x="168" y="190"/>
                  </a:lnTo>
                  <a:lnTo>
                    <a:pt x="223" y="145"/>
                  </a:lnTo>
                  <a:lnTo>
                    <a:pt x="279" y="100"/>
                  </a:lnTo>
                  <a:lnTo>
                    <a:pt x="290" y="89"/>
                  </a:lnTo>
                  <a:lnTo>
                    <a:pt x="301" y="67"/>
                  </a:lnTo>
                  <a:lnTo>
                    <a:pt x="301" y="34"/>
                  </a:lnTo>
                  <a:lnTo>
                    <a:pt x="268"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507;p21">
              <a:extLst>
                <a:ext uri="{FF2B5EF4-FFF2-40B4-BE49-F238E27FC236}">
                  <a16:creationId xmlns:a16="http://schemas.microsoft.com/office/drawing/2014/main" id="{60CF11E2-5044-4E24-B014-B500C7ADBB98}"/>
                </a:ext>
              </a:extLst>
            </p:cNvPr>
            <p:cNvSpPr/>
            <p:nvPr/>
          </p:nvSpPr>
          <p:spPr>
            <a:xfrm>
              <a:off x="1989823" y="2601259"/>
              <a:ext cx="4999" cy="3943"/>
            </a:xfrm>
            <a:custGeom>
              <a:avLst/>
              <a:gdLst/>
              <a:ahLst/>
              <a:cxnLst/>
              <a:rect l="l" t="t" r="r" b="b"/>
              <a:pathLst>
                <a:path w="213" h="168" extrusionOk="0">
                  <a:moveTo>
                    <a:pt x="56" y="1"/>
                  </a:moveTo>
                  <a:lnTo>
                    <a:pt x="23" y="23"/>
                  </a:lnTo>
                  <a:lnTo>
                    <a:pt x="1" y="45"/>
                  </a:lnTo>
                  <a:lnTo>
                    <a:pt x="1" y="79"/>
                  </a:lnTo>
                  <a:lnTo>
                    <a:pt x="1" y="112"/>
                  </a:lnTo>
                  <a:lnTo>
                    <a:pt x="23" y="145"/>
                  </a:lnTo>
                  <a:lnTo>
                    <a:pt x="56" y="157"/>
                  </a:lnTo>
                  <a:lnTo>
                    <a:pt x="123" y="168"/>
                  </a:lnTo>
                  <a:lnTo>
                    <a:pt x="168" y="168"/>
                  </a:lnTo>
                  <a:lnTo>
                    <a:pt x="190" y="145"/>
                  </a:lnTo>
                  <a:lnTo>
                    <a:pt x="201" y="123"/>
                  </a:lnTo>
                  <a:lnTo>
                    <a:pt x="212" y="101"/>
                  </a:lnTo>
                  <a:lnTo>
                    <a:pt x="212" y="79"/>
                  </a:lnTo>
                  <a:lnTo>
                    <a:pt x="201" y="56"/>
                  </a:lnTo>
                  <a:lnTo>
                    <a:pt x="179" y="34"/>
                  </a:lnTo>
                  <a:lnTo>
                    <a:pt x="123" y="12"/>
                  </a:lnTo>
                  <a:lnTo>
                    <a:pt x="90"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508;p21">
              <a:extLst>
                <a:ext uri="{FF2B5EF4-FFF2-40B4-BE49-F238E27FC236}">
                  <a16:creationId xmlns:a16="http://schemas.microsoft.com/office/drawing/2014/main" id="{46FE3489-0E46-43B2-B460-0390B6ACD96E}"/>
                </a:ext>
              </a:extLst>
            </p:cNvPr>
            <p:cNvSpPr/>
            <p:nvPr/>
          </p:nvSpPr>
          <p:spPr>
            <a:xfrm>
              <a:off x="2141353" y="2595768"/>
              <a:ext cx="70567" cy="39496"/>
            </a:xfrm>
            <a:custGeom>
              <a:avLst/>
              <a:gdLst/>
              <a:ahLst/>
              <a:cxnLst/>
              <a:rect l="l" t="t" r="r" b="b"/>
              <a:pathLst>
                <a:path w="3007" h="1683" extrusionOk="0">
                  <a:moveTo>
                    <a:pt x="836" y="1"/>
                  </a:moveTo>
                  <a:lnTo>
                    <a:pt x="680" y="12"/>
                  </a:lnTo>
                  <a:lnTo>
                    <a:pt x="535" y="34"/>
                  </a:lnTo>
                  <a:lnTo>
                    <a:pt x="391" y="79"/>
                  </a:lnTo>
                  <a:lnTo>
                    <a:pt x="324" y="112"/>
                  </a:lnTo>
                  <a:lnTo>
                    <a:pt x="257" y="146"/>
                  </a:lnTo>
                  <a:lnTo>
                    <a:pt x="201" y="201"/>
                  </a:lnTo>
                  <a:lnTo>
                    <a:pt x="146" y="246"/>
                  </a:lnTo>
                  <a:lnTo>
                    <a:pt x="101" y="313"/>
                  </a:lnTo>
                  <a:lnTo>
                    <a:pt x="57" y="368"/>
                  </a:lnTo>
                  <a:lnTo>
                    <a:pt x="23" y="435"/>
                  </a:lnTo>
                  <a:lnTo>
                    <a:pt x="1" y="513"/>
                  </a:lnTo>
                  <a:lnTo>
                    <a:pt x="1" y="591"/>
                  </a:lnTo>
                  <a:lnTo>
                    <a:pt x="1" y="658"/>
                  </a:lnTo>
                  <a:lnTo>
                    <a:pt x="12" y="736"/>
                  </a:lnTo>
                  <a:lnTo>
                    <a:pt x="45" y="802"/>
                  </a:lnTo>
                  <a:lnTo>
                    <a:pt x="79" y="869"/>
                  </a:lnTo>
                  <a:lnTo>
                    <a:pt x="123" y="925"/>
                  </a:lnTo>
                  <a:lnTo>
                    <a:pt x="235" y="1036"/>
                  </a:lnTo>
                  <a:lnTo>
                    <a:pt x="346" y="1125"/>
                  </a:lnTo>
                  <a:lnTo>
                    <a:pt x="480" y="1214"/>
                  </a:lnTo>
                  <a:lnTo>
                    <a:pt x="613" y="1303"/>
                  </a:lnTo>
                  <a:lnTo>
                    <a:pt x="747" y="1381"/>
                  </a:lnTo>
                  <a:lnTo>
                    <a:pt x="880" y="1448"/>
                  </a:lnTo>
                  <a:lnTo>
                    <a:pt x="1025" y="1504"/>
                  </a:lnTo>
                  <a:lnTo>
                    <a:pt x="1170" y="1560"/>
                  </a:lnTo>
                  <a:lnTo>
                    <a:pt x="1326" y="1604"/>
                  </a:lnTo>
                  <a:lnTo>
                    <a:pt x="1471" y="1637"/>
                  </a:lnTo>
                  <a:lnTo>
                    <a:pt x="1615" y="1660"/>
                  </a:lnTo>
                  <a:lnTo>
                    <a:pt x="1771" y="1682"/>
                  </a:lnTo>
                  <a:lnTo>
                    <a:pt x="2072" y="1682"/>
                  </a:lnTo>
                  <a:lnTo>
                    <a:pt x="2216" y="1660"/>
                  </a:lnTo>
                  <a:lnTo>
                    <a:pt x="2372" y="1626"/>
                  </a:lnTo>
                  <a:lnTo>
                    <a:pt x="2506" y="1582"/>
                  </a:lnTo>
                  <a:lnTo>
                    <a:pt x="2651" y="1526"/>
                  </a:lnTo>
                  <a:lnTo>
                    <a:pt x="2729" y="1482"/>
                  </a:lnTo>
                  <a:lnTo>
                    <a:pt x="2807" y="1437"/>
                  </a:lnTo>
                  <a:lnTo>
                    <a:pt x="2862" y="1393"/>
                  </a:lnTo>
                  <a:lnTo>
                    <a:pt x="2918" y="1326"/>
                  </a:lnTo>
                  <a:lnTo>
                    <a:pt x="2962" y="1248"/>
                  </a:lnTo>
                  <a:lnTo>
                    <a:pt x="2996" y="1159"/>
                  </a:lnTo>
                  <a:lnTo>
                    <a:pt x="3007" y="1059"/>
                  </a:lnTo>
                  <a:lnTo>
                    <a:pt x="2996" y="969"/>
                  </a:lnTo>
                  <a:lnTo>
                    <a:pt x="2974" y="880"/>
                  </a:lnTo>
                  <a:lnTo>
                    <a:pt x="2940" y="791"/>
                  </a:lnTo>
                  <a:lnTo>
                    <a:pt x="2884" y="702"/>
                  </a:lnTo>
                  <a:lnTo>
                    <a:pt x="2829" y="624"/>
                  </a:lnTo>
                  <a:lnTo>
                    <a:pt x="2706" y="513"/>
                  </a:lnTo>
                  <a:lnTo>
                    <a:pt x="2573" y="424"/>
                  </a:lnTo>
                  <a:lnTo>
                    <a:pt x="2439" y="346"/>
                  </a:lnTo>
                  <a:lnTo>
                    <a:pt x="2283" y="279"/>
                  </a:lnTo>
                  <a:lnTo>
                    <a:pt x="2127" y="224"/>
                  </a:lnTo>
                  <a:lnTo>
                    <a:pt x="1972" y="179"/>
                  </a:lnTo>
                  <a:lnTo>
                    <a:pt x="1660" y="90"/>
                  </a:lnTo>
                  <a:lnTo>
                    <a:pt x="1459" y="45"/>
                  </a:lnTo>
                  <a:lnTo>
                    <a:pt x="1248" y="12"/>
                  </a:lnTo>
                  <a:lnTo>
                    <a:pt x="1036" y="1"/>
                  </a:lnTo>
                  <a:close/>
                </a:path>
              </a:pathLst>
            </a:custGeom>
            <a:solidFill>
              <a:srgbClr val="93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509;p21">
              <a:extLst>
                <a:ext uri="{FF2B5EF4-FFF2-40B4-BE49-F238E27FC236}">
                  <a16:creationId xmlns:a16="http://schemas.microsoft.com/office/drawing/2014/main" id="{4B312547-C4AE-4B68-B559-96643B06257D}"/>
                </a:ext>
              </a:extLst>
            </p:cNvPr>
            <p:cNvSpPr/>
            <p:nvPr/>
          </p:nvSpPr>
          <p:spPr>
            <a:xfrm>
              <a:off x="2153392" y="2609895"/>
              <a:ext cx="18563" cy="9152"/>
            </a:xfrm>
            <a:custGeom>
              <a:avLst/>
              <a:gdLst/>
              <a:ahLst/>
              <a:cxnLst/>
              <a:rect l="l" t="t" r="r" b="b"/>
              <a:pathLst>
                <a:path w="791" h="390" extrusionOk="0">
                  <a:moveTo>
                    <a:pt x="323" y="0"/>
                  </a:moveTo>
                  <a:lnTo>
                    <a:pt x="223" y="11"/>
                  </a:lnTo>
                  <a:lnTo>
                    <a:pt x="134" y="22"/>
                  </a:lnTo>
                  <a:lnTo>
                    <a:pt x="45" y="56"/>
                  </a:lnTo>
                  <a:lnTo>
                    <a:pt x="11" y="78"/>
                  </a:lnTo>
                  <a:lnTo>
                    <a:pt x="0" y="123"/>
                  </a:lnTo>
                  <a:lnTo>
                    <a:pt x="0" y="145"/>
                  </a:lnTo>
                  <a:lnTo>
                    <a:pt x="11" y="156"/>
                  </a:lnTo>
                  <a:lnTo>
                    <a:pt x="22" y="178"/>
                  </a:lnTo>
                  <a:lnTo>
                    <a:pt x="45" y="178"/>
                  </a:lnTo>
                  <a:lnTo>
                    <a:pt x="134" y="200"/>
                  </a:lnTo>
                  <a:lnTo>
                    <a:pt x="579" y="200"/>
                  </a:lnTo>
                  <a:lnTo>
                    <a:pt x="643" y="193"/>
                  </a:lnTo>
                  <a:lnTo>
                    <a:pt x="643" y="193"/>
                  </a:lnTo>
                  <a:lnTo>
                    <a:pt x="612" y="223"/>
                  </a:lnTo>
                  <a:lnTo>
                    <a:pt x="512" y="312"/>
                  </a:lnTo>
                  <a:lnTo>
                    <a:pt x="512" y="345"/>
                  </a:lnTo>
                  <a:lnTo>
                    <a:pt x="523" y="379"/>
                  </a:lnTo>
                  <a:lnTo>
                    <a:pt x="546" y="390"/>
                  </a:lnTo>
                  <a:lnTo>
                    <a:pt x="579" y="379"/>
                  </a:lnTo>
                  <a:lnTo>
                    <a:pt x="657" y="323"/>
                  </a:lnTo>
                  <a:lnTo>
                    <a:pt x="701" y="278"/>
                  </a:lnTo>
                  <a:lnTo>
                    <a:pt x="735" y="234"/>
                  </a:lnTo>
                  <a:lnTo>
                    <a:pt x="768" y="189"/>
                  </a:lnTo>
                  <a:lnTo>
                    <a:pt x="791" y="134"/>
                  </a:lnTo>
                  <a:lnTo>
                    <a:pt x="779" y="111"/>
                  </a:lnTo>
                  <a:lnTo>
                    <a:pt x="779" y="89"/>
                  </a:lnTo>
                  <a:lnTo>
                    <a:pt x="768" y="78"/>
                  </a:lnTo>
                  <a:lnTo>
                    <a:pt x="735" y="56"/>
                  </a:lnTo>
                  <a:lnTo>
                    <a:pt x="668" y="22"/>
                  </a:lnTo>
                  <a:lnTo>
                    <a:pt x="579" y="11"/>
                  </a:lnTo>
                  <a:lnTo>
                    <a:pt x="490"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510;p21">
              <a:extLst>
                <a:ext uri="{FF2B5EF4-FFF2-40B4-BE49-F238E27FC236}">
                  <a16:creationId xmlns:a16="http://schemas.microsoft.com/office/drawing/2014/main" id="{1B9E7FC8-CDD8-4680-88F9-73EA536A98DE}"/>
                </a:ext>
              </a:extLst>
            </p:cNvPr>
            <p:cNvSpPr/>
            <p:nvPr/>
          </p:nvSpPr>
          <p:spPr>
            <a:xfrm>
              <a:off x="2173762" y="2613016"/>
              <a:ext cx="5773" cy="7345"/>
            </a:xfrm>
            <a:custGeom>
              <a:avLst/>
              <a:gdLst/>
              <a:ahLst/>
              <a:cxnLst/>
              <a:rect l="l" t="t" r="r" b="b"/>
              <a:pathLst>
                <a:path w="246" h="313" extrusionOk="0">
                  <a:moveTo>
                    <a:pt x="112" y="1"/>
                  </a:moveTo>
                  <a:lnTo>
                    <a:pt x="78" y="23"/>
                  </a:lnTo>
                  <a:lnTo>
                    <a:pt x="45" y="56"/>
                  </a:lnTo>
                  <a:lnTo>
                    <a:pt x="23" y="101"/>
                  </a:lnTo>
                  <a:lnTo>
                    <a:pt x="0" y="145"/>
                  </a:lnTo>
                  <a:lnTo>
                    <a:pt x="0" y="190"/>
                  </a:lnTo>
                  <a:lnTo>
                    <a:pt x="12" y="234"/>
                  </a:lnTo>
                  <a:lnTo>
                    <a:pt x="34" y="268"/>
                  </a:lnTo>
                  <a:lnTo>
                    <a:pt x="56" y="290"/>
                  </a:lnTo>
                  <a:lnTo>
                    <a:pt x="78" y="312"/>
                  </a:lnTo>
                  <a:lnTo>
                    <a:pt x="145" y="312"/>
                  </a:lnTo>
                  <a:lnTo>
                    <a:pt x="179" y="290"/>
                  </a:lnTo>
                  <a:lnTo>
                    <a:pt x="201" y="268"/>
                  </a:lnTo>
                  <a:lnTo>
                    <a:pt x="212" y="234"/>
                  </a:lnTo>
                  <a:lnTo>
                    <a:pt x="223" y="179"/>
                  </a:lnTo>
                  <a:lnTo>
                    <a:pt x="234" y="168"/>
                  </a:lnTo>
                  <a:lnTo>
                    <a:pt x="245" y="123"/>
                  </a:lnTo>
                  <a:lnTo>
                    <a:pt x="245" y="79"/>
                  </a:lnTo>
                  <a:lnTo>
                    <a:pt x="223" y="45"/>
                  </a:lnTo>
                  <a:lnTo>
                    <a:pt x="190" y="12"/>
                  </a:lnTo>
                  <a:lnTo>
                    <a:pt x="145"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511;p21">
              <a:extLst>
                <a:ext uri="{FF2B5EF4-FFF2-40B4-BE49-F238E27FC236}">
                  <a16:creationId xmlns:a16="http://schemas.microsoft.com/office/drawing/2014/main" id="{A3EC409A-615D-4856-ADA2-7BB59DEB4F9F}"/>
                </a:ext>
              </a:extLst>
            </p:cNvPr>
            <p:cNvSpPr/>
            <p:nvPr/>
          </p:nvSpPr>
          <p:spPr>
            <a:xfrm>
              <a:off x="2174278" y="2622685"/>
              <a:ext cx="8660" cy="4999"/>
            </a:xfrm>
            <a:custGeom>
              <a:avLst/>
              <a:gdLst/>
              <a:ahLst/>
              <a:cxnLst/>
              <a:rect l="l" t="t" r="r" b="b"/>
              <a:pathLst>
                <a:path w="369" h="213" extrusionOk="0">
                  <a:moveTo>
                    <a:pt x="134" y="1"/>
                  </a:moveTo>
                  <a:lnTo>
                    <a:pt x="68" y="12"/>
                  </a:lnTo>
                  <a:lnTo>
                    <a:pt x="45" y="23"/>
                  </a:lnTo>
                  <a:lnTo>
                    <a:pt x="23" y="45"/>
                  </a:lnTo>
                  <a:lnTo>
                    <a:pt x="12" y="67"/>
                  </a:lnTo>
                  <a:lnTo>
                    <a:pt x="1" y="101"/>
                  </a:lnTo>
                  <a:lnTo>
                    <a:pt x="12" y="123"/>
                  </a:lnTo>
                  <a:lnTo>
                    <a:pt x="23" y="145"/>
                  </a:lnTo>
                  <a:lnTo>
                    <a:pt x="45" y="168"/>
                  </a:lnTo>
                  <a:lnTo>
                    <a:pt x="68" y="179"/>
                  </a:lnTo>
                  <a:lnTo>
                    <a:pt x="123" y="201"/>
                  </a:lnTo>
                  <a:lnTo>
                    <a:pt x="190" y="212"/>
                  </a:lnTo>
                  <a:lnTo>
                    <a:pt x="257" y="212"/>
                  </a:lnTo>
                  <a:lnTo>
                    <a:pt x="312" y="190"/>
                  </a:lnTo>
                  <a:lnTo>
                    <a:pt x="357" y="168"/>
                  </a:lnTo>
                  <a:lnTo>
                    <a:pt x="368" y="123"/>
                  </a:lnTo>
                  <a:lnTo>
                    <a:pt x="368" y="79"/>
                  </a:lnTo>
                  <a:lnTo>
                    <a:pt x="357" y="56"/>
                  </a:lnTo>
                  <a:lnTo>
                    <a:pt x="335" y="45"/>
                  </a:lnTo>
                  <a:lnTo>
                    <a:pt x="268" y="12"/>
                  </a:lnTo>
                  <a:lnTo>
                    <a:pt x="201"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512;p21">
              <a:extLst>
                <a:ext uri="{FF2B5EF4-FFF2-40B4-BE49-F238E27FC236}">
                  <a16:creationId xmlns:a16="http://schemas.microsoft.com/office/drawing/2014/main" id="{0E7B3082-636B-4AED-89C9-6D0C08F0A4BD}"/>
                </a:ext>
              </a:extLst>
            </p:cNvPr>
            <p:cNvSpPr/>
            <p:nvPr/>
          </p:nvSpPr>
          <p:spPr>
            <a:xfrm>
              <a:off x="2182656" y="2614847"/>
              <a:ext cx="12555" cy="10467"/>
            </a:xfrm>
            <a:custGeom>
              <a:avLst/>
              <a:gdLst/>
              <a:ahLst/>
              <a:cxnLst/>
              <a:rect l="l" t="t" r="r" b="b"/>
              <a:pathLst>
                <a:path w="535" h="446" extrusionOk="0">
                  <a:moveTo>
                    <a:pt x="33" y="1"/>
                  </a:moveTo>
                  <a:lnTo>
                    <a:pt x="11" y="12"/>
                  </a:lnTo>
                  <a:lnTo>
                    <a:pt x="0" y="34"/>
                  </a:lnTo>
                  <a:lnTo>
                    <a:pt x="0" y="56"/>
                  </a:lnTo>
                  <a:lnTo>
                    <a:pt x="11" y="67"/>
                  </a:lnTo>
                  <a:lnTo>
                    <a:pt x="256" y="268"/>
                  </a:lnTo>
                  <a:lnTo>
                    <a:pt x="367" y="368"/>
                  </a:lnTo>
                  <a:lnTo>
                    <a:pt x="423" y="413"/>
                  </a:lnTo>
                  <a:lnTo>
                    <a:pt x="479" y="446"/>
                  </a:lnTo>
                  <a:lnTo>
                    <a:pt x="501" y="446"/>
                  </a:lnTo>
                  <a:lnTo>
                    <a:pt x="523" y="435"/>
                  </a:lnTo>
                  <a:lnTo>
                    <a:pt x="534" y="424"/>
                  </a:lnTo>
                  <a:lnTo>
                    <a:pt x="523" y="401"/>
                  </a:lnTo>
                  <a:lnTo>
                    <a:pt x="468" y="346"/>
                  </a:lnTo>
                  <a:lnTo>
                    <a:pt x="412" y="290"/>
                  </a:lnTo>
                  <a:lnTo>
                    <a:pt x="301" y="201"/>
                  </a:lnTo>
                  <a:lnTo>
                    <a:pt x="67" y="12"/>
                  </a:lnTo>
                  <a:lnTo>
                    <a:pt x="56"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513;p21">
              <a:extLst>
                <a:ext uri="{FF2B5EF4-FFF2-40B4-BE49-F238E27FC236}">
                  <a16:creationId xmlns:a16="http://schemas.microsoft.com/office/drawing/2014/main" id="{E85FAD5B-B5B7-4221-B7B5-687A3BBA6495}"/>
                </a:ext>
              </a:extLst>
            </p:cNvPr>
            <p:cNvSpPr/>
            <p:nvPr/>
          </p:nvSpPr>
          <p:spPr>
            <a:xfrm>
              <a:off x="2184205" y="2610153"/>
              <a:ext cx="17272" cy="8636"/>
            </a:xfrm>
            <a:custGeom>
              <a:avLst/>
              <a:gdLst/>
              <a:ahLst/>
              <a:cxnLst/>
              <a:rect l="l" t="t" r="r" b="b"/>
              <a:pathLst>
                <a:path w="736" h="368" extrusionOk="0">
                  <a:moveTo>
                    <a:pt x="34" y="0"/>
                  </a:moveTo>
                  <a:lnTo>
                    <a:pt x="23" y="11"/>
                  </a:lnTo>
                  <a:lnTo>
                    <a:pt x="12" y="34"/>
                  </a:lnTo>
                  <a:lnTo>
                    <a:pt x="1" y="56"/>
                  </a:lnTo>
                  <a:lnTo>
                    <a:pt x="1" y="78"/>
                  </a:lnTo>
                  <a:lnTo>
                    <a:pt x="12" y="100"/>
                  </a:lnTo>
                  <a:lnTo>
                    <a:pt x="34" y="112"/>
                  </a:lnTo>
                  <a:lnTo>
                    <a:pt x="402" y="267"/>
                  </a:lnTo>
                  <a:lnTo>
                    <a:pt x="546" y="345"/>
                  </a:lnTo>
                  <a:lnTo>
                    <a:pt x="624" y="368"/>
                  </a:lnTo>
                  <a:lnTo>
                    <a:pt x="669" y="368"/>
                  </a:lnTo>
                  <a:lnTo>
                    <a:pt x="702" y="356"/>
                  </a:lnTo>
                  <a:lnTo>
                    <a:pt x="724" y="345"/>
                  </a:lnTo>
                  <a:lnTo>
                    <a:pt x="736" y="334"/>
                  </a:lnTo>
                  <a:lnTo>
                    <a:pt x="736" y="312"/>
                  </a:lnTo>
                  <a:lnTo>
                    <a:pt x="736" y="290"/>
                  </a:lnTo>
                  <a:lnTo>
                    <a:pt x="713" y="256"/>
                  </a:lnTo>
                  <a:lnTo>
                    <a:pt x="680" y="234"/>
                  </a:lnTo>
                  <a:lnTo>
                    <a:pt x="613" y="189"/>
                  </a:lnTo>
                  <a:lnTo>
                    <a:pt x="457" y="145"/>
                  </a:lnTo>
                  <a:lnTo>
                    <a:pt x="79"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514;p21">
              <a:extLst>
                <a:ext uri="{FF2B5EF4-FFF2-40B4-BE49-F238E27FC236}">
                  <a16:creationId xmlns:a16="http://schemas.microsoft.com/office/drawing/2014/main" id="{BED9491E-C24E-45E6-B519-160D934BA1E2}"/>
                </a:ext>
              </a:extLst>
            </p:cNvPr>
            <p:cNvSpPr/>
            <p:nvPr/>
          </p:nvSpPr>
          <p:spPr>
            <a:xfrm>
              <a:off x="2182374" y="2605178"/>
              <a:ext cx="6829" cy="6031"/>
            </a:xfrm>
            <a:custGeom>
              <a:avLst/>
              <a:gdLst/>
              <a:ahLst/>
              <a:cxnLst/>
              <a:rect l="l" t="t" r="r" b="b"/>
              <a:pathLst>
                <a:path w="291" h="257" extrusionOk="0">
                  <a:moveTo>
                    <a:pt x="257" y="1"/>
                  </a:moveTo>
                  <a:lnTo>
                    <a:pt x="235" y="12"/>
                  </a:lnTo>
                  <a:lnTo>
                    <a:pt x="157" y="45"/>
                  </a:lnTo>
                  <a:lnTo>
                    <a:pt x="79" y="90"/>
                  </a:lnTo>
                  <a:lnTo>
                    <a:pt x="45" y="112"/>
                  </a:lnTo>
                  <a:lnTo>
                    <a:pt x="12" y="145"/>
                  </a:lnTo>
                  <a:lnTo>
                    <a:pt x="1" y="179"/>
                  </a:lnTo>
                  <a:lnTo>
                    <a:pt x="1" y="223"/>
                  </a:lnTo>
                  <a:lnTo>
                    <a:pt x="12" y="246"/>
                  </a:lnTo>
                  <a:lnTo>
                    <a:pt x="34" y="257"/>
                  </a:lnTo>
                  <a:lnTo>
                    <a:pt x="79" y="257"/>
                  </a:lnTo>
                  <a:lnTo>
                    <a:pt x="112" y="234"/>
                  </a:lnTo>
                  <a:lnTo>
                    <a:pt x="157" y="190"/>
                  </a:lnTo>
                  <a:lnTo>
                    <a:pt x="212" y="145"/>
                  </a:lnTo>
                  <a:lnTo>
                    <a:pt x="268" y="101"/>
                  </a:lnTo>
                  <a:lnTo>
                    <a:pt x="290" y="90"/>
                  </a:lnTo>
                  <a:lnTo>
                    <a:pt x="290" y="67"/>
                  </a:lnTo>
                  <a:lnTo>
                    <a:pt x="290" y="34"/>
                  </a:lnTo>
                  <a:lnTo>
                    <a:pt x="268" y="12"/>
                  </a:lnTo>
                  <a:lnTo>
                    <a:pt x="257"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515;p21">
              <a:extLst>
                <a:ext uri="{FF2B5EF4-FFF2-40B4-BE49-F238E27FC236}">
                  <a16:creationId xmlns:a16="http://schemas.microsoft.com/office/drawing/2014/main" id="{2A721123-06C9-40DD-A91A-4806317EA67F}"/>
                </a:ext>
              </a:extLst>
            </p:cNvPr>
            <p:cNvSpPr/>
            <p:nvPr/>
          </p:nvSpPr>
          <p:spPr>
            <a:xfrm>
              <a:off x="2162521" y="2602057"/>
              <a:ext cx="5257" cy="4201"/>
            </a:xfrm>
            <a:custGeom>
              <a:avLst/>
              <a:gdLst/>
              <a:ahLst/>
              <a:cxnLst/>
              <a:rect l="l" t="t" r="r" b="b"/>
              <a:pathLst>
                <a:path w="224" h="179" extrusionOk="0">
                  <a:moveTo>
                    <a:pt x="56" y="0"/>
                  </a:moveTo>
                  <a:lnTo>
                    <a:pt x="34" y="22"/>
                  </a:lnTo>
                  <a:lnTo>
                    <a:pt x="12" y="45"/>
                  </a:lnTo>
                  <a:lnTo>
                    <a:pt x="1" y="78"/>
                  </a:lnTo>
                  <a:lnTo>
                    <a:pt x="12" y="111"/>
                  </a:lnTo>
                  <a:lnTo>
                    <a:pt x="34" y="145"/>
                  </a:lnTo>
                  <a:lnTo>
                    <a:pt x="68" y="156"/>
                  </a:lnTo>
                  <a:lnTo>
                    <a:pt x="123" y="178"/>
                  </a:lnTo>
                  <a:lnTo>
                    <a:pt x="157" y="178"/>
                  </a:lnTo>
                  <a:lnTo>
                    <a:pt x="179" y="167"/>
                  </a:lnTo>
                  <a:lnTo>
                    <a:pt x="201" y="156"/>
                  </a:lnTo>
                  <a:lnTo>
                    <a:pt x="212" y="134"/>
                  </a:lnTo>
                  <a:lnTo>
                    <a:pt x="223" y="111"/>
                  </a:lnTo>
                  <a:lnTo>
                    <a:pt x="212" y="78"/>
                  </a:lnTo>
                  <a:lnTo>
                    <a:pt x="201" y="56"/>
                  </a:lnTo>
                  <a:lnTo>
                    <a:pt x="179" y="45"/>
                  </a:lnTo>
                  <a:lnTo>
                    <a:pt x="123" y="11"/>
                  </a:lnTo>
                  <a:lnTo>
                    <a:pt x="90"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516;p21">
              <a:extLst>
                <a:ext uri="{FF2B5EF4-FFF2-40B4-BE49-F238E27FC236}">
                  <a16:creationId xmlns:a16="http://schemas.microsoft.com/office/drawing/2014/main" id="{4ABBFA77-FD4A-446E-9BEF-6CA26CA776D6}"/>
                </a:ext>
              </a:extLst>
            </p:cNvPr>
            <p:cNvSpPr/>
            <p:nvPr/>
          </p:nvSpPr>
          <p:spPr>
            <a:xfrm>
              <a:off x="1840382" y="2578261"/>
              <a:ext cx="380174" cy="108467"/>
            </a:xfrm>
            <a:custGeom>
              <a:avLst/>
              <a:gdLst/>
              <a:ahLst/>
              <a:cxnLst/>
              <a:rect l="l" t="t" r="r" b="b"/>
              <a:pathLst>
                <a:path w="16200" h="4622" extrusionOk="0">
                  <a:moveTo>
                    <a:pt x="4142" y="1"/>
                  </a:moveTo>
                  <a:lnTo>
                    <a:pt x="3975" y="12"/>
                  </a:lnTo>
                  <a:lnTo>
                    <a:pt x="3819" y="45"/>
                  </a:lnTo>
                  <a:lnTo>
                    <a:pt x="3663" y="112"/>
                  </a:lnTo>
                  <a:lnTo>
                    <a:pt x="3596" y="146"/>
                  </a:lnTo>
                  <a:lnTo>
                    <a:pt x="3530" y="190"/>
                  </a:lnTo>
                  <a:lnTo>
                    <a:pt x="3463" y="235"/>
                  </a:lnTo>
                  <a:lnTo>
                    <a:pt x="3407" y="290"/>
                  </a:lnTo>
                  <a:lnTo>
                    <a:pt x="3351" y="357"/>
                  </a:lnTo>
                  <a:lnTo>
                    <a:pt x="3307" y="424"/>
                  </a:lnTo>
                  <a:lnTo>
                    <a:pt x="3251" y="524"/>
                  </a:lnTo>
                  <a:lnTo>
                    <a:pt x="3218" y="624"/>
                  </a:lnTo>
                  <a:lnTo>
                    <a:pt x="3184" y="725"/>
                  </a:lnTo>
                  <a:lnTo>
                    <a:pt x="3173" y="836"/>
                  </a:lnTo>
                  <a:lnTo>
                    <a:pt x="3162" y="947"/>
                  </a:lnTo>
                  <a:lnTo>
                    <a:pt x="3151" y="1059"/>
                  </a:lnTo>
                  <a:lnTo>
                    <a:pt x="3162" y="1281"/>
                  </a:lnTo>
                  <a:lnTo>
                    <a:pt x="3173" y="1515"/>
                  </a:lnTo>
                  <a:lnTo>
                    <a:pt x="3184" y="1749"/>
                  </a:lnTo>
                  <a:lnTo>
                    <a:pt x="3173" y="1860"/>
                  </a:lnTo>
                  <a:lnTo>
                    <a:pt x="3173" y="1972"/>
                  </a:lnTo>
                  <a:lnTo>
                    <a:pt x="3151" y="2083"/>
                  </a:lnTo>
                  <a:lnTo>
                    <a:pt x="3129" y="2194"/>
                  </a:lnTo>
                  <a:lnTo>
                    <a:pt x="2962" y="2172"/>
                  </a:lnTo>
                  <a:lnTo>
                    <a:pt x="2795" y="2161"/>
                  </a:lnTo>
                  <a:lnTo>
                    <a:pt x="2628" y="2161"/>
                  </a:lnTo>
                  <a:lnTo>
                    <a:pt x="2461" y="2172"/>
                  </a:lnTo>
                  <a:lnTo>
                    <a:pt x="2639" y="2706"/>
                  </a:lnTo>
                  <a:lnTo>
                    <a:pt x="2394" y="2606"/>
                  </a:lnTo>
                  <a:lnTo>
                    <a:pt x="2138" y="2517"/>
                  </a:lnTo>
                  <a:lnTo>
                    <a:pt x="1871" y="2450"/>
                  </a:lnTo>
                  <a:lnTo>
                    <a:pt x="1603" y="2395"/>
                  </a:lnTo>
                  <a:lnTo>
                    <a:pt x="1336" y="2350"/>
                  </a:lnTo>
                  <a:lnTo>
                    <a:pt x="1069" y="2328"/>
                  </a:lnTo>
                  <a:lnTo>
                    <a:pt x="802" y="2328"/>
                  </a:lnTo>
                  <a:lnTo>
                    <a:pt x="535" y="2339"/>
                  </a:lnTo>
                  <a:lnTo>
                    <a:pt x="434" y="2350"/>
                  </a:lnTo>
                  <a:lnTo>
                    <a:pt x="345" y="2361"/>
                  </a:lnTo>
                  <a:lnTo>
                    <a:pt x="256" y="2395"/>
                  </a:lnTo>
                  <a:lnTo>
                    <a:pt x="167" y="2439"/>
                  </a:lnTo>
                  <a:lnTo>
                    <a:pt x="89" y="2495"/>
                  </a:lnTo>
                  <a:lnTo>
                    <a:pt x="34" y="2550"/>
                  </a:lnTo>
                  <a:lnTo>
                    <a:pt x="23" y="2595"/>
                  </a:lnTo>
                  <a:lnTo>
                    <a:pt x="0" y="2628"/>
                  </a:lnTo>
                  <a:lnTo>
                    <a:pt x="0" y="2673"/>
                  </a:lnTo>
                  <a:lnTo>
                    <a:pt x="0" y="2717"/>
                  </a:lnTo>
                  <a:lnTo>
                    <a:pt x="0" y="2762"/>
                  </a:lnTo>
                  <a:lnTo>
                    <a:pt x="11" y="2807"/>
                  </a:lnTo>
                  <a:lnTo>
                    <a:pt x="56" y="2884"/>
                  </a:lnTo>
                  <a:lnTo>
                    <a:pt x="123" y="2951"/>
                  </a:lnTo>
                  <a:lnTo>
                    <a:pt x="190" y="3018"/>
                  </a:lnTo>
                  <a:lnTo>
                    <a:pt x="345" y="3141"/>
                  </a:lnTo>
                  <a:lnTo>
                    <a:pt x="501" y="3252"/>
                  </a:lnTo>
                  <a:lnTo>
                    <a:pt x="679" y="3352"/>
                  </a:lnTo>
                  <a:lnTo>
                    <a:pt x="858" y="3441"/>
                  </a:lnTo>
                  <a:lnTo>
                    <a:pt x="1047" y="3508"/>
                  </a:lnTo>
                  <a:lnTo>
                    <a:pt x="1236" y="3575"/>
                  </a:lnTo>
                  <a:lnTo>
                    <a:pt x="1425" y="3619"/>
                  </a:lnTo>
                  <a:lnTo>
                    <a:pt x="1626" y="3642"/>
                  </a:lnTo>
                  <a:lnTo>
                    <a:pt x="4242" y="4131"/>
                  </a:lnTo>
                  <a:lnTo>
                    <a:pt x="4064" y="4310"/>
                  </a:lnTo>
                  <a:lnTo>
                    <a:pt x="4298" y="4399"/>
                  </a:lnTo>
                  <a:lnTo>
                    <a:pt x="4532" y="4465"/>
                  </a:lnTo>
                  <a:lnTo>
                    <a:pt x="4776" y="4510"/>
                  </a:lnTo>
                  <a:lnTo>
                    <a:pt x="5021" y="4554"/>
                  </a:lnTo>
                  <a:lnTo>
                    <a:pt x="5266" y="4577"/>
                  </a:lnTo>
                  <a:lnTo>
                    <a:pt x="5511" y="4599"/>
                  </a:lnTo>
                  <a:lnTo>
                    <a:pt x="6012" y="4599"/>
                  </a:lnTo>
                  <a:lnTo>
                    <a:pt x="6513" y="4588"/>
                  </a:lnTo>
                  <a:lnTo>
                    <a:pt x="7025" y="4554"/>
                  </a:lnTo>
                  <a:lnTo>
                    <a:pt x="7526" y="4521"/>
                  </a:lnTo>
                  <a:lnTo>
                    <a:pt x="8027" y="4510"/>
                  </a:lnTo>
                  <a:lnTo>
                    <a:pt x="8350" y="4499"/>
                  </a:lnTo>
                  <a:lnTo>
                    <a:pt x="8662" y="4510"/>
                  </a:lnTo>
                  <a:lnTo>
                    <a:pt x="9308" y="4532"/>
                  </a:lnTo>
                  <a:lnTo>
                    <a:pt x="9942" y="4566"/>
                  </a:lnTo>
                  <a:lnTo>
                    <a:pt x="10577" y="4599"/>
                  </a:lnTo>
                  <a:lnTo>
                    <a:pt x="11212" y="4621"/>
                  </a:lnTo>
                  <a:lnTo>
                    <a:pt x="11523" y="4610"/>
                  </a:lnTo>
                  <a:lnTo>
                    <a:pt x="11846" y="4610"/>
                  </a:lnTo>
                  <a:lnTo>
                    <a:pt x="12158" y="4588"/>
                  </a:lnTo>
                  <a:lnTo>
                    <a:pt x="12470" y="4554"/>
                  </a:lnTo>
                  <a:lnTo>
                    <a:pt x="12781" y="4499"/>
                  </a:lnTo>
                  <a:lnTo>
                    <a:pt x="13093" y="4443"/>
                  </a:lnTo>
                  <a:lnTo>
                    <a:pt x="13394" y="4365"/>
                  </a:lnTo>
                  <a:lnTo>
                    <a:pt x="13694" y="4276"/>
                  </a:lnTo>
                  <a:lnTo>
                    <a:pt x="13984" y="4176"/>
                  </a:lnTo>
                  <a:lnTo>
                    <a:pt x="14273" y="4065"/>
                  </a:lnTo>
                  <a:lnTo>
                    <a:pt x="14563" y="3942"/>
                  </a:lnTo>
                  <a:lnTo>
                    <a:pt x="14852" y="3820"/>
                  </a:lnTo>
                  <a:lnTo>
                    <a:pt x="15420" y="3552"/>
                  </a:lnTo>
                  <a:lnTo>
                    <a:pt x="15665" y="3430"/>
                  </a:lnTo>
                  <a:lnTo>
                    <a:pt x="15787" y="3352"/>
                  </a:lnTo>
                  <a:lnTo>
                    <a:pt x="15899" y="3274"/>
                  </a:lnTo>
                  <a:lnTo>
                    <a:pt x="15999" y="3185"/>
                  </a:lnTo>
                  <a:lnTo>
                    <a:pt x="16088" y="3085"/>
                  </a:lnTo>
                  <a:lnTo>
                    <a:pt x="16144" y="2962"/>
                  </a:lnTo>
                  <a:lnTo>
                    <a:pt x="16166" y="2907"/>
                  </a:lnTo>
                  <a:lnTo>
                    <a:pt x="16188" y="2840"/>
                  </a:lnTo>
                  <a:lnTo>
                    <a:pt x="16199" y="2762"/>
                  </a:lnTo>
                  <a:lnTo>
                    <a:pt x="16199" y="2684"/>
                  </a:lnTo>
                  <a:lnTo>
                    <a:pt x="16188" y="2606"/>
                  </a:lnTo>
                  <a:lnTo>
                    <a:pt x="16166" y="2528"/>
                  </a:lnTo>
                  <a:lnTo>
                    <a:pt x="16133" y="2461"/>
                  </a:lnTo>
                  <a:lnTo>
                    <a:pt x="16099" y="2395"/>
                  </a:lnTo>
                  <a:lnTo>
                    <a:pt x="16055" y="2328"/>
                  </a:lnTo>
                  <a:lnTo>
                    <a:pt x="15999" y="2272"/>
                  </a:lnTo>
                  <a:lnTo>
                    <a:pt x="15943" y="2216"/>
                  </a:lnTo>
                  <a:lnTo>
                    <a:pt x="15876" y="2161"/>
                  </a:lnTo>
                  <a:lnTo>
                    <a:pt x="15810" y="2116"/>
                  </a:lnTo>
                  <a:lnTo>
                    <a:pt x="15743" y="2083"/>
                  </a:lnTo>
                  <a:lnTo>
                    <a:pt x="15665" y="2049"/>
                  </a:lnTo>
                  <a:lnTo>
                    <a:pt x="15598" y="2016"/>
                  </a:lnTo>
                  <a:lnTo>
                    <a:pt x="15520" y="2005"/>
                  </a:lnTo>
                  <a:lnTo>
                    <a:pt x="15442" y="1983"/>
                  </a:lnTo>
                  <a:lnTo>
                    <a:pt x="15286" y="1983"/>
                  </a:lnTo>
                  <a:lnTo>
                    <a:pt x="15131" y="1994"/>
                  </a:lnTo>
                  <a:lnTo>
                    <a:pt x="14975" y="2027"/>
                  </a:lnTo>
                  <a:lnTo>
                    <a:pt x="14830" y="2072"/>
                  </a:lnTo>
                  <a:lnTo>
                    <a:pt x="14674" y="2127"/>
                  </a:lnTo>
                  <a:lnTo>
                    <a:pt x="14529" y="2183"/>
                  </a:lnTo>
                  <a:lnTo>
                    <a:pt x="14240" y="2328"/>
                  </a:lnTo>
                  <a:lnTo>
                    <a:pt x="14240" y="2328"/>
                  </a:lnTo>
                  <a:lnTo>
                    <a:pt x="14997" y="992"/>
                  </a:lnTo>
                  <a:lnTo>
                    <a:pt x="15053" y="880"/>
                  </a:lnTo>
                  <a:lnTo>
                    <a:pt x="15097" y="769"/>
                  </a:lnTo>
                  <a:lnTo>
                    <a:pt x="15142" y="647"/>
                  </a:lnTo>
                  <a:lnTo>
                    <a:pt x="15164" y="535"/>
                  </a:lnTo>
                  <a:lnTo>
                    <a:pt x="15175" y="413"/>
                  </a:lnTo>
                  <a:lnTo>
                    <a:pt x="15153" y="313"/>
                  </a:lnTo>
                  <a:lnTo>
                    <a:pt x="15142" y="257"/>
                  </a:lnTo>
                  <a:lnTo>
                    <a:pt x="15108" y="212"/>
                  </a:lnTo>
                  <a:lnTo>
                    <a:pt x="15075" y="179"/>
                  </a:lnTo>
                  <a:lnTo>
                    <a:pt x="15041" y="135"/>
                  </a:lnTo>
                  <a:lnTo>
                    <a:pt x="14997" y="112"/>
                  </a:lnTo>
                  <a:lnTo>
                    <a:pt x="14952" y="90"/>
                  </a:lnTo>
                  <a:lnTo>
                    <a:pt x="14852" y="57"/>
                  </a:lnTo>
                  <a:lnTo>
                    <a:pt x="14641" y="57"/>
                  </a:lnTo>
                  <a:lnTo>
                    <a:pt x="14362" y="79"/>
                  </a:lnTo>
                  <a:lnTo>
                    <a:pt x="14084" y="112"/>
                  </a:lnTo>
                  <a:lnTo>
                    <a:pt x="13806" y="168"/>
                  </a:lnTo>
                  <a:lnTo>
                    <a:pt x="13538" y="235"/>
                  </a:lnTo>
                  <a:lnTo>
                    <a:pt x="13271" y="313"/>
                  </a:lnTo>
                  <a:lnTo>
                    <a:pt x="13004" y="402"/>
                  </a:lnTo>
                  <a:lnTo>
                    <a:pt x="12748" y="513"/>
                  </a:lnTo>
                  <a:lnTo>
                    <a:pt x="12492" y="636"/>
                  </a:lnTo>
                  <a:lnTo>
                    <a:pt x="12247" y="758"/>
                  </a:lnTo>
                  <a:lnTo>
                    <a:pt x="12002" y="903"/>
                  </a:lnTo>
                  <a:lnTo>
                    <a:pt x="11768" y="1059"/>
                  </a:lnTo>
                  <a:lnTo>
                    <a:pt x="11546" y="1226"/>
                  </a:lnTo>
                  <a:lnTo>
                    <a:pt x="11323" y="1404"/>
                  </a:lnTo>
                  <a:lnTo>
                    <a:pt x="11123" y="1593"/>
                  </a:lnTo>
                  <a:lnTo>
                    <a:pt x="10922" y="1793"/>
                  </a:lnTo>
                  <a:lnTo>
                    <a:pt x="10733" y="2005"/>
                  </a:lnTo>
                  <a:lnTo>
                    <a:pt x="10755" y="1938"/>
                  </a:lnTo>
                  <a:lnTo>
                    <a:pt x="10766" y="1871"/>
                  </a:lnTo>
                  <a:lnTo>
                    <a:pt x="10766" y="1805"/>
                  </a:lnTo>
                  <a:lnTo>
                    <a:pt x="10755" y="1738"/>
                  </a:lnTo>
                  <a:lnTo>
                    <a:pt x="10733" y="1671"/>
                  </a:lnTo>
                  <a:lnTo>
                    <a:pt x="10699" y="1615"/>
                  </a:lnTo>
                  <a:lnTo>
                    <a:pt x="10655" y="1560"/>
                  </a:lnTo>
                  <a:lnTo>
                    <a:pt x="10599" y="1504"/>
                  </a:lnTo>
                  <a:lnTo>
                    <a:pt x="10544" y="1459"/>
                  </a:lnTo>
                  <a:lnTo>
                    <a:pt x="10477" y="1415"/>
                  </a:lnTo>
                  <a:lnTo>
                    <a:pt x="10410" y="1381"/>
                  </a:lnTo>
                  <a:lnTo>
                    <a:pt x="10343" y="1359"/>
                  </a:lnTo>
                  <a:lnTo>
                    <a:pt x="10265" y="1337"/>
                  </a:lnTo>
                  <a:lnTo>
                    <a:pt x="10121" y="1337"/>
                  </a:lnTo>
                  <a:lnTo>
                    <a:pt x="10043" y="1348"/>
                  </a:lnTo>
                  <a:lnTo>
                    <a:pt x="9976" y="1370"/>
                  </a:lnTo>
                  <a:lnTo>
                    <a:pt x="9909" y="1404"/>
                  </a:lnTo>
                  <a:lnTo>
                    <a:pt x="9787" y="1471"/>
                  </a:lnTo>
                  <a:lnTo>
                    <a:pt x="9675" y="1560"/>
                  </a:lnTo>
                  <a:lnTo>
                    <a:pt x="9564" y="1671"/>
                  </a:lnTo>
                  <a:lnTo>
                    <a:pt x="9464" y="1782"/>
                  </a:lnTo>
                  <a:lnTo>
                    <a:pt x="9375" y="1916"/>
                  </a:lnTo>
                  <a:lnTo>
                    <a:pt x="9219" y="2172"/>
                  </a:lnTo>
                  <a:lnTo>
                    <a:pt x="9163" y="2083"/>
                  </a:lnTo>
                  <a:lnTo>
                    <a:pt x="9119" y="1994"/>
                  </a:lnTo>
                  <a:lnTo>
                    <a:pt x="9085" y="1894"/>
                  </a:lnTo>
                  <a:lnTo>
                    <a:pt x="9063" y="1793"/>
                  </a:lnTo>
                  <a:lnTo>
                    <a:pt x="9029" y="1582"/>
                  </a:lnTo>
                  <a:lnTo>
                    <a:pt x="9007" y="1359"/>
                  </a:lnTo>
                  <a:lnTo>
                    <a:pt x="8974" y="1159"/>
                  </a:lnTo>
                  <a:lnTo>
                    <a:pt x="8952" y="1047"/>
                  </a:lnTo>
                  <a:lnTo>
                    <a:pt x="8929" y="958"/>
                  </a:lnTo>
                  <a:lnTo>
                    <a:pt x="8896" y="869"/>
                  </a:lnTo>
                  <a:lnTo>
                    <a:pt x="8840" y="780"/>
                  </a:lnTo>
                  <a:lnTo>
                    <a:pt x="8785" y="702"/>
                  </a:lnTo>
                  <a:lnTo>
                    <a:pt x="8718" y="636"/>
                  </a:lnTo>
                  <a:lnTo>
                    <a:pt x="8651" y="591"/>
                  </a:lnTo>
                  <a:lnTo>
                    <a:pt x="8573" y="558"/>
                  </a:lnTo>
                  <a:lnTo>
                    <a:pt x="8506" y="535"/>
                  </a:lnTo>
                  <a:lnTo>
                    <a:pt x="8428" y="524"/>
                  </a:lnTo>
                  <a:lnTo>
                    <a:pt x="8284" y="524"/>
                  </a:lnTo>
                  <a:lnTo>
                    <a:pt x="8206" y="546"/>
                  </a:lnTo>
                  <a:lnTo>
                    <a:pt x="8128" y="569"/>
                  </a:lnTo>
                  <a:lnTo>
                    <a:pt x="8050" y="591"/>
                  </a:lnTo>
                  <a:lnTo>
                    <a:pt x="7972" y="636"/>
                  </a:lnTo>
                  <a:lnTo>
                    <a:pt x="7838" y="725"/>
                  </a:lnTo>
                  <a:lnTo>
                    <a:pt x="7716" y="836"/>
                  </a:lnTo>
                  <a:lnTo>
                    <a:pt x="7604" y="970"/>
                  </a:lnTo>
                  <a:lnTo>
                    <a:pt x="7515" y="1103"/>
                  </a:lnTo>
                  <a:lnTo>
                    <a:pt x="7437" y="1248"/>
                  </a:lnTo>
                  <a:lnTo>
                    <a:pt x="7304" y="1548"/>
                  </a:lnTo>
                  <a:lnTo>
                    <a:pt x="7170" y="1849"/>
                  </a:lnTo>
                  <a:lnTo>
                    <a:pt x="7092" y="1994"/>
                  </a:lnTo>
                  <a:lnTo>
                    <a:pt x="7014" y="2139"/>
                  </a:lnTo>
                  <a:lnTo>
                    <a:pt x="6669" y="1760"/>
                  </a:lnTo>
                  <a:lnTo>
                    <a:pt x="6313" y="1404"/>
                  </a:lnTo>
                  <a:lnTo>
                    <a:pt x="5945" y="1059"/>
                  </a:lnTo>
                  <a:lnTo>
                    <a:pt x="5578" y="713"/>
                  </a:lnTo>
                  <a:lnTo>
                    <a:pt x="5322" y="502"/>
                  </a:lnTo>
                  <a:lnTo>
                    <a:pt x="5188" y="402"/>
                  </a:lnTo>
                  <a:lnTo>
                    <a:pt x="5055" y="302"/>
                  </a:lnTo>
                  <a:lnTo>
                    <a:pt x="4921" y="224"/>
                  </a:lnTo>
                  <a:lnTo>
                    <a:pt x="4776" y="146"/>
                  </a:lnTo>
                  <a:lnTo>
                    <a:pt x="4621" y="79"/>
                  </a:lnTo>
                  <a:lnTo>
                    <a:pt x="4465" y="34"/>
                  </a:lnTo>
                  <a:lnTo>
                    <a:pt x="43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517;p21">
              <a:extLst>
                <a:ext uri="{FF2B5EF4-FFF2-40B4-BE49-F238E27FC236}">
                  <a16:creationId xmlns:a16="http://schemas.microsoft.com/office/drawing/2014/main" id="{FF758446-1E5A-47C4-83CA-4A087BAA5D0C}"/>
                </a:ext>
              </a:extLst>
            </p:cNvPr>
            <p:cNvSpPr/>
            <p:nvPr/>
          </p:nvSpPr>
          <p:spPr>
            <a:xfrm>
              <a:off x="1864671" y="2606750"/>
              <a:ext cx="71365" cy="37126"/>
            </a:xfrm>
            <a:custGeom>
              <a:avLst/>
              <a:gdLst/>
              <a:ahLst/>
              <a:cxnLst/>
              <a:rect l="l" t="t" r="r" b="b"/>
              <a:pathLst>
                <a:path w="3041" h="1582" extrusionOk="0">
                  <a:moveTo>
                    <a:pt x="1927" y="0"/>
                  </a:moveTo>
                  <a:lnTo>
                    <a:pt x="1760" y="12"/>
                  </a:lnTo>
                  <a:lnTo>
                    <a:pt x="1437" y="34"/>
                  </a:lnTo>
                  <a:lnTo>
                    <a:pt x="1225" y="56"/>
                  </a:lnTo>
                  <a:lnTo>
                    <a:pt x="1025" y="90"/>
                  </a:lnTo>
                  <a:lnTo>
                    <a:pt x="825" y="145"/>
                  </a:lnTo>
                  <a:lnTo>
                    <a:pt x="624" y="223"/>
                  </a:lnTo>
                  <a:lnTo>
                    <a:pt x="491" y="279"/>
                  </a:lnTo>
                  <a:lnTo>
                    <a:pt x="357" y="357"/>
                  </a:lnTo>
                  <a:lnTo>
                    <a:pt x="234" y="446"/>
                  </a:lnTo>
                  <a:lnTo>
                    <a:pt x="179" y="490"/>
                  </a:lnTo>
                  <a:lnTo>
                    <a:pt x="134" y="546"/>
                  </a:lnTo>
                  <a:lnTo>
                    <a:pt x="90" y="613"/>
                  </a:lnTo>
                  <a:lnTo>
                    <a:pt x="56" y="680"/>
                  </a:lnTo>
                  <a:lnTo>
                    <a:pt x="34" y="758"/>
                  </a:lnTo>
                  <a:lnTo>
                    <a:pt x="12" y="824"/>
                  </a:lnTo>
                  <a:lnTo>
                    <a:pt x="1" y="902"/>
                  </a:lnTo>
                  <a:lnTo>
                    <a:pt x="12" y="980"/>
                  </a:lnTo>
                  <a:lnTo>
                    <a:pt x="23" y="1047"/>
                  </a:lnTo>
                  <a:lnTo>
                    <a:pt x="45" y="1125"/>
                  </a:lnTo>
                  <a:lnTo>
                    <a:pt x="90" y="1181"/>
                  </a:lnTo>
                  <a:lnTo>
                    <a:pt x="134" y="1236"/>
                  </a:lnTo>
                  <a:lnTo>
                    <a:pt x="190" y="1292"/>
                  </a:lnTo>
                  <a:lnTo>
                    <a:pt x="246" y="1325"/>
                  </a:lnTo>
                  <a:lnTo>
                    <a:pt x="390" y="1392"/>
                  </a:lnTo>
                  <a:lnTo>
                    <a:pt x="524" y="1448"/>
                  </a:lnTo>
                  <a:lnTo>
                    <a:pt x="680" y="1492"/>
                  </a:lnTo>
                  <a:lnTo>
                    <a:pt x="825" y="1526"/>
                  </a:lnTo>
                  <a:lnTo>
                    <a:pt x="980" y="1548"/>
                  </a:lnTo>
                  <a:lnTo>
                    <a:pt x="1136" y="1570"/>
                  </a:lnTo>
                  <a:lnTo>
                    <a:pt x="1281" y="1581"/>
                  </a:lnTo>
                  <a:lnTo>
                    <a:pt x="1437" y="1581"/>
                  </a:lnTo>
                  <a:lnTo>
                    <a:pt x="1593" y="1570"/>
                  </a:lnTo>
                  <a:lnTo>
                    <a:pt x="1749" y="1559"/>
                  </a:lnTo>
                  <a:lnTo>
                    <a:pt x="1893" y="1526"/>
                  </a:lnTo>
                  <a:lnTo>
                    <a:pt x="2049" y="1492"/>
                  </a:lnTo>
                  <a:lnTo>
                    <a:pt x="2194" y="1448"/>
                  </a:lnTo>
                  <a:lnTo>
                    <a:pt x="2328" y="1392"/>
                  </a:lnTo>
                  <a:lnTo>
                    <a:pt x="2461" y="1325"/>
                  </a:lnTo>
                  <a:lnTo>
                    <a:pt x="2595" y="1247"/>
                  </a:lnTo>
                  <a:lnTo>
                    <a:pt x="2717" y="1158"/>
                  </a:lnTo>
                  <a:lnTo>
                    <a:pt x="2829" y="1058"/>
                  </a:lnTo>
                  <a:lnTo>
                    <a:pt x="2895" y="991"/>
                  </a:lnTo>
                  <a:lnTo>
                    <a:pt x="2940" y="925"/>
                  </a:lnTo>
                  <a:lnTo>
                    <a:pt x="2984" y="858"/>
                  </a:lnTo>
                  <a:lnTo>
                    <a:pt x="3018" y="780"/>
                  </a:lnTo>
                  <a:lnTo>
                    <a:pt x="3040" y="680"/>
                  </a:lnTo>
                  <a:lnTo>
                    <a:pt x="3040" y="591"/>
                  </a:lnTo>
                  <a:lnTo>
                    <a:pt x="3018" y="501"/>
                  </a:lnTo>
                  <a:lnTo>
                    <a:pt x="2973" y="412"/>
                  </a:lnTo>
                  <a:lnTo>
                    <a:pt x="2929" y="334"/>
                  </a:lnTo>
                  <a:lnTo>
                    <a:pt x="2862" y="268"/>
                  </a:lnTo>
                  <a:lnTo>
                    <a:pt x="2795" y="201"/>
                  </a:lnTo>
                  <a:lnTo>
                    <a:pt x="2717" y="145"/>
                  </a:lnTo>
                  <a:lnTo>
                    <a:pt x="2561" y="78"/>
                  </a:lnTo>
                  <a:lnTo>
                    <a:pt x="2405" y="34"/>
                  </a:lnTo>
                  <a:lnTo>
                    <a:pt x="2250" y="12"/>
                  </a:lnTo>
                  <a:lnTo>
                    <a:pt x="2083" y="0"/>
                  </a:lnTo>
                  <a:close/>
                </a:path>
              </a:pathLst>
            </a:custGeom>
            <a:solidFill>
              <a:srgbClr val="93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518;p21">
              <a:extLst>
                <a:ext uri="{FF2B5EF4-FFF2-40B4-BE49-F238E27FC236}">
                  <a16:creationId xmlns:a16="http://schemas.microsoft.com/office/drawing/2014/main" id="{86E4CAD9-6C8F-4F28-80D0-95E056D37CFC}"/>
                </a:ext>
              </a:extLst>
            </p:cNvPr>
            <p:cNvSpPr/>
            <p:nvPr/>
          </p:nvSpPr>
          <p:spPr>
            <a:xfrm>
              <a:off x="1877485" y="2623201"/>
              <a:ext cx="17788" cy="8918"/>
            </a:xfrm>
            <a:custGeom>
              <a:avLst/>
              <a:gdLst/>
              <a:ahLst/>
              <a:cxnLst/>
              <a:rect l="l" t="t" r="r" b="b"/>
              <a:pathLst>
                <a:path w="758" h="380" extrusionOk="0">
                  <a:moveTo>
                    <a:pt x="579" y="1"/>
                  </a:moveTo>
                  <a:lnTo>
                    <a:pt x="490" y="12"/>
                  </a:lnTo>
                  <a:lnTo>
                    <a:pt x="401" y="34"/>
                  </a:lnTo>
                  <a:lnTo>
                    <a:pt x="323" y="57"/>
                  </a:lnTo>
                  <a:lnTo>
                    <a:pt x="234" y="101"/>
                  </a:lnTo>
                  <a:lnTo>
                    <a:pt x="156" y="134"/>
                  </a:lnTo>
                  <a:lnTo>
                    <a:pt x="89" y="190"/>
                  </a:lnTo>
                  <a:lnTo>
                    <a:pt x="22" y="235"/>
                  </a:lnTo>
                  <a:lnTo>
                    <a:pt x="0" y="257"/>
                  </a:lnTo>
                  <a:lnTo>
                    <a:pt x="0" y="279"/>
                  </a:lnTo>
                  <a:lnTo>
                    <a:pt x="0" y="301"/>
                  </a:lnTo>
                  <a:lnTo>
                    <a:pt x="11" y="313"/>
                  </a:lnTo>
                  <a:lnTo>
                    <a:pt x="45" y="346"/>
                  </a:lnTo>
                  <a:lnTo>
                    <a:pt x="78" y="346"/>
                  </a:lnTo>
                  <a:lnTo>
                    <a:pt x="178" y="335"/>
                  </a:lnTo>
                  <a:lnTo>
                    <a:pt x="256" y="301"/>
                  </a:lnTo>
                  <a:lnTo>
                    <a:pt x="434" y="246"/>
                  </a:lnTo>
                  <a:lnTo>
                    <a:pt x="590" y="190"/>
                  </a:lnTo>
                  <a:lnTo>
                    <a:pt x="627" y="165"/>
                  </a:lnTo>
                  <a:lnTo>
                    <a:pt x="613" y="190"/>
                  </a:lnTo>
                  <a:lnTo>
                    <a:pt x="579" y="257"/>
                  </a:lnTo>
                  <a:lnTo>
                    <a:pt x="557" y="324"/>
                  </a:lnTo>
                  <a:lnTo>
                    <a:pt x="557" y="335"/>
                  </a:lnTo>
                  <a:lnTo>
                    <a:pt x="557" y="357"/>
                  </a:lnTo>
                  <a:lnTo>
                    <a:pt x="579" y="368"/>
                  </a:lnTo>
                  <a:lnTo>
                    <a:pt x="613" y="379"/>
                  </a:lnTo>
                  <a:lnTo>
                    <a:pt x="646" y="357"/>
                  </a:lnTo>
                  <a:lnTo>
                    <a:pt x="702" y="268"/>
                  </a:lnTo>
                  <a:lnTo>
                    <a:pt x="724" y="212"/>
                  </a:lnTo>
                  <a:lnTo>
                    <a:pt x="746" y="157"/>
                  </a:lnTo>
                  <a:lnTo>
                    <a:pt x="757" y="90"/>
                  </a:lnTo>
                  <a:lnTo>
                    <a:pt x="746" y="45"/>
                  </a:lnTo>
                  <a:lnTo>
                    <a:pt x="735" y="23"/>
                  </a:lnTo>
                  <a:lnTo>
                    <a:pt x="724" y="12"/>
                  </a:lnTo>
                  <a:lnTo>
                    <a:pt x="690"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519;p21">
              <a:extLst>
                <a:ext uri="{FF2B5EF4-FFF2-40B4-BE49-F238E27FC236}">
                  <a16:creationId xmlns:a16="http://schemas.microsoft.com/office/drawing/2014/main" id="{89489C1B-B6FE-4AE9-9B13-A8A4FC5F6494}"/>
                </a:ext>
              </a:extLst>
            </p:cNvPr>
            <p:cNvSpPr/>
            <p:nvPr/>
          </p:nvSpPr>
          <p:spPr>
            <a:xfrm>
              <a:off x="1898112" y="2622685"/>
              <a:ext cx="5515" cy="7345"/>
            </a:xfrm>
            <a:custGeom>
              <a:avLst/>
              <a:gdLst/>
              <a:ahLst/>
              <a:cxnLst/>
              <a:rect l="l" t="t" r="r" b="b"/>
              <a:pathLst>
                <a:path w="235" h="313" extrusionOk="0">
                  <a:moveTo>
                    <a:pt x="90" y="1"/>
                  </a:moveTo>
                  <a:lnTo>
                    <a:pt x="56" y="23"/>
                  </a:lnTo>
                  <a:lnTo>
                    <a:pt x="34" y="45"/>
                  </a:lnTo>
                  <a:lnTo>
                    <a:pt x="12" y="79"/>
                  </a:lnTo>
                  <a:lnTo>
                    <a:pt x="1" y="123"/>
                  </a:lnTo>
                  <a:lnTo>
                    <a:pt x="1" y="168"/>
                  </a:lnTo>
                  <a:lnTo>
                    <a:pt x="12" y="234"/>
                  </a:lnTo>
                  <a:lnTo>
                    <a:pt x="56" y="290"/>
                  </a:lnTo>
                  <a:lnTo>
                    <a:pt x="79" y="301"/>
                  </a:lnTo>
                  <a:lnTo>
                    <a:pt x="101" y="312"/>
                  </a:lnTo>
                  <a:lnTo>
                    <a:pt x="168" y="312"/>
                  </a:lnTo>
                  <a:lnTo>
                    <a:pt x="190" y="290"/>
                  </a:lnTo>
                  <a:lnTo>
                    <a:pt x="212" y="268"/>
                  </a:lnTo>
                  <a:lnTo>
                    <a:pt x="223" y="246"/>
                  </a:lnTo>
                  <a:lnTo>
                    <a:pt x="235" y="212"/>
                  </a:lnTo>
                  <a:lnTo>
                    <a:pt x="223" y="134"/>
                  </a:lnTo>
                  <a:lnTo>
                    <a:pt x="223" y="112"/>
                  </a:lnTo>
                  <a:lnTo>
                    <a:pt x="223" y="67"/>
                  </a:lnTo>
                  <a:lnTo>
                    <a:pt x="190" y="34"/>
                  </a:lnTo>
                  <a:lnTo>
                    <a:pt x="168" y="12"/>
                  </a:lnTo>
                  <a:lnTo>
                    <a:pt x="134"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520;p21">
              <a:extLst>
                <a:ext uri="{FF2B5EF4-FFF2-40B4-BE49-F238E27FC236}">
                  <a16:creationId xmlns:a16="http://schemas.microsoft.com/office/drawing/2014/main" id="{57455A3D-7E94-436A-945F-48D69A8CF8F4}"/>
                </a:ext>
              </a:extLst>
            </p:cNvPr>
            <p:cNvSpPr/>
            <p:nvPr/>
          </p:nvSpPr>
          <p:spPr>
            <a:xfrm>
              <a:off x="1901257" y="2631039"/>
              <a:ext cx="8378" cy="5257"/>
            </a:xfrm>
            <a:custGeom>
              <a:avLst/>
              <a:gdLst/>
              <a:ahLst/>
              <a:cxnLst/>
              <a:rect l="l" t="t" r="r" b="b"/>
              <a:pathLst>
                <a:path w="357" h="224" extrusionOk="0">
                  <a:moveTo>
                    <a:pt x="234" y="1"/>
                  </a:moveTo>
                  <a:lnTo>
                    <a:pt x="167" y="12"/>
                  </a:lnTo>
                  <a:lnTo>
                    <a:pt x="101" y="34"/>
                  </a:lnTo>
                  <a:lnTo>
                    <a:pt x="45" y="68"/>
                  </a:lnTo>
                  <a:lnTo>
                    <a:pt x="23" y="79"/>
                  </a:lnTo>
                  <a:lnTo>
                    <a:pt x="0" y="112"/>
                  </a:lnTo>
                  <a:lnTo>
                    <a:pt x="0" y="134"/>
                  </a:lnTo>
                  <a:lnTo>
                    <a:pt x="0" y="157"/>
                  </a:lnTo>
                  <a:lnTo>
                    <a:pt x="11" y="190"/>
                  </a:lnTo>
                  <a:lnTo>
                    <a:pt x="34" y="212"/>
                  </a:lnTo>
                  <a:lnTo>
                    <a:pt x="56" y="224"/>
                  </a:lnTo>
                  <a:lnTo>
                    <a:pt x="156" y="224"/>
                  </a:lnTo>
                  <a:lnTo>
                    <a:pt x="223" y="212"/>
                  </a:lnTo>
                  <a:lnTo>
                    <a:pt x="279" y="190"/>
                  </a:lnTo>
                  <a:lnTo>
                    <a:pt x="334" y="146"/>
                  </a:lnTo>
                  <a:lnTo>
                    <a:pt x="357" y="134"/>
                  </a:lnTo>
                  <a:lnTo>
                    <a:pt x="357" y="112"/>
                  </a:lnTo>
                  <a:lnTo>
                    <a:pt x="357" y="68"/>
                  </a:lnTo>
                  <a:lnTo>
                    <a:pt x="334" y="34"/>
                  </a:lnTo>
                  <a:lnTo>
                    <a:pt x="301" y="12"/>
                  </a:lnTo>
                  <a:lnTo>
                    <a:pt x="234"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521;p21">
              <a:extLst>
                <a:ext uri="{FF2B5EF4-FFF2-40B4-BE49-F238E27FC236}">
                  <a16:creationId xmlns:a16="http://schemas.microsoft.com/office/drawing/2014/main" id="{8F3C33C3-6132-4C89-86B0-BED127DEB469}"/>
                </a:ext>
              </a:extLst>
            </p:cNvPr>
            <p:cNvSpPr/>
            <p:nvPr/>
          </p:nvSpPr>
          <p:spPr>
            <a:xfrm>
              <a:off x="1906209" y="2622427"/>
              <a:ext cx="14667" cy="6289"/>
            </a:xfrm>
            <a:custGeom>
              <a:avLst/>
              <a:gdLst/>
              <a:ahLst/>
              <a:cxnLst/>
              <a:rect l="l" t="t" r="r" b="b"/>
              <a:pathLst>
                <a:path w="625" h="268" extrusionOk="0">
                  <a:moveTo>
                    <a:pt x="23" y="0"/>
                  </a:moveTo>
                  <a:lnTo>
                    <a:pt x="1" y="23"/>
                  </a:lnTo>
                  <a:lnTo>
                    <a:pt x="12" y="45"/>
                  </a:lnTo>
                  <a:lnTo>
                    <a:pt x="12" y="56"/>
                  </a:lnTo>
                  <a:lnTo>
                    <a:pt x="34" y="67"/>
                  </a:lnTo>
                  <a:lnTo>
                    <a:pt x="301" y="179"/>
                  </a:lnTo>
                  <a:lnTo>
                    <a:pt x="446" y="234"/>
                  </a:lnTo>
                  <a:lnTo>
                    <a:pt x="591" y="268"/>
                  </a:lnTo>
                  <a:lnTo>
                    <a:pt x="613" y="268"/>
                  </a:lnTo>
                  <a:lnTo>
                    <a:pt x="624" y="257"/>
                  </a:lnTo>
                  <a:lnTo>
                    <a:pt x="624" y="234"/>
                  </a:lnTo>
                  <a:lnTo>
                    <a:pt x="613" y="212"/>
                  </a:lnTo>
                  <a:lnTo>
                    <a:pt x="480" y="145"/>
                  </a:lnTo>
                  <a:lnTo>
                    <a:pt x="335" y="90"/>
                  </a:lnTo>
                  <a:lnTo>
                    <a:pt x="45"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522;p21">
              <a:extLst>
                <a:ext uri="{FF2B5EF4-FFF2-40B4-BE49-F238E27FC236}">
                  <a16:creationId xmlns:a16="http://schemas.microsoft.com/office/drawing/2014/main" id="{0E3799DC-5BD4-44FC-BE6F-D31F6B74AABE}"/>
                </a:ext>
              </a:extLst>
            </p:cNvPr>
            <p:cNvSpPr/>
            <p:nvPr/>
          </p:nvSpPr>
          <p:spPr>
            <a:xfrm>
              <a:off x="1906490" y="2616935"/>
              <a:ext cx="18305" cy="3943"/>
            </a:xfrm>
            <a:custGeom>
              <a:avLst/>
              <a:gdLst/>
              <a:ahLst/>
              <a:cxnLst/>
              <a:rect l="l" t="t" r="r" b="b"/>
              <a:pathLst>
                <a:path w="780" h="168" extrusionOk="0">
                  <a:moveTo>
                    <a:pt x="56" y="1"/>
                  </a:moveTo>
                  <a:lnTo>
                    <a:pt x="33" y="12"/>
                  </a:lnTo>
                  <a:lnTo>
                    <a:pt x="11" y="23"/>
                  </a:lnTo>
                  <a:lnTo>
                    <a:pt x="0" y="45"/>
                  </a:lnTo>
                  <a:lnTo>
                    <a:pt x="0" y="67"/>
                  </a:lnTo>
                  <a:lnTo>
                    <a:pt x="0" y="90"/>
                  </a:lnTo>
                  <a:lnTo>
                    <a:pt x="11" y="112"/>
                  </a:lnTo>
                  <a:lnTo>
                    <a:pt x="33" y="123"/>
                  </a:lnTo>
                  <a:lnTo>
                    <a:pt x="56" y="134"/>
                  </a:lnTo>
                  <a:lnTo>
                    <a:pt x="456" y="157"/>
                  </a:lnTo>
                  <a:lnTo>
                    <a:pt x="623" y="168"/>
                  </a:lnTo>
                  <a:lnTo>
                    <a:pt x="701" y="168"/>
                  </a:lnTo>
                  <a:lnTo>
                    <a:pt x="735" y="157"/>
                  </a:lnTo>
                  <a:lnTo>
                    <a:pt x="768" y="134"/>
                  </a:lnTo>
                  <a:lnTo>
                    <a:pt x="779" y="112"/>
                  </a:lnTo>
                  <a:lnTo>
                    <a:pt x="779" y="101"/>
                  </a:lnTo>
                  <a:lnTo>
                    <a:pt x="768" y="67"/>
                  </a:lnTo>
                  <a:lnTo>
                    <a:pt x="735" y="45"/>
                  </a:lnTo>
                  <a:lnTo>
                    <a:pt x="701" y="23"/>
                  </a:lnTo>
                  <a:lnTo>
                    <a:pt x="623" y="12"/>
                  </a:lnTo>
                  <a:lnTo>
                    <a:pt x="456" y="12"/>
                  </a:lnTo>
                  <a:lnTo>
                    <a:pt x="56"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523;p21">
              <a:extLst>
                <a:ext uri="{FF2B5EF4-FFF2-40B4-BE49-F238E27FC236}">
                  <a16:creationId xmlns:a16="http://schemas.microsoft.com/office/drawing/2014/main" id="{351541C6-2D83-4766-8297-2DCC4AC4C264}"/>
                </a:ext>
              </a:extLst>
            </p:cNvPr>
            <p:cNvSpPr/>
            <p:nvPr/>
          </p:nvSpPr>
          <p:spPr>
            <a:xfrm>
              <a:off x="1903862" y="2611725"/>
              <a:ext cx="6031" cy="7322"/>
            </a:xfrm>
            <a:custGeom>
              <a:avLst/>
              <a:gdLst/>
              <a:ahLst/>
              <a:cxnLst/>
              <a:rect l="l" t="t" r="r" b="b"/>
              <a:pathLst>
                <a:path w="257" h="312" extrusionOk="0">
                  <a:moveTo>
                    <a:pt x="179" y="0"/>
                  </a:moveTo>
                  <a:lnTo>
                    <a:pt x="168" y="11"/>
                  </a:lnTo>
                  <a:lnTo>
                    <a:pt x="101" y="78"/>
                  </a:lnTo>
                  <a:lnTo>
                    <a:pt x="45" y="134"/>
                  </a:lnTo>
                  <a:lnTo>
                    <a:pt x="23" y="178"/>
                  </a:lnTo>
                  <a:lnTo>
                    <a:pt x="12" y="212"/>
                  </a:lnTo>
                  <a:lnTo>
                    <a:pt x="1" y="245"/>
                  </a:lnTo>
                  <a:lnTo>
                    <a:pt x="12" y="289"/>
                  </a:lnTo>
                  <a:lnTo>
                    <a:pt x="34" y="312"/>
                  </a:lnTo>
                  <a:lnTo>
                    <a:pt x="67" y="312"/>
                  </a:lnTo>
                  <a:lnTo>
                    <a:pt x="101" y="301"/>
                  </a:lnTo>
                  <a:lnTo>
                    <a:pt x="123" y="278"/>
                  </a:lnTo>
                  <a:lnTo>
                    <a:pt x="157" y="212"/>
                  </a:lnTo>
                  <a:lnTo>
                    <a:pt x="190" y="145"/>
                  </a:lnTo>
                  <a:lnTo>
                    <a:pt x="234" y="89"/>
                  </a:lnTo>
                  <a:lnTo>
                    <a:pt x="246" y="67"/>
                  </a:lnTo>
                  <a:lnTo>
                    <a:pt x="257" y="56"/>
                  </a:lnTo>
                  <a:lnTo>
                    <a:pt x="246" y="33"/>
                  </a:lnTo>
                  <a:lnTo>
                    <a:pt x="234" y="11"/>
                  </a:lnTo>
                  <a:lnTo>
                    <a:pt x="223"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524;p21">
              <a:extLst>
                <a:ext uri="{FF2B5EF4-FFF2-40B4-BE49-F238E27FC236}">
                  <a16:creationId xmlns:a16="http://schemas.microsoft.com/office/drawing/2014/main" id="{76908F88-E8A3-4296-B99A-4E61DD0F0B99}"/>
                </a:ext>
              </a:extLst>
            </p:cNvPr>
            <p:cNvSpPr/>
            <p:nvPr/>
          </p:nvSpPr>
          <p:spPr>
            <a:xfrm>
              <a:off x="1883492" y="2616677"/>
              <a:ext cx="5233" cy="3684"/>
            </a:xfrm>
            <a:custGeom>
              <a:avLst/>
              <a:gdLst/>
              <a:ahLst/>
              <a:cxnLst/>
              <a:rect l="l" t="t" r="r" b="b"/>
              <a:pathLst>
                <a:path w="223" h="157" extrusionOk="0">
                  <a:moveTo>
                    <a:pt x="45" y="1"/>
                  </a:moveTo>
                  <a:lnTo>
                    <a:pt x="23" y="12"/>
                  </a:lnTo>
                  <a:lnTo>
                    <a:pt x="11" y="45"/>
                  </a:lnTo>
                  <a:lnTo>
                    <a:pt x="0" y="78"/>
                  </a:lnTo>
                  <a:lnTo>
                    <a:pt x="11" y="101"/>
                  </a:lnTo>
                  <a:lnTo>
                    <a:pt x="23" y="134"/>
                  </a:lnTo>
                  <a:lnTo>
                    <a:pt x="56" y="156"/>
                  </a:lnTo>
                  <a:lnTo>
                    <a:pt x="100" y="156"/>
                  </a:lnTo>
                  <a:lnTo>
                    <a:pt x="167" y="145"/>
                  </a:lnTo>
                  <a:lnTo>
                    <a:pt x="190" y="134"/>
                  </a:lnTo>
                  <a:lnTo>
                    <a:pt x="201" y="123"/>
                  </a:lnTo>
                  <a:lnTo>
                    <a:pt x="212" y="101"/>
                  </a:lnTo>
                  <a:lnTo>
                    <a:pt x="223" y="78"/>
                  </a:lnTo>
                  <a:lnTo>
                    <a:pt x="201" y="34"/>
                  </a:lnTo>
                  <a:lnTo>
                    <a:pt x="190" y="12"/>
                  </a:lnTo>
                  <a:lnTo>
                    <a:pt x="167"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525;p21">
              <a:extLst>
                <a:ext uri="{FF2B5EF4-FFF2-40B4-BE49-F238E27FC236}">
                  <a16:creationId xmlns:a16="http://schemas.microsoft.com/office/drawing/2014/main" id="{A17BD029-DCC3-49E7-89C0-B1E330CCA37B}"/>
                </a:ext>
              </a:extLst>
            </p:cNvPr>
            <p:cNvSpPr/>
            <p:nvPr/>
          </p:nvSpPr>
          <p:spPr>
            <a:xfrm>
              <a:off x="2073180" y="2601775"/>
              <a:ext cx="71083" cy="37923"/>
            </a:xfrm>
            <a:custGeom>
              <a:avLst/>
              <a:gdLst/>
              <a:ahLst/>
              <a:cxnLst/>
              <a:rect l="l" t="t" r="r" b="b"/>
              <a:pathLst>
                <a:path w="3029" h="1616" extrusionOk="0">
                  <a:moveTo>
                    <a:pt x="1191" y="1"/>
                  </a:moveTo>
                  <a:lnTo>
                    <a:pt x="980" y="12"/>
                  </a:lnTo>
                  <a:lnTo>
                    <a:pt x="779" y="23"/>
                  </a:lnTo>
                  <a:lnTo>
                    <a:pt x="624" y="57"/>
                  </a:lnTo>
                  <a:lnTo>
                    <a:pt x="490" y="90"/>
                  </a:lnTo>
                  <a:lnTo>
                    <a:pt x="345" y="146"/>
                  </a:lnTo>
                  <a:lnTo>
                    <a:pt x="278" y="190"/>
                  </a:lnTo>
                  <a:lnTo>
                    <a:pt x="223" y="235"/>
                  </a:lnTo>
                  <a:lnTo>
                    <a:pt x="167" y="279"/>
                  </a:lnTo>
                  <a:lnTo>
                    <a:pt x="111" y="335"/>
                  </a:lnTo>
                  <a:lnTo>
                    <a:pt x="78" y="402"/>
                  </a:lnTo>
                  <a:lnTo>
                    <a:pt x="45" y="469"/>
                  </a:lnTo>
                  <a:lnTo>
                    <a:pt x="11" y="535"/>
                  </a:lnTo>
                  <a:lnTo>
                    <a:pt x="0" y="613"/>
                  </a:lnTo>
                  <a:lnTo>
                    <a:pt x="0" y="691"/>
                  </a:lnTo>
                  <a:lnTo>
                    <a:pt x="11" y="758"/>
                  </a:lnTo>
                  <a:lnTo>
                    <a:pt x="34" y="836"/>
                  </a:lnTo>
                  <a:lnTo>
                    <a:pt x="67" y="903"/>
                  </a:lnTo>
                  <a:lnTo>
                    <a:pt x="111" y="958"/>
                  </a:lnTo>
                  <a:lnTo>
                    <a:pt x="156" y="1014"/>
                  </a:lnTo>
                  <a:lnTo>
                    <a:pt x="267" y="1114"/>
                  </a:lnTo>
                  <a:lnTo>
                    <a:pt x="401" y="1192"/>
                  </a:lnTo>
                  <a:lnTo>
                    <a:pt x="535" y="1270"/>
                  </a:lnTo>
                  <a:lnTo>
                    <a:pt x="668" y="1348"/>
                  </a:lnTo>
                  <a:lnTo>
                    <a:pt x="813" y="1404"/>
                  </a:lnTo>
                  <a:lnTo>
                    <a:pt x="958" y="1459"/>
                  </a:lnTo>
                  <a:lnTo>
                    <a:pt x="1102" y="1504"/>
                  </a:lnTo>
                  <a:lnTo>
                    <a:pt x="1258" y="1548"/>
                  </a:lnTo>
                  <a:lnTo>
                    <a:pt x="1403" y="1582"/>
                  </a:lnTo>
                  <a:lnTo>
                    <a:pt x="1559" y="1604"/>
                  </a:lnTo>
                  <a:lnTo>
                    <a:pt x="1715" y="1615"/>
                  </a:lnTo>
                  <a:lnTo>
                    <a:pt x="1859" y="1615"/>
                  </a:lnTo>
                  <a:lnTo>
                    <a:pt x="2015" y="1604"/>
                  </a:lnTo>
                  <a:lnTo>
                    <a:pt x="2160" y="1582"/>
                  </a:lnTo>
                  <a:lnTo>
                    <a:pt x="2305" y="1548"/>
                  </a:lnTo>
                  <a:lnTo>
                    <a:pt x="2449" y="1504"/>
                  </a:lnTo>
                  <a:lnTo>
                    <a:pt x="2594" y="1448"/>
                  </a:lnTo>
                  <a:lnTo>
                    <a:pt x="2728" y="1370"/>
                  </a:lnTo>
                  <a:lnTo>
                    <a:pt x="2795" y="1326"/>
                  </a:lnTo>
                  <a:lnTo>
                    <a:pt x="2861" y="1281"/>
                  </a:lnTo>
                  <a:lnTo>
                    <a:pt x="2928" y="1214"/>
                  </a:lnTo>
                  <a:lnTo>
                    <a:pt x="2973" y="1148"/>
                  </a:lnTo>
                  <a:lnTo>
                    <a:pt x="3017" y="1059"/>
                  </a:lnTo>
                  <a:lnTo>
                    <a:pt x="3028" y="970"/>
                  </a:lnTo>
                  <a:lnTo>
                    <a:pt x="3028" y="880"/>
                  </a:lnTo>
                  <a:lnTo>
                    <a:pt x="3017" y="791"/>
                  </a:lnTo>
                  <a:lnTo>
                    <a:pt x="2984" y="702"/>
                  </a:lnTo>
                  <a:lnTo>
                    <a:pt x="2939" y="613"/>
                  </a:lnTo>
                  <a:lnTo>
                    <a:pt x="2884" y="535"/>
                  </a:lnTo>
                  <a:lnTo>
                    <a:pt x="2817" y="469"/>
                  </a:lnTo>
                  <a:lnTo>
                    <a:pt x="2694" y="368"/>
                  </a:lnTo>
                  <a:lnTo>
                    <a:pt x="2550" y="279"/>
                  </a:lnTo>
                  <a:lnTo>
                    <a:pt x="2405" y="212"/>
                  </a:lnTo>
                  <a:lnTo>
                    <a:pt x="2249" y="168"/>
                  </a:lnTo>
                  <a:lnTo>
                    <a:pt x="2093" y="123"/>
                  </a:lnTo>
                  <a:lnTo>
                    <a:pt x="1926" y="101"/>
                  </a:lnTo>
                  <a:lnTo>
                    <a:pt x="1603" y="45"/>
                  </a:lnTo>
                  <a:lnTo>
                    <a:pt x="1403" y="12"/>
                  </a:lnTo>
                  <a:lnTo>
                    <a:pt x="1191" y="1"/>
                  </a:lnTo>
                  <a:close/>
                </a:path>
              </a:pathLst>
            </a:custGeom>
            <a:solidFill>
              <a:srgbClr val="93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526;p21">
              <a:extLst>
                <a:ext uri="{FF2B5EF4-FFF2-40B4-BE49-F238E27FC236}">
                  <a16:creationId xmlns:a16="http://schemas.microsoft.com/office/drawing/2014/main" id="{A438E8AD-D4B1-48D8-9591-3DA06B52315D}"/>
                </a:ext>
              </a:extLst>
            </p:cNvPr>
            <p:cNvSpPr/>
            <p:nvPr/>
          </p:nvSpPr>
          <p:spPr>
            <a:xfrm>
              <a:off x="2085453" y="2615903"/>
              <a:ext cx="18305" cy="9152"/>
            </a:xfrm>
            <a:custGeom>
              <a:avLst/>
              <a:gdLst/>
              <a:ahLst/>
              <a:cxnLst/>
              <a:rect l="l" t="t" r="r" b="b"/>
              <a:pathLst>
                <a:path w="780" h="390" extrusionOk="0">
                  <a:moveTo>
                    <a:pt x="457" y="0"/>
                  </a:moveTo>
                  <a:lnTo>
                    <a:pt x="357" y="11"/>
                  </a:lnTo>
                  <a:lnTo>
                    <a:pt x="268" y="22"/>
                  </a:lnTo>
                  <a:lnTo>
                    <a:pt x="190" y="45"/>
                  </a:lnTo>
                  <a:lnTo>
                    <a:pt x="101" y="78"/>
                  </a:lnTo>
                  <a:lnTo>
                    <a:pt x="34" y="111"/>
                  </a:lnTo>
                  <a:lnTo>
                    <a:pt x="12" y="123"/>
                  </a:lnTo>
                  <a:lnTo>
                    <a:pt x="0" y="145"/>
                  </a:lnTo>
                  <a:lnTo>
                    <a:pt x="0" y="156"/>
                  </a:lnTo>
                  <a:lnTo>
                    <a:pt x="0" y="178"/>
                  </a:lnTo>
                  <a:lnTo>
                    <a:pt x="23" y="212"/>
                  </a:lnTo>
                  <a:lnTo>
                    <a:pt x="45" y="223"/>
                  </a:lnTo>
                  <a:lnTo>
                    <a:pt x="67" y="234"/>
                  </a:lnTo>
                  <a:lnTo>
                    <a:pt x="245" y="234"/>
                  </a:lnTo>
                  <a:lnTo>
                    <a:pt x="435" y="212"/>
                  </a:lnTo>
                  <a:lnTo>
                    <a:pt x="590" y="201"/>
                  </a:lnTo>
                  <a:lnTo>
                    <a:pt x="637" y="187"/>
                  </a:lnTo>
                  <a:lnTo>
                    <a:pt x="637" y="187"/>
                  </a:lnTo>
                  <a:lnTo>
                    <a:pt x="613" y="212"/>
                  </a:lnTo>
                  <a:lnTo>
                    <a:pt x="535" y="312"/>
                  </a:lnTo>
                  <a:lnTo>
                    <a:pt x="524" y="334"/>
                  </a:lnTo>
                  <a:lnTo>
                    <a:pt x="524" y="356"/>
                  </a:lnTo>
                  <a:lnTo>
                    <a:pt x="546" y="379"/>
                  </a:lnTo>
                  <a:lnTo>
                    <a:pt x="568" y="390"/>
                  </a:lnTo>
                  <a:lnTo>
                    <a:pt x="602" y="379"/>
                  </a:lnTo>
                  <a:lnTo>
                    <a:pt x="680" y="301"/>
                  </a:lnTo>
                  <a:lnTo>
                    <a:pt x="724" y="256"/>
                  </a:lnTo>
                  <a:lnTo>
                    <a:pt x="757" y="201"/>
                  </a:lnTo>
                  <a:lnTo>
                    <a:pt x="780" y="145"/>
                  </a:lnTo>
                  <a:lnTo>
                    <a:pt x="780" y="100"/>
                  </a:lnTo>
                  <a:lnTo>
                    <a:pt x="780" y="78"/>
                  </a:lnTo>
                  <a:lnTo>
                    <a:pt x="757" y="67"/>
                  </a:lnTo>
                  <a:lnTo>
                    <a:pt x="735" y="45"/>
                  </a:lnTo>
                  <a:lnTo>
                    <a:pt x="713" y="34"/>
                  </a:lnTo>
                  <a:lnTo>
                    <a:pt x="624" y="11"/>
                  </a:lnTo>
                  <a:lnTo>
                    <a:pt x="546" y="11"/>
                  </a:lnTo>
                  <a:lnTo>
                    <a:pt x="457"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527;p21">
              <a:extLst>
                <a:ext uri="{FF2B5EF4-FFF2-40B4-BE49-F238E27FC236}">
                  <a16:creationId xmlns:a16="http://schemas.microsoft.com/office/drawing/2014/main" id="{2CE64E1B-D85D-4F79-9AE2-73A227ED928E}"/>
                </a:ext>
              </a:extLst>
            </p:cNvPr>
            <p:cNvSpPr/>
            <p:nvPr/>
          </p:nvSpPr>
          <p:spPr>
            <a:xfrm>
              <a:off x="2106363" y="2617991"/>
              <a:ext cx="5491" cy="7322"/>
            </a:xfrm>
            <a:custGeom>
              <a:avLst/>
              <a:gdLst/>
              <a:ahLst/>
              <a:cxnLst/>
              <a:rect l="l" t="t" r="r" b="b"/>
              <a:pathLst>
                <a:path w="234" h="312" extrusionOk="0">
                  <a:moveTo>
                    <a:pt x="123" y="0"/>
                  </a:moveTo>
                  <a:lnTo>
                    <a:pt x="89" y="11"/>
                  </a:lnTo>
                  <a:lnTo>
                    <a:pt x="56" y="22"/>
                  </a:lnTo>
                  <a:lnTo>
                    <a:pt x="22" y="56"/>
                  </a:lnTo>
                  <a:lnTo>
                    <a:pt x="11" y="100"/>
                  </a:lnTo>
                  <a:lnTo>
                    <a:pt x="0" y="134"/>
                  </a:lnTo>
                  <a:lnTo>
                    <a:pt x="0" y="201"/>
                  </a:lnTo>
                  <a:lnTo>
                    <a:pt x="11" y="267"/>
                  </a:lnTo>
                  <a:lnTo>
                    <a:pt x="33" y="290"/>
                  </a:lnTo>
                  <a:lnTo>
                    <a:pt x="56" y="312"/>
                  </a:lnTo>
                  <a:lnTo>
                    <a:pt x="145" y="312"/>
                  </a:lnTo>
                  <a:lnTo>
                    <a:pt x="178" y="290"/>
                  </a:lnTo>
                  <a:lnTo>
                    <a:pt x="200" y="267"/>
                  </a:lnTo>
                  <a:lnTo>
                    <a:pt x="212" y="245"/>
                  </a:lnTo>
                  <a:lnTo>
                    <a:pt x="212" y="212"/>
                  </a:lnTo>
                  <a:lnTo>
                    <a:pt x="223" y="167"/>
                  </a:lnTo>
                  <a:lnTo>
                    <a:pt x="223" y="145"/>
                  </a:lnTo>
                  <a:lnTo>
                    <a:pt x="234" y="100"/>
                  </a:lnTo>
                  <a:lnTo>
                    <a:pt x="223" y="67"/>
                  </a:lnTo>
                  <a:lnTo>
                    <a:pt x="200" y="34"/>
                  </a:lnTo>
                  <a:lnTo>
                    <a:pt x="167" y="11"/>
                  </a:lnTo>
                  <a:lnTo>
                    <a:pt x="123"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528;p21">
              <a:extLst>
                <a:ext uri="{FF2B5EF4-FFF2-40B4-BE49-F238E27FC236}">
                  <a16:creationId xmlns:a16="http://schemas.microsoft.com/office/drawing/2014/main" id="{520BD6AD-B1BA-4B61-8DB1-AC8DC4221FCC}"/>
                </a:ext>
              </a:extLst>
            </p:cNvPr>
            <p:cNvSpPr/>
            <p:nvPr/>
          </p:nvSpPr>
          <p:spPr>
            <a:xfrm>
              <a:off x="2107396" y="2627660"/>
              <a:ext cx="8636" cy="4717"/>
            </a:xfrm>
            <a:custGeom>
              <a:avLst/>
              <a:gdLst/>
              <a:ahLst/>
              <a:cxnLst/>
              <a:rect l="l" t="t" r="r" b="b"/>
              <a:pathLst>
                <a:path w="368" h="201" extrusionOk="0">
                  <a:moveTo>
                    <a:pt x="134" y="0"/>
                  </a:moveTo>
                  <a:lnTo>
                    <a:pt x="67" y="11"/>
                  </a:lnTo>
                  <a:lnTo>
                    <a:pt x="34" y="22"/>
                  </a:lnTo>
                  <a:lnTo>
                    <a:pt x="23" y="45"/>
                  </a:lnTo>
                  <a:lnTo>
                    <a:pt x="12" y="78"/>
                  </a:lnTo>
                  <a:lnTo>
                    <a:pt x="1" y="100"/>
                  </a:lnTo>
                  <a:lnTo>
                    <a:pt x="12" y="123"/>
                  </a:lnTo>
                  <a:lnTo>
                    <a:pt x="23" y="156"/>
                  </a:lnTo>
                  <a:lnTo>
                    <a:pt x="34" y="167"/>
                  </a:lnTo>
                  <a:lnTo>
                    <a:pt x="67" y="189"/>
                  </a:lnTo>
                  <a:lnTo>
                    <a:pt x="134" y="201"/>
                  </a:lnTo>
                  <a:lnTo>
                    <a:pt x="201" y="201"/>
                  </a:lnTo>
                  <a:lnTo>
                    <a:pt x="268" y="189"/>
                  </a:lnTo>
                  <a:lnTo>
                    <a:pt x="335" y="167"/>
                  </a:lnTo>
                  <a:lnTo>
                    <a:pt x="357" y="145"/>
                  </a:lnTo>
                  <a:lnTo>
                    <a:pt x="368" y="100"/>
                  </a:lnTo>
                  <a:lnTo>
                    <a:pt x="357" y="56"/>
                  </a:lnTo>
                  <a:lnTo>
                    <a:pt x="346" y="45"/>
                  </a:lnTo>
                  <a:lnTo>
                    <a:pt x="335" y="34"/>
                  </a:lnTo>
                  <a:lnTo>
                    <a:pt x="268"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529;p21">
              <a:extLst>
                <a:ext uri="{FF2B5EF4-FFF2-40B4-BE49-F238E27FC236}">
                  <a16:creationId xmlns:a16="http://schemas.microsoft.com/office/drawing/2014/main" id="{3C7A06C8-D221-4169-BCD6-6F7F320A3632}"/>
                </a:ext>
              </a:extLst>
            </p:cNvPr>
            <p:cNvSpPr/>
            <p:nvPr/>
          </p:nvSpPr>
          <p:spPr>
            <a:xfrm>
              <a:off x="2114976" y="2619282"/>
              <a:ext cx="13095" cy="9434"/>
            </a:xfrm>
            <a:custGeom>
              <a:avLst/>
              <a:gdLst/>
              <a:ahLst/>
              <a:cxnLst/>
              <a:rect l="l" t="t" r="r" b="b"/>
              <a:pathLst>
                <a:path w="558" h="402" extrusionOk="0">
                  <a:moveTo>
                    <a:pt x="23" y="1"/>
                  </a:moveTo>
                  <a:lnTo>
                    <a:pt x="0" y="12"/>
                  </a:lnTo>
                  <a:lnTo>
                    <a:pt x="0" y="45"/>
                  </a:lnTo>
                  <a:lnTo>
                    <a:pt x="0" y="57"/>
                  </a:lnTo>
                  <a:lnTo>
                    <a:pt x="12" y="68"/>
                  </a:lnTo>
                  <a:lnTo>
                    <a:pt x="257" y="235"/>
                  </a:lnTo>
                  <a:lnTo>
                    <a:pt x="379" y="324"/>
                  </a:lnTo>
                  <a:lnTo>
                    <a:pt x="446" y="368"/>
                  </a:lnTo>
                  <a:lnTo>
                    <a:pt x="513" y="402"/>
                  </a:lnTo>
                  <a:lnTo>
                    <a:pt x="535" y="402"/>
                  </a:lnTo>
                  <a:lnTo>
                    <a:pt x="546" y="391"/>
                  </a:lnTo>
                  <a:lnTo>
                    <a:pt x="557" y="368"/>
                  </a:lnTo>
                  <a:lnTo>
                    <a:pt x="546" y="357"/>
                  </a:lnTo>
                  <a:lnTo>
                    <a:pt x="490" y="301"/>
                  </a:lnTo>
                  <a:lnTo>
                    <a:pt x="435" y="268"/>
                  </a:lnTo>
                  <a:lnTo>
                    <a:pt x="312" y="179"/>
                  </a:lnTo>
                  <a:lnTo>
                    <a:pt x="56"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530;p21">
              <a:extLst>
                <a:ext uri="{FF2B5EF4-FFF2-40B4-BE49-F238E27FC236}">
                  <a16:creationId xmlns:a16="http://schemas.microsoft.com/office/drawing/2014/main" id="{7ECC4EB4-E6ED-4AD3-9387-82BC571BB84A}"/>
                </a:ext>
              </a:extLst>
            </p:cNvPr>
            <p:cNvSpPr/>
            <p:nvPr/>
          </p:nvSpPr>
          <p:spPr>
            <a:xfrm>
              <a:off x="2116008" y="2614330"/>
              <a:ext cx="17812" cy="7345"/>
            </a:xfrm>
            <a:custGeom>
              <a:avLst/>
              <a:gdLst/>
              <a:ahLst/>
              <a:cxnLst/>
              <a:rect l="l" t="t" r="r" b="b"/>
              <a:pathLst>
                <a:path w="759" h="313" extrusionOk="0">
                  <a:moveTo>
                    <a:pt x="57" y="0"/>
                  </a:moveTo>
                  <a:lnTo>
                    <a:pt x="34" y="11"/>
                  </a:lnTo>
                  <a:lnTo>
                    <a:pt x="23" y="23"/>
                  </a:lnTo>
                  <a:lnTo>
                    <a:pt x="12" y="45"/>
                  </a:lnTo>
                  <a:lnTo>
                    <a:pt x="1" y="67"/>
                  </a:lnTo>
                  <a:lnTo>
                    <a:pt x="12" y="89"/>
                  </a:lnTo>
                  <a:lnTo>
                    <a:pt x="23" y="112"/>
                  </a:lnTo>
                  <a:lnTo>
                    <a:pt x="46" y="123"/>
                  </a:lnTo>
                  <a:lnTo>
                    <a:pt x="435" y="245"/>
                  </a:lnTo>
                  <a:lnTo>
                    <a:pt x="580" y="301"/>
                  </a:lnTo>
                  <a:lnTo>
                    <a:pt x="658" y="312"/>
                  </a:lnTo>
                  <a:lnTo>
                    <a:pt x="702" y="312"/>
                  </a:lnTo>
                  <a:lnTo>
                    <a:pt x="736" y="290"/>
                  </a:lnTo>
                  <a:lnTo>
                    <a:pt x="747" y="279"/>
                  </a:lnTo>
                  <a:lnTo>
                    <a:pt x="758" y="268"/>
                  </a:lnTo>
                  <a:lnTo>
                    <a:pt x="758" y="234"/>
                  </a:lnTo>
                  <a:lnTo>
                    <a:pt x="725" y="201"/>
                  </a:lnTo>
                  <a:lnTo>
                    <a:pt x="702" y="178"/>
                  </a:lnTo>
                  <a:lnTo>
                    <a:pt x="624" y="145"/>
                  </a:lnTo>
                  <a:lnTo>
                    <a:pt x="469" y="112"/>
                  </a:lnTo>
                  <a:lnTo>
                    <a:pt x="79"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531;p21">
              <a:extLst>
                <a:ext uri="{FF2B5EF4-FFF2-40B4-BE49-F238E27FC236}">
                  <a16:creationId xmlns:a16="http://schemas.microsoft.com/office/drawing/2014/main" id="{92AF8F55-4817-4D83-9E30-C6B9A6973F42}"/>
                </a:ext>
              </a:extLst>
            </p:cNvPr>
            <p:cNvSpPr/>
            <p:nvPr/>
          </p:nvSpPr>
          <p:spPr>
            <a:xfrm>
              <a:off x="2113920" y="2609355"/>
              <a:ext cx="6829" cy="6313"/>
            </a:xfrm>
            <a:custGeom>
              <a:avLst/>
              <a:gdLst/>
              <a:ahLst/>
              <a:cxnLst/>
              <a:rect l="l" t="t" r="r" b="b"/>
              <a:pathLst>
                <a:path w="291" h="269" extrusionOk="0">
                  <a:moveTo>
                    <a:pt x="212" y="1"/>
                  </a:moveTo>
                  <a:lnTo>
                    <a:pt x="146" y="45"/>
                  </a:lnTo>
                  <a:lnTo>
                    <a:pt x="79" y="90"/>
                  </a:lnTo>
                  <a:lnTo>
                    <a:pt x="45" y="123"/>
                  </a:lnTo>
                  <a:lnTo>
                    <a:pt x="12" y="157"/>
                  </a:lnTo>
                  <a:lnTo>
                    <a:pt x="1" y="190"/>
                  </a:lnTo>
                  <a:lnTo>
                    <a:pt x="1" y="235"/>
                  </a:lnTo>
                  <a:lnTo>
                    <a:pt x="23" y="257"/>
                  </a:lnTo>
                  <a:lnTo>
                    <a:pt x="45" y="268"/>
                  </a:lnTo>
                  <a:lnTo>
                    <a:pt x="79" y="268"/>
                  </a:lnTo>
                  <a:lnTo>
                    <a:pt x="112" y="257"/>
                  </a:lnTo>
                  <a:lnTo>
                    <a:pt x="135" y="223"/>
                  </a:lnTo>
                  <a:lnTo>
                    <a:pt x="168" y="190"/>
                  </a:lnTo>
                  <a:lnTo>
                    <a:pt x="212" y="146"/>
                  </a:lnTo>
                  <a:lnTo>
                    <a:pt x="268" y="101"/>
                  </a:lnTo>
                  <a:lnTo>
                    <a:pt x="279" y="79"/>
                  </a:lnTo>
                  <a:lnTo>
                    <a:pt x="290" y="56"/>
                  </a:lnTo>
                  <a:lnTo>
                    <a:pt x="290" y="45"/>
                  </a:lnTo>
                  <a:lnTo>
                    <a:pt x="279" y="23"/>
                  </a:lnTo>
                  <a:lnTo>
                    <a:pt x="268" y="12"/>
                  </a:lnTo>
                  <a:lnTo>
                    <a:pt x="257" y="1"/>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532;p21">
              <a:extLst>
                <a:ext uri="{FF2B5EF4-FFF2-40B4-BE49-F238E27FC236}">
                  <a16:creationId xmlns:a16="http://schemas.microsoft.com/office/drawing/2014/main" id="{5A8FFA89-58A7-4FD3-AB6F-6A82FE280CF6}"/>
                </a:ext>
              </a:extLst>
            </p:cNvPr>
            <p:cNvSpPr/>
            <p:nvPr/>
          </p:nvSpPr>
          <p:spPr>
            <a:xfrm>
              <a:off x="2093808" y="2608323"/>
              <a:ext cx="5257" cy="3943"/>
            </a:xfrm>
            <a:custGeom>
              <a:avLst/>
              <a:gdLst/>
              <a:ahLst/>
              <a:cxnLst/>
              <a:rect l="l" t="t" r="r" b="b"/>
              <a:pathLst>
                <a:path w="224" h="168" extrusionOk="0">
                  <a:moveTo>
                    <a:pt x="67" y="0"/>
                  </a:moveTo>
                  <a:lnTo>
                    <a:pt x="34" y="11"/>
                  </a:lnTo>
                  <a:lnTo>
                    <a:pt x="12" y="34"/>
                  </a:lnTo>
                  <a:lnTo>
                    <a:pt x="1" y="67"/>
                  </a:lnTo>
                  <a:lnTo>
                    <a:pt x="1" y="100"/>
                  </a:lnTo>
                  <a:lnTo>
                    <a:pt x="23" y="134"/>
                  </a:lnTo>
                  <a:lnTo>
                    <a:pt x="45" y="156"/>
                  </a:lnTo>
                  <a:lnTo>
                    <a:pt x="79" y="156"/>
                  </a:lnTo>
                  <a:lnTo>
                    <a:pt x="145" y="167"/>
                  </a:lnTo>
                  <a:lnTo>
                    <a:pt x="168" y="167"/>
                  </a:lnTo>
                  <a:lnTo>
                    <a:pt x="190" y="156"/>
                  </a:lnTo>
                  <a:lnTo>
                    <a:pt x="212" y="134"/>
                  </a:lnTo>
                  <a:lnTo>
                    <a:pt x="223" y="112"/>
                  </a:lnTo>
                  <a:lnTo>
                    <a:pt x="212" y="78"/>
                  </a:lnTo>
                  <a:lnTo>
                    <a:pt x="212" y="56"/>
                  </a:lnTo>
                  <a:lnTo>
                    <a:pt x="190" y="45"/>
                  </a:lnTo>
                  <a:lnTo>
                    <a:pt x="168" y="23"/>
                  </a:lnTo>
                  <a:lnTo>
                    <a:pt x="101" y="0"/>
                  </a:lnTo>
                  <a:close/>
                </a:path>
              </a:pathLst>
            </a:custGeom>
            <a:solidFill>
              <a:srgbClr val="A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533;p21">
              <a:extLst>
                <a:ext uri="{FF2B5EF4-FFF2-40B4-BE49-F238E27FC236}">
                  <a16:creationId xmlns:a16="http://schemas.microsoft.com/office/drawing/2014/main" id="{CF0F98A7-9A8F-4AB2-AAD0-F2A8B75D0D4B}"/>
                </a:ext>
              </a:extLst>
            </p:cNvPr>
            <p:cNvSpPr/>
            <p:nvPr/>
          </p:nvSpPr>
          <p:spPr>
            <a:xfrm>
              <a:off x="1802224" y="2648804"/>
              <a:ext cx="435041" cy="56721"/>
            </a:xfrm>
            <a:custGeom>
              <a:avLst/>
              <a:gdLst/>
              <a:ahLst/>
              <a:cxnLst/>
              <a:rect l="l" t="t" r="r" b="b"/>
              <a:pathLst>
                <a:path w="18538" h="2417" extrusionOk="0">
                  <a:moveTo>
                    <a:pt x="18538" y="1"/>
                  </a:moveTo>
                  <a:lnTo>
                    <a:pt x="1" y="68"/>
                  </a:lnTo>
                  <a:lnTo>
                    <a:pt x="23" y="101"/>
                  </a:lnTo>
                  <a:lnTo>
                    <a:pt x="112" y="201"/>
                  </a:lnTo>
                  <a:lnTo>
                    <a:pt x="379" y="491"/>
                  </a:lnTo>
                  <a:lnTo>
                    <a:pt x="836" y="958"/>
                  </a:lnTo>
                  <a:lnTo>
                    <a:pt x="1014" y="1114"/>
                  </a:lnTo>
                  <a:lnTo>
                    <a:pt x="1225" y="1248"/>
                  </a:lnTo>
                  <a:lnTo>
                    <a:pt x="1470" y="1393"/>
                  </a:lnTo>
                  <a:lnTo>
                    <a:pt x="1738" y="1515"/>
                  </a:lnTo>
                  <a:lnTo>
                    <a:pt x="2038" y="1638"/>
                  </a:lnTo>
                  <a:lnTo>
                    <a:pt x="2372" y="1749"/>
                  </a:lnTo>
                  <a:lnTo>
                    <a:pt x="2740" y="1860"/>
                  </a:lnTo>
                  <a:lnTo>
                    <a:pt x="3129" y="1949"/>
                  </a:lnTo>
                  <a:lnTo>
                    <a:pt x="3563" y="2038"/>
                  </a:lnTo>
                  <a:lnTo>
                    <a:pt x="4020" y="2116"/>
                  </a:lnTo>
                  <a:lnTo>
                    <a:pt x="4510" y="2183"/>
                  </a:lnTo>
                  <a:lnTo>
                    <a:pt x="5033" y="2250"/>
                  </a:lnTo>
                  <a:lnTo>
                    <a:pt x="5579" y="2306"/>
                  </a:lnTo>
                  <a:lnTo>
                    <a:pt x="6169" y="2339"/>
                  </a:lnTo>
                  <a:lnTo>
                    <a:pt x="6792" y="2372"/>
                  </a:lnTo>
                  <a:lnTo>
                    <a:pt x="7438" y="2395"/>
                  </a:lnTo>
                  <a:lnTo>
                    <a:pt x="8596" y="2417"/>
                  </a:lnTo>
                  <a:lnTo>
                    <a:pt x="9776" y="2417"/>
                  </a:lnTo>
                  <a:lnTo>
                    <a:pt x="10377" y="2406"/>
                  </a:lnTo>
                  <a:lnTo>
                    <a:pt x="10967" y="2383"/>
                  </a:lnTo>
                  <a:lnTo>
                    <a:pt x="11546" y="2361"/>
                  </a:lnTo>
                  <a:lnTo>
                    <a:pt x="12125" y="2328"/>
                  </a:lnTo>
                  <a:lnTo>
                    <a:pt x="12693" y="2283"/>
                  </a:lnTo>
                  <a:lnTo>
                    <a:pt x="13250" y="2239"/>
                  </a:lnTo>
                  <a:lnTo>
                    <a:pt x="13784" y="2183"/>
                  </a:lnTo>
                  <a:lnTo>
                    <a:pt x="14307" y="2116"/>
                  </a:lnTo>
                  <a:lnTo>
                    <a:pt x="14808" y="2038"/>
                  </a:lnTo>
                  <a:lnTo>
                    <a:pt x="15276" y="1960"/>
                  </a:lnTo>
                  <a:lnTo>
                    <a:pt x="15732" y="1871"/>
                  </a:lnTo>
                  <a:lnTo>
                    <a:pt x="16144" y="1771"/>
                  </a:lnTo>
                  <a:lnTo>
                    <a:pt x="16467" y="1682"/>
                  </a:lnTo>
                  <a:lnTo>
                    <a:pt x="16768" y="1582"/>
                  </a:lnTo>
                  <a:lnTo>
                    <a:pt x="17035" y="1482"/>
                  </a:lnTo>
                  <a:lnTo>
                    <a:pt x="17258" y="1370"/>
                  </a:lnTo>
                  <a:lnTo>
                    <a:pt x="17402" y="1292"/>
                  </a:lnTo>
                  <a:lnTo>
                    <a:pt x="17536" y="1203"/>
                  </a:lnTo>
                  <a:lnTo>
                    <a:pt x="17669" y="1103"/>
                  </a:lnTo>
                  <a:lnTo>
                    <a:pt x="17792" y="1003"/>
                  </a:lnTo>
                  <a:lnTo>
                    <a:pt x="17903" y="892"/>
                  </a:lnTo>
                  <a:lnTo>
                    <a:pt x="18003" y="769"/>
                  </a:lnTo>
                  <a:lnTo>
                    <a:pt x="18193" y="546"/>
                  </a:lnTo>
                  <a:lnTo>
                    <a:pt x="18337" y="335"/>
                  </a:lnTo>
                  <a:lnTo>
                    <a:pt x="18449" y="157"/>
                  </a:lnTo>
                  <a:lnTo>
                    <a:pt x="185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534;p21">
              <a:extLst>
                <a:ext uri="{FF2B5EF4-FFF2-40B4-BE49-F238E27FC236}">
                  <a16:creationId xmlns:a16="http://schemas.microsoft.com/office/drawing/2014/main" id="{79E8A002-75EE-459D-B305-6B6A53D3BB2C}"/>
                </a:ext>
              </a:extLst>
            </p:cNvPr>
            <p:cNvSpPr/>
            <p:nvPr/>
          </p:nvSpPr>
          <p:spPr>
            <a:xfrm>
              <a:off x="2338105" y="2574882"/>
              <a:ext cx="269665" cy="107669"/>
            </a:xfrm>
            <a:custGeom>
              <a:avLst/>
              <a:gdLst/>
              <a:ahLst/>
              <a:cxnLst/>
              <a:rect l="l" t="t" r="r" b="b"/>
              <a:pathLst>
                <a:path w="11491" h="4588" extrusionOk="0">
                  <a:moveTo>
                    <a:pt x="9742" y="0"/>
                  </a:moveTo>
                  <a:lnTo>
                    <a:pt x="9519" y="22"/>
                  </a:lnTo>
                  <a:lnTo>
                    <a:pt x="9297" y="67"/>
                  </a:lnTo>
                  <a:lnTo>
                    <a:pt x="9074" y="112"/>
                  </a:lnTo>
                  <a:lnTo>
                    <a:pt x="8863" y="178"/>
                  </a:lnTo>
                  <a:lnTo>
                    <a:pt x="8651" y="267"/>
                  </a:lnTo>
                  <a:lnTo>
                    <a:pt x="8440" y="345"/>
                  </a:lnTo>
                  <a:lnTo>
                    <a:pt x="8016" y="546"/>
                  </a:lnTo>
                  <a:lnTo>
                    <a:pt x="7605" y="746"/>
                  </a:lnTo>
                  <a:lnTo>
                    <a:pt x="7181" y="947"/>
                  </a:lnTo>
                  <a:lnTo>
                    <a:pt x="6970" y="1036"/>
                  </a:lnTo>
                  <a:lnTo>
                    <a:pt x="6758" y="1114"/>
                  </a:lnTo>
                  <a:lnTo>
                    <a:pt x="6547" y="1180"/>
                  </a:lnTo>
                  <a:lnTo>
                    <a:pt x="6324" y="1236"/>
                  </a:lnTo>
                  <a:lnTo>
                    <a:pt x="6090" y="1281"/>
                  </a:lnTo>
                  <a:lnTo>
                    <a:pt x="5857" y="1314"/>
                  </a:lnTo>
                  <a:lnTo>
                    <a:pt x="5623" y="1325"/>
                  </a:lnTo>
                  <a:lnTo>
                    <a:pt x="5389" y="1336"/>
                  </a:lnTo>
                  <a:lnTo>
                    <a:pt x="4910" y="1358"/>
                  </a:lnTo>
                  <a:lnTo>
                    <a:pt x="4676" y="1370"/>
                  </a:lnTo>
                  <a:lnTo>
                    <a:pt x="4443" y="1381"/>
                  </a:lnTo>
                  <a:lnTo>
                    <a:pt x="4209" y="1414"/>
                  </a:lnTo>
                  <a:lnTo>
                    <a:pt x="3975" y="1448"/>
                  </a:lnTo>
                  <a:lnTo>
                    <a:pt x="3741" y="1514"/>
                  </a:lnTo>
                  <a:lnTo>
                    <a:pt x="3519" y="1581"/>
                  </a:lnTo>
                  <a:lnTo>
                    <a:pt x="3307" y="1681"/>
                  </a:lnTo>
                  <a:lnTo>
                    <a:pt x="3196" y="1737"/>
                  </a:lnTo>
                  <a:lnTo>
                    <a:pt x="3107" y="1804"/>
                  </a:lnTo>
                  <a:lnTo>
                    <a:pt x="3006" y="1871"/>
                  </a:lnTo>
                  <a:lnTo>
                    <a:pt x="2917" y="1949"/>
                  </a:lnTo>
                  <a:lnTo>
                    <a:pt x="2828" y="2026"/>
                  </a:lnTo>
                  <a:lnTo>
                    <a:pt x="2750" y="2116"/>
                  </a:lnTo>
                  <a:lnTo>
                    <a:pt x="2695" y="2015"/>
                  </a:lnTo>
                  <a:lnTo>
                    <a:pt x="2617" y="1915"/>
                  </a:lnTo>
                  <a:lnTo>
                    <a:pt x="2528" y="1837"/>
                  </a:lnTo>
                  <a:lnTo>
                    <a:pt x="2427" y="1770"/>
                  </a:lnTo>
                  <a:lnTo>
                    <a:pt x="2327" y="1726"/>
                  </a:lnTo>
                  <a:lnTo>
                    <a:pt x="2216" y="1681"/>
                  </a:lnTo>
                  <a:lnTo>
                    <a:pt x="2093" y="1648"/>
                  </a:lnTo>
                  <a:lnTo>
                    <a:pt x="1982" y="1626"/>
                  </a:lnTo>
                  <a:lnTo>
                    <a:pt x="1726" y="1626"/>
                  </a:lnTo>
                  <a:lnTo>
                    <a:pt x="1604" y="1648"/>
                  </a:lnTo>
                  <a:lnTo>
                    <a:pt x="1481" y="1670"/>
                  </a:lnTo>
                  <a:lnTo>
                    <a:pt x="1359" y="1715"/>
                  </a:lnTo>
                  <a:lnTo>
                    <a:pt x="1247" y="1759"/>
                  </a:lnTo>
                  <a:lnTo>
                    <a:pt x="1136" y="1815"/>
                  </a:lnTo>
                  <a:lnTo>
                    <a:pt x="1036" y="1893"/>
                  </a:lnTo>
                  <a:lnTo>
                    <a:pt x="936" y="1971"/>
                  </a:lnTo>
                  <a:lnTo>
                    <a:pt x="847" y="2049"/>
                  </a:lnTo>
                  <a:lnTo>
                    <a:pt x="757" y="2138"/>
                  </a:lnTo>
                  <a:lnTo>
                    <a:pt x="680" y="2227"/>
                  </a:lnTo>
                  <a:lnTo>
                    <a:pt x="535" y="2427"/>
                  </a:lnTo>
                  <a:lnTo>
                    <a:pt x="401" y="2650"/>
                  </a:lnTo>
                  <a:lnTo>
                    <a:pt x="290" y="2873"/>
                  </a:lnTo>
                  <a:lnTo>
                    <a:pt x="190" y="3106"/>
                  </a:lnTo>
                  <a:lnTo>
                    <a:pt x="0" y="3574"/>
                  </a:lnTo>
                  <a:lnTo>
                    <a:pt x="2138" y="4086"/>
                  </a:lnTo>
                  <a:lnTo>
                    <a:pt x="2116" y="4097"/>
                  </a:lnTo>
                  <a:lnTo>
                    <a:pt x="2105" y="4131"/>
                  </a:lnTo>
                  <a:lnTo>
                    <a:pt x="2105" y="4153"/>
                  </a:lnTo>
                  <a:lnTo>
                    <a:pt x="2127" y="4186"/>
                  </a:lnTo>
                  <a:lnTo>
                    <a:pt x="2160" y="4220"/>
                  </a:lnTo>
                  <a:lnTo>
                    <a:pt x="2194" y="4253"/>
                  </a:lnTo>
                  <a:lnTo>
                    <a:pt x="2238" y="4275"/>
                  </a:lnTo>
                  <a:lnTo>
                    <a:pt x="2272" y="4287"/>
                  </a:lnTo>
                  <a:lnTo>
                    <a:pt x="3262" y="4398"/>
                  </a:lnTo>
                  <a:lnTo>
                    <a:pt x="4253" y="4487"/>
                  </a:lnTo>
                  <a:lnTo>
                    <a:pt x="4743" y="4520"/>
                  </a:lnTo>
                  <a:lnTo>
                    <a:pt x="5244" y="4554"/>
                  </a:lnTo>
                  <a:lnTo>
                    <a:pt x="5734" y="4576"/>
                  </a:lnTo>
                  <a:lnTo>
                    <a:pt x="6235" y="4587"/>
                  </a:lnTo>
                  <a:lnTo>
                    <a:pt x="6725" y="4587"/>
                  </a:lnTo>
                  <a:lnTo>
                    <a:pt x="7226" y="4565"/>
                  </a:lnTo>
                  <a:lnTo>
                    <a:pt x="7716" y="4543"/>
                  </a:lnTo>
                  <a:lnTo>
                    <a:pt x="8206" y="4498"/>
                  </a:lnTo>
                  <a:lnTo>
                    <a:pt x="8696" y="4431"/>
                  </a:lnTo>
                  <a:lnTo>
                    <a:pt x="9174" y="4353"/>
                  </a:lnTo>
                  <a:lnTo>
                    <a:pt x="9664" y="4264"/>
                  </a:lnTo>
                  <a:lnTo>
                    <a:pt x="10143" y="4142"/>
                  </a:lnTo>
                  <a:lnTo>
                    <a:pt x="10321" y="4097"/>
                  </a:lnTo>
                  <a:lnTo>
                    <a:pt x="10510" y="4030"/>
                  </a:lnTo>
                  <a:lnTo>
                    <a:pt x="10688" y="3964"/>
                  </a:lnTo>
                  <a:lnTo>
                    <a:pt x="10855" y="3875"/>
                  </a:lnTo>
                  <a:lnTo>
                    <a:pt x="11011" y="3774"/>
                  </a:lnTo>
                  <a:lnTo>
                    <a:pt x="11156" y="3652"/>
                  </a:lnTo>
                  <a:lnTo>
                    <a:pt x="11212" y="3585"/>
                  </a:lnTo>
                  <a:lnTo>
                    <a:pt x="11279" y="3518"/>
                  </a:lnTo>
                  <a:lnTo>
                    <a:pt x="11323" y="3440"/>
                  </a:lnTo>
                  <a:lnTo>
                    <a:pt x="11368" y="3351"/>
                  </a:lnTo>
                  <a:lnTo>
                    <a:pt x="11423" y="3229"/>
                  </a:lnTo>
                  <a:lnTo>
                    <a:pt x="11468" y="3084"/>
                  </a:lnTo>
                  <a:lnTo>
                    <a:pt x="11490" y="2951"/>
                  </a:lnTo>
                  <a:lnTo>
                    <a:pt x="11490" y="2806"/>
                  </a:lnTo>
                  <a:lnTo>
                    <a:pt x="11490" y="2661"/>
                  </a:lnTo>
                  <a:lnTo>
                    <a:pt x="11479" y="2516"/>
                  </a:lnTo>
                  <a:lnTo>
                    <a:pt x="11434" y="2227"/>
                  </a:lnTo>
                  <a:lnTo>
                    <a:pt x="11390" y="1971"/>
                  </a:lnTo>
                  <a:lnTo>
                    <a:pt x="11323" y="1704"/>
                  </a:lnTo>
                  <a:lnTo>
                    <a:pt x="11256" y="1448"/>
                  </a:lnTo>
                  <a:lnTo>
                    <a:pt x="11189" y="1191"/>
                  </a:lnTo>
                  <a:lnTo>
                    <a:pt x="11089" y="913"/>
                  </a:lnTo>
                  <a:lnTo>
                    <a:pt x="11034" y="780"/>
                  </a:lnTo>
                  <a:lnTo>
                    <a:pt x="10967" y="646"/>
                  </a:lnTo>
                  <a:lnTo>
                    <a:pt x="10900" y="523"/>
                  </a:lnTo>
                  <a:lnTo>
                    <a:pt x="10811" y="412"/>
                  </a:lnTo>
                  <a:lnTo>
                    <a:pt x="10722" y="312"/>
                  </a:lnTo>
                  <a:lnTo>
                    <a:pt x="10611" y="212"/>
                  </a:lnTo>
                  <a:lnTo>
                    <a:pt x="10510" y="156"/>
                  </a:lnTo>
                  <a:lnTo>
                    <a:pt x="10410" y="112"/>
                  </a:lnTo>
                  <a:lnTo>
                    <a:pt x="10310" y="67"/>
                  </a:lnTo>
                  <a:lnTo>
                    <a:pt x="10199" y="34"/>
                  </a:lnTo>
                  <a:lnTo>
                    <a:pt x="10087" y="22"/>
                  </a:lnTo>
                  <a:lnTo>
                    <a:pt x="9965" y="11"/>
                  </a:lnTo>
                  <a:lnTo>
                    <a:pt x="9853" y="0"/>
                  </a:lnTo>
                  <a:close/>
                </a:path>
              </a:pathLst>
            </a:custGeom>
            <a:solidFill>
              <a:srgbClr val="93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535;p21">
              <a:extLst>
                <a:ext uri="{FF2B5EF4-FFF2-40B4-BE49-F238E27FC236}">
                  <a16:creationId xmlns:a16="http://schemas.microsoft.com/office/drawing/2014/main" id="{1B95A7DC-2A1F-4967-B106-822FA025DA65}"/>
                </a:ext>
              </a:extLst>
            </p:cNvPr>
            <p:cNvSpPr/>
            <p:nvPr/>
          </p:nvSpPr>
          <p:spPr>
            <a:xfrm>
              <a:off x="2338105" y="2574882"/>
              <a:ext cx="269665" cy="107669"/>
            </a:xfrm>
            <a:custGeom>
              <a:avLst/>
              <a:gdLst/>
              <a:ahLst/>
              <a:cxnLst/>
              <a:rect l="l" t="t" r="r" b="b"/>
              <a:pathLst>
                <a:path w="11491" h="4588" fill="none" extrusionOk="0">
                  <a:moveTo>
                    <a:pt x="0" y="3574"/>
                  </a:moveTo>
                  <a:lnTo>
                    <a:pt x="0" y="3574"/>
                  </a:lnTo>
                  <a:lnTo>
                    <a:pt x="190" y="3106"/>
                  </a:lnTo>
                  <a:lnTo>
                    <a:pt x="290" y="2873"/>
                  </a:lnTo>
                  <a:lnTo>
                    <a:pt x="401" y="2650"/>
                  </a:lnTo>
                  <a:lnTo>
                    <a:pt x="535" y="2427"/>
                  </a:lnTo>
                  <a:lnTo>
                    <a:pt x="680" y="2227"/>
                  </a:lnTo>
                  <a:lnTo>
                    <a:pt x="757" y="2138"/>
                  </a:lnTo>
                  <a:lnTo>
                    <a:pt x="847" y="2049"/>
                  </a:lnTo>
                  <a:lnTo>
                    <a:pt x="936" y="1971"/>
                  </a:lnTo>
                  <a:lnTo>
                    <a:pt x="1036" y="1893"/>
                  </a:lnTo>
                  <a:lnTo>
                    <a:pt x="1036" y="1893"/>
                  </a:lnTo>
                  <a:lnTo>
                    <a:pt x="1136" y="1815"/>
                  </a:lnTo>
                  <a:lnTo>
                    <a:pt x="1247" y="1759"/>
                  </a:lnTo>
                  <a:lnTo>
                    <a:pt x="1359" y="1715"/>
                  </a:lnTo>
                  <a:lnTo>
                    <a:pt x="1481" y="1670"/>
                  </a:lnTo>
                  <a:lnTo>
                    <a:pt x="1604" y="1648"/>
                  </a:lnTo>
                  <a:lnTo>
                    <a:pt x="1726" y="1626"/>
                  </a:lnTo>
                  <a:lnTo>
                    <a:pt x="1860" y="1626"/>
                  </a:lnTo>
                  <a:lnTo>
                    <a:pt x="1982" y="1626"/>
                  </a:lnTo>
                  <a:lnTo>
                    <a:pt x="2093" y="1648"/>
                  </a:lnTo>
                  <a:lnTo>
                    <a:pt x="2216" y="1681"/>
                  </a:lnTo>
                  <a:lnTo>
                    <a:pt x="2327" y="1726"/>
                  </a:lnTo>
                  <a:lnTo>
                    <a:pt x="2427" y="1770"/>
                  </a:lnTo>
                  <a:lnTo>
                    <a:pt x="2528" y="1837"/>
                  </a:lnTo>
                  <a:lnTo>
                    <a:pt x="2617" y="1915"/>
                  </a:lnTo>
                  <a:lnTo>
                    <a:pt x="2695" y="2015"/>
                  </a:lnTo>
                  <a:lnTo>
                    <a:pt x="2750" y="2116"/>
                  </a:lnTo>
                  <a:lnTo>
                    <a:pt x="2750" y="2116"/>
                  </a:lnTo>
                  <a:lnTo>
                    <a:pt x="2828" y="2026"/>
                  </a:lnTo>
                  <a:lnTo>
                    <a:pt x="2917" y="1949"/>
                  </a:lnTo>
                  <a:lnTo>
                    <a:pt x="3006" y="1871"/>
                  </a:lnTo>
                  <a:lnTo>
                    <a:pt x="3107" y="1804"/>
                  </a:lnTo>
                  <a:lnTo>
                    <a:pt x="3196" y="1737"/>
                  </a:lnTo>
                  <a:lnTo>
                    <a:pt x="3307" y="1681"/>
                  </a:lnTo>
                  <a:lnTo>
                    <a:pt x="3519" y="1581"/>
                  </a:lnTo>
                  <a:lnTo>
                    <a:pt x="3741" y="1514"/>
                  </a:lnTo>
                  <a:lnTo>
                    <a:pt x="3975" y="1448"/>
                  </a:lnTo>
                  <a:lnTo>
                    <a:pt x="4209" y="1414"/>
                  </a:lnTo>
                  <a:lnTo>
                    <a:pt x="4443" y="1381"/>
                  </a:lnTo>
                  <a:lnTo>
                    <a:pt x="4443" y="1381"/>
                  </a:lnTo>
                  <a:lnTo>
                    <a:pt x="4676" y="1370"/>
                  </a:lnTo>
                  <a:lnTo>
                    <a:pt x="4910" y="1358"/>
                  </a:lnTo>
                  <a:lnTo>
                    <a:pt x="5389" y="1336"/>
                  </a:lnTo>
                  <a:lnTo>
                    <a:pt x="5623" y="1325"/>
                  </a:lnTo>
                  <a:lnTo>
                    <a:pt x="5857" y="1314"/>
                  </a:lnTo>
                  <a:lnTo>
                    <a:pt x="6090" y="1281"/>
                  </a:lnTo>
                  <a:lnTo>
                    <a:pt x="6324" y="1236"/>
                  </a:lnTo>
                  <a:lnTo>
                    <a:pt x="6324" y="1236"/>
                  </a:lnTo>
                  <a:lnTo>
                    <a:pt x="6547" y="1180"/>
                  </a:lnTo>
                  <a:lnTo>
                    <a:pt x="6758" y="1114"/>
                  </a:lnTo>
                  <a:lnTo>
                    <a:pt x="6970" y="1036"/>
                  </a:lnTo>
                  <a:lnTo>
                    <a:pt x="7181" y="947"/>
                  </a:lnTo>
                  <a:lnTo>
                    <a:pt x="7605" y="746"/>
                  </a:lnTo>
                  <a:lnTo>
                    <a:pt x="8016" y="546"/>
                  </a:lnTo>
                  <a:lnTo>
                    <a:pt x="8440" y="345"/>
                  </a:lnTo>
                  <a:lnTo>
                    <a:pt x="8651" y="267"/>
                  </a:lnTo>
                  <a:lnTo>
                    <a:pt x="8863" y="178"/>
                  </a:lnTo>
                  <a:lnTo>
                    <a:pt x="9074" y="112"/>
                  </a:lnTo>
                  <a:lnTo>
                    <a:pt x="9297" y="67"/>
                  </a:lnTo>
                  <a:lnTo>
                    <a:pt x="9519" y="22"/>
                  </a:lnTo>
                  <a:lnTo>
                    <a:pt x="9742" y="0"/>
                  </a:lnTo>
                  <a:lnTo>
                    <a:pt x="9742" y="0"/>
                  </a:lnTo>
                  <a:lnTo>
                    <a:pt x="9853" y="0"/>
                  </a:lnTo>
                  <a:lnTo>
                    <a:pt x="9965" y="11"/>
                  </a:lnTo>
                  <a:lnTo>
                    <a:pt x="10087" y="22"/>
                  </a:lnTo>
                  <a:lnTo>
                    <a:pt x="10199" y="34"/>
                  </a:lnTo>
                  <a:lnTo>
                    <a:pt x="10310" y="67"/>
                  </a:lnTo>
                  <a:lnTo>
                    <a:pt x="10410" y="112"/>
                  </a:lnTo>
                  <a:lnTo>
                    <a:pt x="10510" y="156"/>
                  </a:lnTo>
                  <a:lnTo>
                    <a:pt x="10611" y="212"/>
                  </a:lnTo>
                  <a:lnTo>
                    <a:pt x="10611" y="212"/>
                  </a:lnTo>
                  <a:lnTo>
                    <a:pt x="10722" y="312"/>
                  </a:lnTo>
                  <a:lnTo>
                    <a:pt x="10811" y="412"/>
                  </a:lnTo>
                  <a:lnTo>
                    <a:pt x="10900" y="523"/>
                  </a:lnTo>
                  <a:lnTo>
                    <a:pt x="10967" y="646"/>
                  </a:lnTo>
                  <a:lnTo>
                    <a:pt x="11034" y="780"/>
                  </a:lnTo>
                  <a:lnTo>
                    <a:pt x="11089" y="913"/>
                  </a:lnTo>
                  <a:lnTo>
                    <a:pt x="11189" y="1191"/>
                  </a:lnTo>
                  <a:lnTo>
                    <a:pt x="11189" y="1191"/>
                  </a:lnTo>
                  <a:lnTo>
                    <a:pt x="11256" y="1448"/>
                  </a:lnTo>
                  <a:lnTo>
                    <a:pt x="11323" y="1704"/>
                  </a:lnTo>
                  <a:lnTo>
                    <a:pt x="11390" y="1971"/>
                  </a:lnTo>
                  <a:lnTo>
                    <a:pt x="11434" y="2227"/>
                  </a:lnTo>
                  <a:lnTo>
                    <a:pt x="11434" y="2227"/>
                  </a:lnTo>
                  <a:lnTo>
                    <a:pt x="11479" y="2516"/>
                  </a:lnTo>
                  <a:lnTo>
                    <a:pt x="11490" y="2661"/>
                  </a:lnTo>
                  <a:lnTo>
                    <a:pt x="11490" y="2806"/>
                  </a:lnTo>
                  <a:lnTo>
                    <a:pt x="11490" y="2951"/>
                  </a:lnTo>
                  <a:lnTo>
                    <a:pt x="11468" y="3084"/>
                  </a:lnTo>
                  <a:lnTo>
                    <a:pt x="11423" y="3229"/>
                  </a:lnTo>
                  <a:lnTo>
                    <a:pt x="11368" y="3351"/>
                  </a:lnTo>
                  <a:lnTo>
                    <a:pt x="11368" y="3351"/>
                  </a:lnTo>
                  <a:lnTo>
                    <a:pt x="11323" y="3440"/>
                  </a:lnTo>
                  <a:lnTo>
                    <a:pt x="11279" y="3518"/>
                  </a:lnTo>
                  <a:lnTo>
                    <a:pt x="11212" y="3585"/>
                  </a:lnTo>
                  <a:lnTo>
                    <a:pt x="11156" y="3652"/>
                  </a:lnTo>
                  <a:lnTo>
                    <a:pt x="11011" y="3774"/>
                  </a:lnTo>
                  <a:lnTo>
                    <a:pt x="10855" y="3875"/>
                  </a:lnTo>
                  <a:lnTo>
                    <a:pt x="10688" y="3964"/>
                  </a:lnTo>
                  <a:lnTo>
                    <a:pt x="10510" y="4030"/>
                  </a:lnTo>
                  <a:lnTo>
                    <a:pt x="10321" y="4097"/>
                  </a:lnTo>
                  <a:lnTo>
                    <a:pt x="10143" y="4142"/>
                  </a:lnTo>
                  <a:lnTo>
                    <a:pt x="10143" y="4142"/>
                  </a:lnTo>
                  <a:lnTo>
                    <a:pt x="9664" y="4264"/>
                  </a:lnTo>
                  <a:lnTo>
                    <a:pt x="9174" y="4353"/>
                  </a:lnTo>
                  <a:lnTo>
                    <a:pt x="8696" y="4431"/>
                  </a:lnTo>
                  <a:lnTo>
                    <a:pt x="8206" y="4498"/>
                  </a:lnTo>
                  <a:lnTo>
                    <a:pt x="7716" y="4543"/>
                  </a:lnTo>
                  <a:lnTo>
                    <a:pt x="7226" y="4565"/>
                  </a:lnTo>
                  <a:lnTo>
                    <a:pt x="6725" y="4587"/>
                  </a:lnTo>
                  <a:lnTo>
                    <a:pt x="6235" y="4587"/>
                  </a:lnTo>
                  <a:lnTo>
                    <a:pt x="5734" y="4576"/>
                  </a:lnTo>
                  <a:lnTo>
                    <a:pt x="5244" y="4554"/>
                  </a:lnTo>
                  <a:lnTo>
                    <a:pt x="4743" y="4520"/>
                  </a:lnTo>
                  <a:lnTo>
                    <a:pt x="4253" y="4487"/>
                  </a:lnTo>
                  <a:lnTo>
                    <a:pt x="3262" y="4398"/>
                  </a:lnTo>
                  <a:lnTo>
                    <a:pt x="2272" y="4287"/>
                  </a:lnTo>
                  <a:lnTo>
                    <a:pt x="2272" y="4287"/>
                  </a:lnTo>
                  <a:lnTo>
                    <a:pt x="2238" y="4275"/>
                  </a:lnTo>
                  <a:lnTo>
                    <a:pt x="2194" y="4253"/>
                  </a:lnTo>
                  <a:lnTo>
                    <a:pt x="2160" y="4220"/>
                  </a:lnTo>
                  <a:lnTo>
                    <a:pt x="2127" y="4186"/>
                  </a:lnTo>
                  <a:lnTo>
                    <a:pt x="2105" y="4153"/>
                  </a:lnTo>
                  <a:lnTo>
                    <a:pt x="2105" y="4131"/>
                  </a:lnTo>
                  <a:lnTo>
                    <a:pt x="2116" y="4097"/>
                  </a:lnTo>
                  <a:lnTo>
                    <a:pt x="2138" y="4086"/>
                  </a:lnTo>
                  <a:lnTo>
                    <a:pt x="0" y="35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536;p21">
              <a:extLst>
                <a:ext uri="{FF2B5EF4-FFF2-40B4-BE49-F238E27FC236}">
                  <a16:creationId xmlns:a16="http://schemas.microsoft.com/office/drawing/2014/main" id="{87C1F392-9D08-4AB3-A621-A8FFB65F78D8}"/>
                </a:ext>
              </a:extLst>
            </p:cNvPr>
            <p:cNvSpPr/>
            <p:nvPr/>
          </p:nvSpPr>
          <p:spPr>
            <a:xfrm>
              <a:off x="2291076" y="2649086"/>
              <a:ext cx="362409" cy="55149"/>
            </a:xfrm>
            <a:custGeom>
              <a:avLst/>
              <a:gdLst/>
              <a:ahLst/>
              <a:cxnLst/>
              <a:rect l="l" t="t" r="r" b="b"/>
              <a:pathLst>
                <a:path w="15443" h="2350" extrusionOk="0">
                  <a:moveTo>
                    <a:pt x="15442" y="0"/>
                  </a:moveTo>
                  <a:lnTo>
                    <a:pt x="0" y="67"/>
                  </a:lnTo>
                  <a:lnTo>
                    <a:pt x="23" y="100"/>
                  </a:lnTo>
                  <a:lnTo>
                    <a:pt x="89" y="200"/>
                  </a:lnTo>
                  <a:lnTo>
                    <a:pt x="312" y="479"/>
                  </a:lnTo>
                  <a:lnTo>
                    <a:pt x="691" y="924"/>
                  </a:lnTo>
                  <a:lnTo>
                    <a:pt x="847" y="1069"/>
                  </a:lnTo>
                  <a:lnTo>
                    <a:pt x="1025" y="1202"/>
                  </a:lnTo>
                  <a:lnTo>
                    <a:pt x="1225" y="1336"/>
                  </a:lnTo>
                  <a:lnTo>
                    <a:pt x="1448" y="1459"/>
                  </a:lnTo>
                  <a:lnTo>
                    <a:pt x="1704" y="1581"/>
                  </a:lnTo>
                  <a:lnTo>
                    <a:pt x="1982" y="1692"/>
                  </a:lnTo>
                  <a:lnTo>
                    <a:pt x="2283" y="1793"/>
                  </a:lnTo>
                  <a:lnTo>
                    <a:pt x="2617" y="1882"/>
                  </a:lnTo>
                  <a:lnTo>
                    <a:pt x="2973" y="1971"/>
                  </a:lnTo>
                  <a:lnTo>
                    <a:pt x="3352" y="2049"/>
                  </a:lnTo>
                  <a:lnTo>
                    <a:pt x="3763" y="2115"/>
                  </a:lnTo>
                  <a:lnTo>
                    <a:pt x="4198" y="2182"/>
                  </a:lnTo>
                  <a:lnTo>
                    <a:pt x="4654" y="2227"/>
                  </a:lnTo>
                  <a:lnTo>
                    <a:pt x="5144" y="2271"/>
                  </a:lnTo>
                  <a:lnTo>
                    <a:pt x="5667" y="2305"/>
                  </a:lnTo>
                  <a:lnTo>
                    <a:pt x="6202" y="2327"/>
                  </a:lnTo>
                  <a:lnTo>
                    <a:pt x="7204" y="2349"/>
                  </a:lnTo>
                  <a:lnTo>
                    <a:pt x="8261" y="2349"/>
                  </a:lnTo>
                  <a:lnTo>
                    <a:pt x="9352" y="2327"/>
                  </a:lnTo>
                  <a:lnTo>
                    <a:pt x="9887" y="2305"/>
                  </a:lnTo>
                  <a:lnTo>
                    <a:pt x="10421" y="2282"/>
                  </a:lnTo>
                  <a:lnTo>
                    <a:pt x="10933" y="2238"/>
                  </a:lnTo>
                  <a:lnTo>
                    <a:pt x="11423" y="2193"/>
                  </a:lnTo>
                  <a:lnTo>
                    <a:pt x="11891" y="2138"/>
                  </a:lnTo>
                  <a:lnTo>
                    <a:pt x="12336" y="2082"/>
                  </a:lnTo>
                  <a:lnTo>
                    <a:pt x="12726" y="2004"/>
                  </a:lnTo>
                  <a:lnTo>
                    <a:pt x="13093" y="1926"/>
                  </a:lnTo>
                  <a:lnTo>
                    <a:pt x="13405" y="1837"/>
                  </a:lnTo>
                  <a:lnTo>
                    <a:pt x="13539" y="1781"/>
                  </a:lnTo>
                  <a:lnTo>
                    <a:pt x="13661" y="1726"/>
                  </a:lnTo>
                  <a:lnTo>
                    <a:pt x="13951" y="1581"/>
                  </a:lnTo>
                  <a:lnTo>
                    <a:pt x="14207" y="1425"/>
                  </a:lnTo>
                  <a:lnTo>
                    <a:pt x="14440" y="1280"/>
                  </a:lnTo>
                  <a:lnTo>
                    <a:pt x="14630" y="1125"/>
                  </a:lnTo>
                  <a:lnTo>
                    <a:pt x="14808" y="980"/>
                  </a:lnTo>
                  <a:lnTo>
                    <a:pt x="14953" y="835"/>
                  </a:lnTo>
                  <a:lnTo>
                    <a:pt x="15064" y="701"/>
                  </a:lnTo>
                  <a:lnTo>
                    <a:pt x="15164" y="568"/>
                  </a:lnTo>
                  <a:lnTo>
                    <a:pt x="15253" y="457"/>
                  </a:lnTo>
                  <a:lnTo>
                    <a:pt x="15309" y="345"/>
                  </a:lnTo>
                  <a:lnTo>
                    <a:pt x="15364" y="245"/>
                  </a:lnTo>
                  <a:lnTo>
                    <a:pt x="15398" y="167"/>
                  </a:lnTo>
                  <a:lnTo>
                    <a:pt x="15431" y="45"/>
                  </a:lnTo>
                  <a:lnTo>
                    <a:pt x="154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537;p21">
              <a:extLst>
                <a:ext uri="{FF2B5EF4-FFF2-40B4-BE49-F238E27FC236}">
                  <a16:creationId xmlns:a16="http://schemas.microsoft.com/office/drawing/2014/main" id="{9D99D620-F1F7-4FDE-A9BB-DF3E7A4AE242}"/>
                </a:ext>
              </a:extLst>
            </p:cNvPr>
            <p:cNvSpPr/>
            <p:nvPr/>
          </p:nvSpPr>
          <p:spPr>
            <a:xfrm>
              <a:off x="2291076" y="2649086"/>
              <a:ext cx="362409" cy="55149"/>
            </a:xfrm>
            <a:custGeom>
              <a:avLst/>
              <a:gdLst/>
              <a:ahLst/>
              <a:cxnLst/>
              <a:rect l="l" t="t" r="r" b="b"/>
              <a:pathLst>
                <a:path w="15443" h="2350" fill="none" extrusionOk="0">
                  <a:moveTo>
                    <a:pt x="0" y="67"/>
                  </a:moveTo>
                  <a:lnTo>
                    <a:pt x="0" y="67"/>
                  </a:lnTo>
                  <a:lnTo>
                    <a:pt x="23" y="100"/>
                  </a:lnTo>
                  <a:lnTo>
                    <a:pt x="89" y="200"/>
                  </a:lnTo>
                  <a:lnTo>
                    <a:pt x="312" y="479"/>
                  </a:lnTo>
                  <a:lnTo>
                    <a:pt x="691" y="924"/>
                  </a:lnTo>
                  <a:lnTo>
                    <a:pt x="691" y="924"/>
                  </a:lnTo>
                  <a:lnTo>
                    <a:pt x="847" y="1069"/>
                  </a:lnTo>
                  <a:lnTo>
                    <a:pt x="1025" y="1202"/>
                  </a:lnTo>
                  <a:lnTo>
                    <a:pt x="1225" y="1336"/>
                  </a:lnTo>
                  <a:lnTo>
                    <a:pt x="1448" y="1459"/>
                  </a:lnTo>
                  <a:lnTo>
                    <a:pt x="1704" y="1581"/>
                  </a:lnTo>
                  <a:lnTo>
                    <a:pt x="1982" y="1692"/>
                  </a:lnTo>
                  <a:lnTo>
                    <a:pt x="2283" y="1793"/>
                  </a:lnTo>
                  <a:lnTo>
                    <a:pt x="2617" y="1882"/>
                  </a:lnTo>
                  <a:lnTo>
                    <a:pt x="2973" y="1971"/>
                  </a:lnTo>
                  <a:lnTo>
                    <a:pt x="3352" y="2049"/>
                  </a:lnTo>
                  <a:lnTo>
                    <a:pt x="3763" y="2115"/>
                  </a:lnTo>
                  <a:lnTo>
                    <a:pt x="4198" y="2182"/>
                  </a:lnTo>
                  <a:lnTo>
                    <a:pt x="4654" y="2227"/>
                  </a:lnTo>
                  <a:lnTo>
                    <a:pt x="5144" y="2271"/>
                  </a:lnTo>
                  <a:lnTo>
                    <a:pt x="5667" y="2305"/>
                  </a:lnTo>
                  <a:lnTo>
                    <a:pt x="6202" y="2327"/>
                  </a:lnTo>
                  <a:lnTo>
                    <a:pt x="6202" y="2327"/>
                  </a:lnTo>
                  <a:lnTo>
                    <a:pt x="7204" y="2349"/>
                  </a:lnTo>
                  <a:lnTo>
                    <a:pt x="8261" y="2349"/>
                  </a:lnTo>
                  <a:lnTo>
                    <a:pt x="9352" y="2327"/>
                  </a:lnTo>
                  <a:lnTo>
                    <a:pt x="9887" y="2305"/>
                  </a:lnTo>
                  <a:lnTo>
                    <a:pt x="10421" y="2282"/>
                  </a:lnTo>
                  <a:lnTo>
                    <a:pt x="10933" y="2238"/>
                  </a:lnTo>
                  <a:lnTo>
                    <a:pt x="11423" y="2193"/>
                  </a:lnTo>
                  <a:lnTo>
                    <a:pt x="11891" y="2138"/>
                  </a:lnTo>
                  <a:lnTo>
                    <a:pt x="12336" y="2082"/>
                  </a:lnTo>
                  <a:lnTo>
                    <a:pt x="12726" y="2004"/>
                  </a:lnTo>
                  <a:lnTo>
                    <a:pt x="13093" y="1926"/>
                  </a:lnTo>
                  <a:lnTo>
                    <a:pt x="13405" y="1837"/>
                  </a:lnTo>
                  <a:lnTo>
                    <a:pt x="13539" y="1781"/>
                  </a:lnTo>
                  <a:lnTo>
                    <a:pt x="13661" y="1726"/>
                  </a:lnTo>
                  <a:lnTo>
                    <a:pt x="13661" y="1726"/>
                  </a:lnTo>
                  <a:lnTo>
                    <a:pt x="13951" y="1581"/>
                  </a:lnTo>
                  <a:lnTo>
                    <a:pt x="14207" y="1425"/>
                  </a:lnTo>
                  <a:lnTo>
                    <a:pt x="14440" y="1280"/>
                  </a:lnTo>
                  <a:lnTo>
                    <a:pt x="14630" y="1125"/>
                  </a:lnTo>
                  <a:lnTo>
                    <a:pt x="14808" y="980"/>
                  </a:lnTo>
                  <a:lnTo>
                    <a:pt x="14953" y="835"/>
                  </a:lnTo>
                  <a:lnTo>
                    <a:pt x="15064" y="701"/>
                  </a:lnTo>
                  <a:lnTo>
                    <a:pt x="15164" y="568"/>
                  </a:lnTo>
                  <a:lnTo>
                    <a:pt x="15253" y="457"/>
                  </a:lnTo>
                  <a:lnTo>
                    <a:pt x="15309" y="345"/>
                  </a:lnTo>
                  <a:lnTo>
                    <a:pt x="15364" y="245"/>
                  </a:lnTo>
                  <a:lnTo>
                    <a:pt x="15398" y="167"/>
                  </a:lnTo>
                  <a:lnTo>
                    <a:pt x="15431" y="45"/>
                  </a:lnTo>
                  <a:lnTo>
                    <a:pt x="15442" y="0"/>
                  </a:lnTo>
                  <a:lnTo>
                    <a:pt x="0" y="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538;p21">
              <a:extLst>
                <a:ext uri="{FF2B5EF4-FFF2-40B4-BE49-F238E27FC236}">
                  <a16:creationId xmlns:a16="http://schemas.microsoft.com/office/drawing/2014/main" id="{B049C387-9C9F-4A51-AC0A-B76AD52F2978}"/>
                </a:ext>
              </a:extLst>
            </p:cNvPr>
            <p:cNvSpPr/>
            <p:nvPr/>
          </p:nvSpPr>
          <p:spPr>
            <a:xfrm>
              <a:off x="2610867" y="2672858"/>
              <a:ext cx="26683" cy="16990"/>
            </a:xfrm>
            <a:custGeom>
              <a:avLst/>
              <a:gdLst/>
              <a:ahLst/>
              <a:cxnLst/>
              <a:rect l="l" t="t" r="r" b="b"/>
              <a:pathLst>
                <a:path w="1137" h="724" extrusionOk="0">
                  <a:moveTo>
                    <a:pt x="12" y="724"/>
                  </a:moveTo>
                  <a:lnTo>
                    <a:pt x="12" y="724"/>
                  </a:lnTo>
                  <a:lnTo>
                    <a:pt x="1" y="724"/>
                  </a:lnTo>
                  <a:lnTo>
                    <a:pt x="1" y="724"/>
                  </a:lnTo>
                  <a:lnTo>
                    <a:pt x="12" y="724"/>
                  </a:lnTo>
                  <a:close/>
                  <a:moveTo>
                    <a:pt x="12" y="724"/>
                  </a:moveTo>
                  <a:lnTo>
                    <a:pt x="12" y="724"/>
                  </a:lnTo>
                  <a:lnTo>
                    <a:pt x="12" y="724"/>
                  </a:lnTo>
                  <a:lnTo>
                    <a:pt x="12" y="724"/>
                  </a:lnTo>
                  <a:lnTo>
                    <a:pt x="12" y="724"/>
                  </a:lnTo>
                  <a:close/>
                  <a:moveTo>
                    <a:pt x="23" y="724"/>
                  </a:moveTo>
                  <a:lnTo>
                    <a:pt x="23" y="724"/>
                  </a:lnTo>
                  <a:lnTo>
                    <a:pt x="12" y="724"/>
                  </a:lnTo>
                  <a:lnTo>
                    <a:pt x="12" y="724"/>
                  </a:lnTo>
                  <a:lnTo>
                    <a:pt x="23" y="724"/>
                  </a:lnTo>
                  <a:close/>
                  <a:moveTo>
                    <a:pt x="23" y="713"/>
                  </a:moveTo>
                  <a:lnTo>
                    <a:pt x="23" y="713"/>
                  </a:lnTo>
                  <a:lnTo>
                    <a:pt x="23" y="724"/>
                  </a:lnTo>
                  <a:lnTo>
                    <a:pt x="23" y="724"/>
                  </a:lnTo>
                  <a:lnTo>
                    <a:pt x="23" y="713"/>
                  </a:lnTo>
                  <a:close/>
                  <a:moveTo>
                    <a:pt x="34" y="713"/>
                  </a:moveTo>
                  <a:lnTo>
                    <a:pt x="34" y="713"/>
                  </a:lnTo>
                  <a:lnTo>
                    <a:pt x="23" y="713"/>
                  </a:lnTo>
                  <a:lnTo>
                    <a:pt x="23" y="713"/>
                  </a:lnTo>
                  <a:lnTo>
                    <a:pt x="34" y="713"/>
                  </a:lnTo>
                  <a:close/>
                  <a:moveTo>
                    <a:pt x="45" y="713"/>
                  </a:moveTo>
                  <a:lnTo>
                    <a:pt x="45" y="713"/>
                  </a:lnTo>
                  <a:lnTo>
                    <a:pt x="34" y="713"/>
                  </a:lnTo>
                  <a:lnTo>
                    <a:pt x="34" y="713"/>
                  </a:lnTo>
                  <a:lnTo>
                    <a:pt x="45" y="713"/>
                  </a:lnTo>
                  <a:close/>
                  <a:moveTo>
                    <a:pt x="45" y="702"/>
                  </a:moveTo>
                  <a:lnTo>
                    <a:pt x="45" y="702"/>
                  </a:lnTo>
                  <a:lnTo>
                    <a:pt x="45" y="713"/>
                  </a:lnTo>
                  <a:lnTo>
                    <a:pt x="45" y="713"/>
                  </a:lnTo>
                  <a:lnTo>
                    <a:pt x="45" y="702"/>
                  </a:lnTo>
                  <a:close/>
                  <a:moveTo>
                    <a:pt x="56" y="702"/>
                  </a:moveTo>
                  <a:lnTo>
                    <a:pt x="56" y="702"/>
                  </a:lnTo>
                  <a:lnTo>
                    <a:pt x="56" y="702"/>
                  </a:lnTo>
                  <a:lnTo>
                    <a:pt x="56" y="702"/>
                  </a:lnTo>
                  <a:lnTo>
                    <a:pt x="56" y="702"/>
                  </a:lnTo>
                  <a:close/>
                  <a:moveTo>
                    <a:pt x="67" y="702"/>
                  </a:moveTo>
                  <a:lnTo>
                    <a:pt x="67" y="702"/>
                  </a:lnTo>
                  <a:lnTo>
                    <a:pt x="67" y="702"/>
                  </a:lnTo>
                  <a:lnTo>
                    <a:pt x="67" y="702"/>
                  </a:lnTo>
                  <a:lnTo>
                    <a:pt x="67" y="702"/>
                  </a:lnTo>
                  <a:close/>
                  <a:moveTo>
                    <a:pt x="79" y="690"/>
                  </a:moveTo>
                  <a:lnTo>
                    <a:pt x="79" y="690"/>
                  </a:lnTo>
                  <a:lnTo>
                    <a:pt x="67" y="690"/>
                  </a:lnTo>
                  <a:lnTo>
                    <a:pt x="67" y="690"/>
                  </a:lnTo>
                  <a:lnTo>
                    <a:pt x="79" y="690"/>
                  </a:lnTo>
                  <a:close/>
                  <a:moveTo>
                    <a:pt x="90" y="690"/>
                  </a:moveTo>
                  <a:lnTo>
                    <a:pt x="90" y="690"/>
                  </a:lnTo>
                  <a:lnTo>
                    <a:pt x="79" y="690"/>
                  </a:lnTo>
                  <a:lnTo>
                    <a:pt x="79" y="690"/>
                  </a:lnTo>
                  <a:lnTo>
                    <a:pt x="90" y="690"/>
                  </a:lnTo>
                  <a:close/>
                  <a:moveTo>
                    <a:pt x="101" y="679"/>
                  </a:moveTo>
                  <a:lnTo>
                    <a:pt x="101" y="679"/>
                  </a:lnTo>
                  <a:lnTo>
                    <a:pt x="90" y="690"/>
                  </a:lnTo>
                  <a:lnTo>
                    <a:pt x="90" y="690"/>
                  </a:lnTo>
                  <a:lnTo>
                    <a:pt x="101" y="679"/>
                  </a:lnTo>
                  <a:close/>
                  <a:moveTo>
                    <a:pt x="101" y="679"/>
                  </a:moveTo>
                  <a:lnTo>
                    <a:pt x="101" y="679"/>
                  </a:lnTo>
                  <a:lnTo>
                    <a:pt x="101" y="679"/>
                  </a:lnTo>
                  <a:lnTo>
                    <a:pt x="101" y="679"/>
                  </a:lnTo>
                  <a:lnTo>
                    <a:pt x="101" y="679"/>
                  </a:lnTo>
                  <a:close/>
                  <a:moveTo>
                    <a:pt x="112" y="679"/>
                  </a:moveTo>
                  <a:lnTo>
                    <a:pt x="112" y="679"/>
                  </a:lnTo>
                  <a:lnTo>
                    <a:pt x="112" y="679"/>
                  </a:lnTo>
                  <a:lnTo>
                    <a:pt x="112" y="679"/>
                  </a:lnTo>
                  <a:lnTo>
                    <a:pt x="112" y="679"/>
                  </a:lnTo>
                  <a:close/>
                  <a:moveTo>
                    <a:pt x="123" y="668"/>
                  </a:moveTo>
                  <a:lnTo>
                    <a:pt x="123" y="668"/>
                  </a:lnTo>
                  <a:lnTo>
                    <a:pt x="123" y="668"/>
                  </a:lnTo>
                  <a:lnTo>
                    <a:pt x="123" y="668"/>
                  </a:lnTo>
                  <a:lnTo>
                    <a:pt x="123" y="668"/>
                  </a:lnTo>
                  <a:close/>
                  <a:moveTo>
                    <a:pt x="134" y="668"/>
                  </a:moveTo>
                  <a:lnTo>
                    <a:pt x="134" y="668"/>
                  </a:lnTo>
                  <a:lnTo>
                    <a:pt x="134" y="668"/>
                  </a:lnTo>
                  <a:lnTo>
                    <a:pt x="134" y="668"/>
                  </a:lnTo>
                  <a:lnTo>
                    <a:pt x="134" y="668"/>
                  </a:lnTo>
                  <a:close/>
                  <a:moveTo>
                    <a:pt x="145" y="657"/>
                  </a:moveTo>
                  <a:lnTo>
                    <a:pt x="145" y="657"/>
                  </a:lnTo>
                  <a:lnTo>
                    <a:pt x="134" y="668"/>
                  </a:lnTo>
                  <a:lnTo>
                    <a:pt x="134" y="668"/>
                  </a:lnTo>
                  <a:lnTo>
                    <a:pt x="145" y="657"/>
                  </a:lnTo>
                  <a:close/>
                  <a:moveTo>
                    <a:pt x="157" y="657"/>
                  </a:moveTo>
                  <a:lnTo>
                    <a:pt x="157" y="657"/>
                  </a:lnTo>
                  <a:lnTo>
                    <a:pt x="145" y="657"/>
                  </a:lnTo>
                  <a:lnTo>
                    <a:pt x="145" y="657"/>
                  </a:lnTo>
                  <a:lnTo>
                    <a:pt x="157" y="657"/>
                  </a:lnTo>
                  <a:close/>
                  <a:moveTo>
                    <a:pt x="168" y="646"/>
                  </a:moveTo>
                  <a:lnTo>
                    <a:pt x="168" y="646"/>
                  </a:lnTo>
                  <a:lnTo>
                    <a:pt x="157" y="657"/>
                  </a:lnTo>
                  <a:lnTo>
                    <a:pt x="157" y="657"/>
                  </a:lnTo>
                  <a:lnTo>
                    <a:pt x="168" y="646"/>
                  </a:lnTo>
                  <a:close/>
                  <a:moveTo>
                    <a:pt x="168" y="646"/>
                  </a:moveTo>
                  <a:lnTo>
                    <a:pt x="168" y="646"/>
                  </a:lnTo>
                  <a:lnTo>
                    <a:pt x="168" y="646"/>
                  </a:lnTo>
                  <a:lnTo>
                    <a:pt x="168" y="646"/>
                  </a:lnTo>
                  <a:lnTo>
                    <a:pt x="168" y="646"/>
                  </a:lnTo>
                  <a:close/>
                  <a:moveTo>
                    <a:pt x="179" y="646"/>
                  </a:moveTo>
                  <a:lnTo>
                    <a:pt x="179" y="646"/>
                  </a:lnTo>
                  <a:lnTo>
                    <a:pt x="179" y="646"/>
                  </a:lnTo>
                  <a:lnTo>
                    <a:pt x="179" y="646"/>
                  </a:lnTo>
                  <a:lnTo>
                    <a:pt x="179" y="646"/>
                  </a:lnTo>
                  <a:close/>
                  <a:moveTo>
                    <a:pt x="190" y="635"/>
                  </a:moveTo>
                  <a:lnTo>
                    <a:pt x="190" y="635"/>
                  </a:lnTo>
                  <a:lnTo>
                    <a:pt x="179" y="646"/>
                  </a:lnTo>
                  <a:lnTo>
                    <a:pt x="179" y="646"/>
                  </a:lnTo>
                  <a:lnTo>
                    <a:pt x="190" y="635"/>
                  </a:lnTo>
                  <a:close/>
                  <a:moveTo>
                    <a:pt x="212" y="624"/>
                  </a:moveTo>
                  <a:lnTo>
                    <a:pt x="212" y="624"/>
                  </a:lnTo>
                  <a:lnTo>
                    <a:pt x="190" y="635"/>
                  </a:lnTo>
                  <a:lnTo>
                    <a:pt x="190" y="635"/>
                  </a:lnTo>
                  <a:lnTo>
                    <a:pt x="212" y="624"/>
                  </a:lnTo>
                  <a:close/>
                  <a:moveTo>
                    <a:pt x="1136" y="0"/>
                  </a:moveTo>
                  <a:lnTo>
                    <a:pt x="1136" y="0"/>
                  </a:lnTo>
                  <a:lnTo>
                    <a:pt x="947" y="156"/>
                  </a:lnTo>
                  <a:lnTo>
                    <a:pt x="735" y="312"/>
                  </a:lnTo>
                  <a:lnTo>
                    <a:pt x="491" y="468"/>
                  </a:lnTo>
                  <a:lnTo>
                    <a:pt x="212" y="624"/>
                  </a:lnTo>
                  <a:lnTo>
                    <a:pt x="212" y="624"/>
                  </a:lnTo>
                  <a:lnTo>
                    <a:pt x="491" y="468"/>
                  </a:lnTo>
                  <a:lnTo>
                    <a:pt x="735" y="312"/>
                  </a:lnTo>
                  <a:lnTo>
                    <a:pt x="947" y="156"/>
                  </a:lnTo>
                  <a:lnTo>
                    <a:pt x="1136" y="0"/>
                  </a:lnTo>
                  <a:close/>
                  <a:moveTo>
                    <a:pt x="1136" y="0"/>
                  </a:moveTo>
                  <a:lnTo>
                    <a:pt x="1136" y="0"/>
                  </a:lnTo>
                  <a:lnTo>
                    <a:pt x="1136" y="0"/>
                  </a:lnTo>
                  <a:lnTo>
                    <a:pt x="1136" y="0"/>
                  </a:lnTo>
                  <a:lnTo>
                    <a:pt x="1136" y="0"/>
                  </a:lnTo>
                  <a:close/>
                </a:path>
              </a:pathLst>
            </a:custGeom>
            <a:solidFill>
              <a:srgbClr val="FAE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539;p21">
              <a:extLst>
                <a:ext uri="{FF2B5EF4-FFF2-40B4-BE49-F238E27FC236}">
                  <a16:creationId xmlns:a16="http://schemas.microsoft.com/office/drawing/2014/main" id="{02A8E6C8-E9BF-4456-B405-D2548195BA60}"/>
                </a:ext>
              </a:extLst>
            </p:cNvPr>
            <p:cNvSpPr/>
            <p:nvPr/>
          </p:nvSpPr>
          <p:spPr>
            <a:xfrm>
              <a:off x="2610867" y="2689825"/>
              <a:ext cx="282" cy="23"/>
            </a:xfrm>
            <a:custGeom>
              <a:avLst/>
              <a:gdLst/>
              <a:ahLst/>
              <a:cxnLst/>
              <a:rect l="l" t="t" r="r" b="b"/>
              <a:pathLst>
                <a:path w="12" h="1" fill="none" extrusionOk="0">
                  <a:moveTo>
                    <a:pt x="12" y="1"/>
                  </a:moveTo>
                  <a:lnTo>
                    <a:pt x="12" y="1"/>
                  </a:lnTo>
                  <a:lnTo>
                    <a:pt x="1" y="1"/>
                  </a:lnTo>
                  <a:lnTo>
                    <a:pt x="1" y="1"/>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540;p21">
              <a:extLst>
                <a:ext uri="{FF2B5EF4-FFF2-40B4-BE49-F238E27FC236}">
                  <a16:creationId xmlns:a16="http://schemas.microsoft.com/office/drawing/2014/main" id="{B7C03DD8-398F-4376-97C9-C6B5A9CF93AF}"/>
                </a:ext>
              </a:extLst>
            </p:cNvPr>
            <p:cNvSpPr/>
            <p:nvPr/>
          </p:nvSpPr>
          <p:spPr>
            <a:xfrm>
              <a:off x="2611125" y="2689825"/>
              <a:ext cx="23" cy="23"/>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541;p21">
              <a:extLst>
                <a:ext uri="{FF2B5EF4-FFF2-40B4-BE49-F238E27FC236}">
                  <a16:creationId xmlns:a16="http://schemas.microsoft.com/office/drawing/2014/main" id="{5AA13241-FFF4-44EE-BA4F-44565E4F3B38}"/>
                </a:ext>
              </a:extLst>
            </p:cNvPr>
            <p:cNvSpPr/>
            <p:nvPr/>
          </p:nvSpPr>
          <p:spPr>
            <a:xfrm>
              <a:off x="2611125" y="2689825"/>
              <a:ext cx="282" cy="23"/>
            </a:xfrm>
            <a:custGeom>
              <a:avLst/>
              <a:gdLst/>
              <a:ahLst/>
              <a:cxnLst/>
              <a:rect l="l" t="t" r="r" b="b"/>
              <a:pathLst>
                <a:path w="12" h="1" fill="none" extrusionOk="0">
                  <a:moveTo>
                    <a:pt x="12" y="1"/>
                  </a:moveTo>
                  <a:lnTo>
                    <a:pt x="12" y="1"/>
                  </a:lnTo>
                  <a:lnTo>
                    <a:pt x="1" y="1"/>
                  </a:lnTo>
                  <a:lnTo>
                    <a:pt x="1" y="1"/>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542;p21">
              <a:extLst>
                <a:ext uri="{FF2B5EF4-FFF2-40B4-BE49-F238E27FC236}">
                  <a16:creationId xmlns:a16="http://schemas.microsoft.com/office/drawing/2014/main" id="{1323C454-D1C8-407D-8699-CF82ED54B376}"/>
                </a:ext>
              </a:extLst>
            </p:cNvPr>
            <p:cNvSpPr/>
            <p:nvPr/>
          </p:nvSpPr>
          <p:spPr>
            <a:xfrm>
              <a:off x="2611384" y="2689567"/>
              <a:ext cx="23" cy="282"/>
            </a:xfrm>
            <a:custGeom>
              <a:avLst/>
              <a:gdLst/>
              <a:ahLst/>
              <a:cxnLst/>
              <a:rect l="l" t="t" r="r" b="b"/>
              <a:pathLst>
                <a:path w="1" h="12" fill="none" extrusionOk="0">
                  <a:moveTo>
                    <a:pt x="1" y="1"/>
                  </a:moveTo>
                  <a:lnTo>
                    <a:pt x="1" y="1"/>
                  </a:lnTo>
                  <a:lnTo>
                    <a:pt x="1" y="12"/>
                  </a:lnTo>
                  <a:lnTo>
                    <a:pt x="1" y="1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543;p21">
              <a:extLst>
                <a:ext uri="{FF2B5EF4-FFF2-40B4-BE49-F238E27FC236}">
                  <a16:creationId xmlns:a16="http://schemas.microsoft.com/office/drawing/2014/main" id="{BDA1D521-E0AF-4214-B9FC-5D76A9D9ECB3}"/>
                </a:ext>
              </a:extLst>
            </p:cNvPr>
            <p:cNvSpPr/>
            <p:nvPr/>
          </p:nvSpPr>
          <p:spPr>
            <a:xfrm>
              <a:off x="2611384" y="2689567"/>
              <a:ext cx="305" cy="23"/>
            </a:xfrm>
            <a:custGeom>
              <a:avLst/>
              <a:gdLst/>
              <a:ahLst/>
              <a:cxnLst/>
              <a:rect l="l" t="t" r="r" b="b"/>
              <a:pathLst>
                <a:path w="13" h="1" fill="none" extrusionOk="0">
                  <a:moveTo>
                    <a:pt x="12" y="1"/>
                  </a:moveTo>
                  <a:lnTo>
                    <a:pt x="12" y="1"/>
                  </a:lnTo>
                  <a:lnTo>
                    <a:pt x="1" y="1"/>
                  </a:lnTo>
                  <a:lnTo>
                    <a:pt x="1" y="1"/>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544;p21">
              <a:extLst>
                <a:ext uri="{FF2B5EF4-FFF2-40B4-BE49-F238E27FC236}">
                  <a16:creationId xmlns:a16="http://schemas.microsoft.com/office/drawing/2014/main" id="{AEF79150-985E-4937-A0CF-64D38CE308A3}"/>
                </a:ext>
              </a:extLst>
            </p:cNvPr>
            <p:cNvSpPr/>
            <p:nvPr/>
          </p:nvSpPr>
          <p:spPr>
            <a:xfrm>
              <a:off x="2611665" y="2689567"/>
              <a:ext cx="282" cy="23"/>
            </a:xfrm>
            <a:custGeom>
              <a:avLst/>
              <a:gdLst/>
              <a:ahLst/>
              <a:cxnLst/>
              <a:rect l="l" t="t" r="r" b="b"/>
              <a:pathLst>
                <a:path w="12" h="1" fill="none" extrusionOk="0">
                  <a:moveTo>
                    <a:pt x="11" y="1"/>
                  </a:moveTo>
                  <a:lnTo>
                    <a:pt x="11" y="1"/>
                  </a:lnTo>
                  <a:lnTo>
                    <a:pt x="0" y="1"/>
                  </a:lnTo>
                  <a:lnTo>
                    <a:pt x="0" y="1"/>
                  </a:lnTo>
                  <a:lnTo>
                    <a:pt x="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545;p21">
              <a:extLst>
                <a:ext uri="{FF2B5EF4-FFF2-40B4-BE49-F238E27FC236}">
                  <a16:creationId xmlns:a16="http://schemas.microsoft.com/office/drawing/2014/main" id="{DD71EB5A-F40B-439C-B262-1C8205A7ED24}"/>
                </a:ext>
              </a:extLst>
            </p:cNvPr>
            <p:cNvSpPr/>
            <p:nvPr/>
          </p:nvSpPr>
          <p:spPr>
            <a:xfrm>
              <a:off x="2611923" y="2689309"/>
              <a:ext cx="23" cy="282"/>
            </a:xfrm>
            <a:custGeom>
              <a:avLst/>
              <a:gdLst/>
              <a:ahLst/>
              <a:cxnLst/>
              <a:rect l="l" t="t" r="r" b="b"/>
              <a:pathLst>
                <a:path w="1" h="12" fill="none" extrusionOk="0">
                  <a:moveTo>
                    <a:pt x="0" y="1"/>
                  </a:moveTo>
                  <a:lnTo>
                    <a:pt x="0" y="1"/>
                  </a:lnTo>
                  <a:lnTo>
                    <a:pt x="0" y="12"/>
                  </a:lnTo>
                  <a:lnTo>
                    <a:pt x="0" y="1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546;p21">
              <a:extLst>
                <a:ext uri="{FF2B5EF4-FFF2-40B4-BE49-F238E27FC236}">
                  <a16:creationId xmlns:a16="http://schemas.microsoft.com/office/drawing/2014/main" id="{608D5504-B118-448A-9B39-698EF80B7E8C}"/>
                </a:ext>
              </a:extLst>
            </p:cNvPr>
            <p:cNvSpPr/>
            <p:nvPr/>
          </p:nvSpPr>
          <p:spPr>
            <a:xfrm>
              <a:off x="2612182" y="2689309"/>
              <a:ext cx="23" cy="2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547;p21">
              <a:extLst>
                <a:ext uri="{FF2B5EF4-FFF2-40B4-BE49-F238E27FC236}">
                  <a16:creationId xmlns:a16="http://schemas.microsoft.com/office/drawing/2014/main" id="{1290994F-A907-4427-A3D9-7CA98CDF7BF2}"/>
                </a:ext>
              </a:extLst>
            </p:cNvPr>
            <p:cNvSpPr/>
            <p:nvPr/>
          </p:nvSpPr>
          <p:spPr>
            <a:xfrm>
              <a:off x="2612440" y="2689309"/>
              <a:ext cx="23" cy="23"/>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548;p21">
              <a:extLst>
                <a:ext uri="{FF2B5EF4-FFF2-40B4-BE49-F238E27FC236}">
                  <a16:creationId xmlns:a16="http://schemas.microsoft.com/office/drawing/2014/main" id="{D527E030-421B-4082-B914-C04D1EA8F4D3}"/>
                </a:ext>
              </a:extLst>
            </p:cNvPr>
            <p:cNvSpPr/>
            <p:nvPr/>
          </p:nvSpPr>
          <p:spPr>
            <a:xfrm>
              <a:off x="2612440" y="2689051"/>
              <a:ext cx="282" cy="23"/>
            </a:xfrm>
            <a:custGeom>
              <a:avLst/>
              <a:gdLst/>
              <a:ahLst/>
              <a:cxnLst/>
              <a:rect l="l" t="t" r="r" b="b"/>
              <a:pathLst>
                <a:path w="12" h="1" fill="none" extrusionOk="0">
                  <a:moveTo>
                    <a:pt x="12" y="0"/>
                  </a:moveTo>
                  <a:lnTo>
                    <a:pt x="12" y="0"/>
                  </a:lnTo>
                  <a:lnTo>
                    <a:pt x="0" y="0"/>
                  </a:lnTo>
                  <a:lnTo>
                    <a:pt x="0" y="0"/>
                  </a:lnTo>
                  <a:lnTo>
                    <a:pt x="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549;p21">
              <a:extLst>
                <a:ext uri="{FF2B5EF4-FFF2-40B4-BE49-F238E27FC236}">
                  <a16:creationId xmlns:a16="http://schemas.microsoft.com/office/drawing/2014/main" id="{0A0EA835-E655-41DD-9A11-137AD5677FFD}"/>
                </a:ext>
              </a:extLst>
            </p:cNvPr>
            <p:cNvSpPr/>
            <p:nvPr/>
          </p:nvSpPr>
          <p:spPr>
            <a:xfrm>
              <a:off x="2612698" y="2689051"/>
              <a:ext cx="282" cy="23"/>
            </a:xfrm>
            <a:custGeom>
              <a:avLst/>
              <a:gdLst/>
              <a:ahLst/>
              <a:cxnLst/>
              <a:rect l="l" t="t" r="r" b="b"/>
              <a:pathLst>
                <a:path w="12" h="1" fill="none" extrusionOk="0">
                  <a:moveTo>
                    <a:pt x="12" y="0"/>
                  </a:moveTo>
                  <a:lnTo>
                    <a:pt x="12" y="0"/>
                  </a:lnTo>
                  <a:lnTo>
                    <a:pt x="1" y="0"/>
                  </a:lnTo>
                  <a:lnTo>
                    <a:pt x="1" y="0"/>
                  </a:lnTo>
                  <a:lnTo>
                    <a:pt x="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550;p21">
              <a:extLst>
                <a:ext uri="{FF2B5EF4-FFF2-40B4-BE49-F238E27FC236}">
                  <a16:creationId xmlns:a16="http://schemas.microsoft.com/office/drawing/2014/main" id="{3CF1150B-111D-47A8-93DE-D7D21EC26D8A}"/>
                </a:ext>
              </a:extLst>
            </p:cNvPr>
            <p:cNvSpPr/>
            <p:nvPr/>
          </p:nvSpPr>
          <p:spPr>
            <a:xfrm>
              <a:off x="2612956" y="2688793"/>
              <a:ext cx="282" cy="282"/>
            </a:xfrm>
            <a:custGeom>
              <a:avLst/>
              <a:gdLst/>
              <a:ahLst/>
              <a:cxnLst/>
              <a:rect l="l" t="t" r="r" b="b"/>
              <a:pathLst>
                <a:path w="12" h="12" fill="none" extrusionOk="0">
                  <a:moveTo>
                    <a:pt x="12" y="0"/>
                  </a:moveTo>
                  <a:lnTo>
                    <a:pt x="12" y="0"/>
                  </a:lnTo>
                  <a:lnTo>
                    <a:pt x="1" y="11"/>
                  </a:lnTo>
                  <a:lnTo>
                    <a:pt x="1" y="11"/>
                  </a:lnTo>
                  <a:lnTo>
                    <a:pt x="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551;p21">
              <a:extLst>
                <a:ext uri="{FF2B5EF4-FFF2-40B4-BE49-F238E27FC236}">
                  <a16:creationId xmlns:a16="http://schemas.microsoft.com/office/drawing/2014/main" id="{79263F7B-F131-41EE-A1A9-FF5B8C884F08}"/>
                </a:ext>
              </a:extLst>
            </p:cNvPr>
            <p:cNvSpPr/>
            <p:nvPr/>
          </p:nvSpPr>
          <p:spPr>
            <a:xfrm>
              <a:off x="2613214" y="2688793"/>
              <a:ext cx="23" cy="23"/>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552;p21">
              <a:extLst>
                <a:ext uri="{FF2B5EF4-FFF2-40B4-BE49-F238E27FC236}">
                  <a16:creationId xmlns:a16="http://schemas.microsoft.com/office/drawing/2014/main" id="{52057300-1989-4250-99BE-6F792A39BF8E}"/>
                </a:ext>
              </a:extLst>
            </p:cNvPr>
            <p:cNvSpPr/>
            <p:nvPr/>
          </p:nvSpPr>
          <p:spPr>
            <a:xfrm>
              <a:off x="2613496" y="2688793"/>
              <a:ext cx="0" cy="23"/>
            </a:xfrm>
            <a:custGeom>
              <a:avLst/>
              <a:gdLst/>
              <a:ahLst/>
              <a:cxnLst/>
              <a:rect l="l" t="t" r="r" b="b"/>
              <a:pathLst>
                <a:path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553;p21">
              <a:extLst>
                <a:ext uri="{FF2B5EF4-FFF2-40B4-BE49-F238E27FC236}">
                  <a16:creationId xmlns:a16="http://schemas.microsoft.com/office/drawing/2014/main" id="{BFD25D19-ED08-493C-B390-F28C40537283}"/>
                </a:ext>
              </a:extLst>
            </p:cNvPr>
            <p:cNvSpPr/>
            <p:nvPr/>
          </p:nvSpPr>
          <p:spPr>
            <a:xfrm>
              <a:off x="2613754" y="2688535"/>
              <a:ext cx="23" cy="2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554;p21">
              <a:extLst>
                <a:ext uri="{FF2B5EF4-FFF2-40B4-BE49-F238E27FC236}">
                  <a16:creationId xmlns:a16="http://schemas.microsoft.com/office/drawing/2014/main" id="{ABF175FB-80D3-43E4-AA35-50762A97AC88}"/>
                </a:ext>
              </a:extLst>
            </p:cNvPr>
            <p:cNvSpPr/>
            <p:nvPr/>
          </p:nvSpPr>
          <p:spPr>
            <a:xfrm>
              <a:off x="2614012" y="2688535"/>
              <a:ext cx="23" cy="2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555;p21">
              <a:extLst>
                <a:ext uri="{FF2B5EF4-FFF2-40B4-BE49-F238E27FC236}">
                  <a16:creationId xmlns:a16="http://schemas.microsoft.com/office/drawing/2014/main" id="{F56858BB-3A7F-4926-9888-17F54005310D}"/>
                </a:ext>
              </a:extLst>
            </p:cNvPr>
            <p:cNvSpPr/>
            <p:nvPr/>
          </p:nvSpPr>
          <p:spPr>
            <a:xfrm>
              <a:off x="2614012" y="2688276"/>
              <a:ext cx="282" cy="282"/>
            </a:xfrm>
            <a:custGeom>
              <a:avLst/>
              <a:gdLst/>
              <a:ahLst/>
              <a:cxnLst/>
              <a:rect l="l" t="t" r="r" b="b"/>
              <a:pathLst>
                <a:path w="12" h="12" fill="none" extrusionOk="0">
                  <a:moveTo>
                    <a:pt x="11" y="0"/>
                  </a:moveTo>
                  <a:lnTo>
                    <a:pt x="11" y="0"/>
                  </a:lnTo>
                  <a:lnTo>
                    <a:pt x="0" y="11"/>
                  </a:lnTo>
                  <a:lnTo>
                    <a:pt x="0" y="11"/>
                  </a:lnTo>
                  <a:lnTo>
                    <a:pt x="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556;p21">
              <a:extLst>
                <a:ext uri="{FF2B5EF4-FFF2-40B4-BE49-F238E27FC236}">
                  <a16:creationId xmlns:a16="http://schemas.microsoft.com/office/drawing/2014/main" id="{19A13C04-E1A4-477D-A5AE-B37A50F589F9}"/>
                </a:ext>
              </a:extLst>
            </p:cNvPr>
            <p:cNvSpPr/>
            <p:nvPr/>
          </p:nvSpPr>
          <p:spPr>
            <a:xfrm>
              <a:off x="2614270" y="2688276"/>
              <a:ext cx="282" cy="23"/>
            </a:xfrm>
            <a:custGeom>
              <a:avLst/>
              <a:gdLst/>
              <a:ahLst/>
              <a:cxnLst/>
              <a:rect l="l" t="t" r="r" b="b"/>
              <a:pathLst>
                <a:path w="12" h="1" fill="none" extrusionOk="0">
                  <a:moveTo>
                    <a:pt x="12" y="0"/>
                  </a:moveTo>
                  <a:lnTo>
                    <a:pt x="12" y="0"/>
                  </a:lnTo>
                  <a:lnTo>
                    <a:pt x="0" y="0"/>
                  </a:lnTo>
                  <a:lnTo>
                    <a:pt x="0" y="0"/>
                  </a:lnTo>
                  <a:lnTo>
                    <a:pt x="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557;p21">
              <a:extLst>
                <a:ext uri="{FF2B5EF4-FFF2-40B4-BE49-F238E27FC236}">
                  <a16:creationId xmlns:a16="http://schemas.microsoft.com/office/drawing/2014/main" id="{E0C0FA01-C559-4A8E-BE50-E83B72F0B6E9}"/>
                </a:ext>
              </a:extLst>
            </p:cNvPr>
            <p:cNvSpPr/>
            <p:nvPr/>
          </p:nvSpPr>
          <p:spPr>
            <a:xfrm>
              <a:off x="2614528" y="2687995"/>
              <a:ext cx="282" cy="305"/>
            </a:xfrm>
            <a:custGeom>
              <a:avLst/>
              <a:gdLst/>
              <a:ahLst/>
              <a:cxnLst/>
              <a:rect l="l" t="t" r="r" b="b"/>
              <a:pathLst>
                <a:path w="12" h="13" fill="none" extrusionOk="0">
                  <a:moveTo>
                    <a:pt x="12" y="1"/>
                  </a:moveTo>
                  <a:lnTo>
                    <a:pt x="12" y="1"/>
                  </a:lnTo>
                  <a:lnTo>
                    <a:pt x="1" y="12"/>
                  </a:lnTo>
                  <a:lnTo>
                    <a:pt x="1" y="12"/>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558;p21">
              <a:extLst>
                <a:ext uri="{FF2B5EF4-FFF2-40B4-BE49-F238E27FC236}">
                  <a16:creationId xmlns:a16="http://schemas.microsoft.com/office/drawing/2014/main" id="{4837862D-914D-48F5-9DF4-9C1386152E39}"/>
                </a:ext>
              </a:extLst>
            </p:cNvPr>
            <p:cNvSpPr/>
            <p:nvPr/>
          </p:nvSpPr>
          <p:spPr>
            <a:xfrm>
              <a:off x="2614786" y="2687995"/>
              <a:ext cx="23" cy="23"/>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559;p21">
              <a:extLst>
                <a:ext uri="{FF2B5EF4-FFF2-40B4-BE49-F238E27FC236}">
                  <a16:creationId xmlns:a16="http://schemas.microsoft.com/office/drawing/2014/main" id="{FF6F88DF-F45B-44EA-9238-2CC5BF98750A}"/>
                </a:ext>
              </a:extLst>
            </p:cNvPr>
            <p:cNvSpPr/>
            <p:nvPr/>
          </p:nvSpPr>
          <p:spPr>
            <a:xfrm>
              <a:off x="2615045" y="2687995"/>
              <a:ext cx="23" cy="23"/>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560;p21">
              <a:extLst>
                <a:ext uri="{FF2B5EF4-FFF2-40B4-BE49-F238E27FC236}">
                  <a16:creationId xmlns:a16="http://schemas.microsoft.com/office/drawing/2014/main" id="{C51F5483-D189-4763-BF4B-71B108FC5945}"/>
                </a:ext>
              </a:extLst>
            </p:cNvPr>
            <p:cNvSpPr/>
            <p:nvPr/>
          </p:nvSpPr>
          <p:spPr>
            <a:xfrm>
              <a:off x="2615045" y="2687737"/>
              <a:ext cx="282" cy="282"/>
            </a:xfrm>
            <a:custGeom>
              <a:avLst/>
              <a:gdLst/>
              <a:ahLst/>
              <a:cxnLst/>
              <a:rect l="l" t="t" r="r" b="b"/>
              <a:pathLst>
                <a:path w="12" h="12" fill="none" extrusionOk="0">
                  <a:moveTo>
                    <a:pt x="12" y="1"/>
                  </a:moveTo>
                  <a:lnTo>
                    <a:pt x="12" y="1"/>
                  </a:lnTo>
                  <a:lnTo>
                    <a:pt x="1" y="12"/>
                  </a:lnTo>
                  <a:lnTo>
                    <a:pt x="1" y="12"/>
                  </a:lnTo>
                  <a:lnTo>
                    <a:pt x="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561;p21">
              <a:extLst>
                <a:ext uri="{FF2B5EF4-FFF2-40B4-BE49-F238E27FC236}">
                  <a16:creationId xmlns:a16="http://schemas.microsoft.com/office/drawing/2014/main" id="{4C6A4EF5-C0F8-41F4-A529-1EAC0B2E31C0}"/>
                </a:ext>
              </a:extLst>
            </p:cNvPr>
            <p:cNvSpPr/>
            <p:nvPr/>
          </p:nvSpPr>
          <p:spPr>
            <a:xfrm>
              <a:off x="2615303" y="2687479"/>
              <a:ext cx="563" cy="282"/>
            </a:xfrm>
            <a:custGeom>
              <a:avLst/>
              <a:gdLst/>
              <a:ahLst/>
              <a:cxnLst/>
              <a:rect l="l" t="t" r="r" b="b"/>
              <a:pathLst>
                <a:path w="24" h="12" fill="none" extrusionOk="0">
                  <a:moveTo>
                    <a:pt x="23" y="1"/>
                  </a:moveTo>
                  <a:lnTo>
                    <a:pt x="23" y="1"/>
                  </a:lnTo>
                  <a:lnTo>
                    <a:pt x="1" y="12"/>
                  </a:lnTo>
                  <a:lnTo>
                    <a:pt x="1" y="12"/>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562;p21">
              <a:extLst>
                <a:ext uri="{FF2B5EF4-FFF2-40B4-BE49-F238E27FC236}">
                  <a16:creationId xmlns:a16="http://schemas.microsoft.com/office/drawing/2014/main" id="{BFE98594-EC2C-4920-8D1A-BFBE35E24E99}"/>
                </a:ext>
              </a:extLst>
            </p:cNvPr>
            <p:cNvSpPr/>
            <p:nvPr/>
          </p:nvSpPr>
          <p:spPr>
            <a:xfrm>
              <a:off x="2615842" y="2672858"/>
              <a:ext cx="21707" cy="14644"/>
            </a:xfrm>
            <a:custGeom>
              <a:avLst/>
              <a:gdLst/>
              <a:ahLst/>
              <a:cxnLst/>
              <a:rect l="l" t="t" r="r" b="b"/>
              <a:pathLst>
                <a:path w="925" h="624" fill="none" extrusionOk="0">
                  <a:moveTo>
                    <a:pt x="924" y="0"/>
                  </a:moveTo>
                  <a:lnTo>
                    <a:pt x="924" y="0"/>
                  </a:lnTo>
                  <a:lnTo>
                    <a:pt x="735" y="156"/>
                  </a:lnTo>
                  <a:lnTo>
                    <a:pt x="523" y="312"/>
                  </a:lnTo>
                  <a:lnTo>
                    <a:pt x="279" y="468"/>
                  </a:lnTo>
                  <a:lnTo>
                    <a:pt x="0" y="624"/>
                  </a:lnTo>
                  <a:lnTo>
                    <a:pt x="0" y="624"/>
                  </a:lnTo>
                  <a:lnTo>
                    <a:pt x="279" y="468"/>
                  </a:lnTo>
                  <a:lnTo>
                    <a:pt x="523" y="312"/>
                  </a:lnTo>
                  <a:lnTo>
                    <a:pt x="735" y="156"/>
                  </a:lnTo>
                  <a:lnTo>
                    <a:pt x="9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563;p21">
              <a:extLst>
                <a:ext uri="{FF2B5EF4-FFF2-40B4-BE49-F238E27FC236}">
                  <a16:creationId xmlns:a16="http://schemas.microsoft.com/office/drawing/2014/main" id="{89A284DD-EABC-41F4-BA9F-BB15C71F35E2}"/>
                </a:ext>
              </a:extLst>
            </p:cNvPr>
            <p:cNvSpPr/>
            <p:nvPr/>
          </p:nvSpPr>
          <p:spPr>
            <a:xfrm>
              <a:off x="2637526" y="2672858"/>
              <a:ext cx="23" cy="23"/>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564;p21">
              <a:extLst>
                <a:ext uri="{FF2B5EF4-FFF2-40B4-BE49-F238E27FC236}">
                  <a16:creationId xmlns:a16="http://schemas.microsoft.com/office/drawing/2014/main" id="{493D9804-E24F-4EE1-ABB3-1D230EC890B0}"/>
                </a:ext>
              </a:extLst>
            </p:cNvPr>
            <p:cNvSpPr/>
            <p:nvPr/>
          </p:nvSpPr>
          <p:spPr>
            <a:xfrm>
              <a:off x="2397149" y="2655610"/>
              <a:ext cx="253989" cy="45738"/>
            </a:xfrm>
            <a:custGeom>
              <a:avLst/>
              <a:gdLst/>
              <a:ahLst/>
              <a:cxnLst/>
              <a:rect l="l" t="t" r="r" b="b"/>
              <a:pathLst>
                <a:path w="10823" h="1949" extrusionOk="0">
                  <a:moveTo>
                    <a:pt x="10822" y="0"/>
                  </a:moveTo>
                  <a:lnTo>
                    <a:pt x="1270" y="123"/>
                  </a:lnTo>
                  <a:lnTo>
                    <a:pt x="635" y="134"/>
                  </a:lnTo>
                  <a:lnTo>
                    <a:pt x="312" y="145"/>
                  </a:lnTo>
                  <a:lnTo>
                    <a:pt x="1" y="167"/>
                  </a:lnTo>
                  <a:lnTo>
                    <a:pt x="891" y="223"/>
                  </a:lnTo>
                  <a:lnTo>
                    <a:pt x="1771" y="268"/>
                  </a:lnTo>
                  <a:lnTo>
                    <a:pt x="2661" y="301"/>
                  </a:lnTo>
                  <a:lnTo>
                    <a:pt x="3563" y="323"/>
                  </a:lnTo>
                  <a:lnTo>
                    <a:pt x="5356" y="334"/>
                  </a:lnTo>
                  <a:lnTo>
                    <a:pt x="7148" y="346"/>
                  </a:lnTo>
                  <a:lnTo>
                    <a:pt x="7460" y="346"/>
                  </a:lnTo>
                  <a:lnTo>
                    <a:pt x="7605" y="357"/>
                  </a:lnTo>
                  <a:lnTo>
                    <a:pt x="7749" y="379"/>
                  </a:lnTo>
                  <a:lnTo>
                    <a:pt x="7850" y="401"/>
                  </a:lnTo>
                  <a:lnTo>
                    <a:pt x="7928" y="435"/>
                  </a:lnTo>
                  <a:lnTo>
                    <a:pt x="8005" y="468"/>
                  </a:lnTo>
                  <a:lnTo>
                    <a:pt x="8072" y="501"/>
                  </a:lnTo>
                  <a:lnTo>
                    <a:pt x="8128" y="535"/>
                  </a:lnTo>
                  <a:lnTo>
                    <a:pt x="8172" y="579"/>
                  </a:lnTo>
                  <a:lnTo>
                    <a:pt x="8206" y="624"/>
                  </a:lnTo>
                  <a:lnTo>
                    <a:pt x="8228" y="668"/>
                  </a:lnTo>
                  <a:lnTo>
                    <a:pt x="8250" y="713"/>
                  </a:lnTo>
                  <a:lnTo>
                    <a:pt x="8250" y="757"/>
                  </a:lnTo>
                  <a:lnTo>
                    <a:pt x="8250" y="802"/>
                  </a:lnTo>
                  <a:lnTo>
                    <a:pt x="8239" y="847"/>
                  </a:lnTo>
                  <a:lnTo>
                    <a:pt x="8206" y="936"/>
                  </a:lnTo>
                  <a:lnTo>
                    <a:pt x="8150" y="1025"/>
                  </a:lnTo>
                  <a:lnTo>
                    <a:pt x="8050" y="1136"/>
                  </a:lnTo>
                  <a:lnTo>
                    <a:pt x="7939" y="1247"/>
                  </a:lnTo>
                  <a:lnTo>
                    <a:pt x="7805" y="1359"/>
                  </a:lnTo>
                  <a:lnTo>
                    <a:pt x="7660" y="1459"/>
                  </a:lnTo>
                  <a:lnTo>
                    <a:pt x="7493" y="1559"/>
                  </a:lnTo>
                  <a:lnTo>
                    <a:pt x="7315" y="1659"/>
                  </a:lnTo>
                  <a:lnTo>
                    <a:pt x="7126" y="1748"/>
                  </a:lnTo>
                  <a:lnTo>
                    <a:pt x="6914" y="1837"/>
                  </a:lnTo>
                  <a:lnTo>
                    <a:pt x="6603" y="1949"/>
                  </a:lnTo>
                  <a:lnTo>
                    <a:pt x="6603" y="1949"/>
                  </a:lnTo>
                  <a:lnTo>
                    <a:pt x="7003" y="1904"/>
                  </a:lnTo>
                  <a:lnTo>
                    <a:pt x="7382" y="1860"/>
                  </a:lnTo>
                  <a:lnTo>
                    <a:pt x="7738" y="1815"/>
                  </a:lnTo>
                  <a:lnTo>
                    <a:pt x="8072" y="1759"/>
                  </a:lnTo>
                  <a:lnTo>
                    <a:pt x="8373" y="1693"/>
                  </a:lnTo>
                  <a:lnTo>
                    <a:pt x="8651" y="1626"/>
                  </a:lnTo>
                  <a:lnTo>
                    <a:pt x="8896" y="1548"/>
                  </a:lnTo>
                  <a:lnTo>
                    <a:pt x="9108" y="1459"/>
                  </a:lnTo>
                  <a:lnTo>
                    <a:pt x="9130" y="1459"/>
                  </a:lnTo>
                  <a:lnTo>
                    <a:pt x="9130" y="1448"/>
                  </a:lnTo>
                  <a:lnTo>
                    <a:pt x="9152" y="1448"/>
                  </a:lnTo>
                  <a:lnTo>
                    <a:pt x="9152" y="1437"/>
                  </a:lnTo>
                  <a:lnTo>
                    <a:pt x="9174" y="1437"/>
                  </a:lnTo>
                  <a:lnTo>
                    <a:pt x="9174" y="1425"/>
                  </a:lnTo>
                  <a:lnTo>
                    <a:pt x="9197" y="1425"/>
                  </a:lnTo>
                  <a:lnTo>
                    <a:pt x="9208" y="1414"/>
                  </a:lnTo>
                  <a:lnTo>
                    <a:pt x="9219" y="1414"/>
                  </a:lnTo>
                  <a:lnTo>
                    <a:pt x="9230" y="1403"/>
                  </a:lnTo>
                  <a:lnTo>
                    <a:pt x="9241" y="1403"/>
                  </a:lnTo>
                  <a:lnTo>
                    <a:pt x="9252" y="1392"/>
                  </a:lnTo>
                  <a:lnTo>
                    <a:pt x="9264" y="1392"/>
                  </a:lnTo>
                  <a:lnTo>
                    <a:pt x="9275" y="1381"/>
                  </a:lnTo>
                  <a:lnTo>
                    <a:pt x="9286" y="1381"/>
                  </a:lnTo>
                  <a:lnTo>
                    <a:pt x="9297" y="1370"/>
                  </a:lnTo>
                  <a:lnTo>
                    <a:pt x="9319" y="1359"/>
                  </a:lnTo>
                  <a:lnTo>
                    <a:pt x="9598" y="1203"/>
                  </a:lnTo>
                  <a:lnTo>
                    <a:pt x="9842" y="1047"/>
                  </a:lnTo>
                  <a:lnTo>
                    <a:pt x="10054" y="891"/>
                  </a:lnTo>
                  <a:lnTo>
                    <a:pt x="10243" y="735"/>
                  </a:lnTo>
                  <a:lnTo>
                    <a:pt x="10355" y="624"/>
                  </a:lnTo>
                  <a:lnTo>
                    <a:pt x="10455" y="524"/>
                  </a:lnTo>
                  <a:lnTo>
                    <a:pt x="10622" y="334"/>
                  </a:lnTo>
                  <a:lnTo>
                    <a:pt x="10744" y="156"/>
                  </a:lnTo>
                  <a:lnTo>
                    <a:pt x="10822" y="0"/>
                  </a:lnTo>
                  <a:close/>
                </a:path>
              </a:pathLst>
            </a:custGeom>
            <a:solidFill>
              <a:srgbClr val="FAE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565;p21">
              <a:extLst>
                <a:ext uri="{FF2B5EF4-FFF2-40B4-BE49-F238E27FC236}">
                  <a16:creationId xmlns:a16="http://schemas.microsoft.com/office/drawing/2014/main" id="{563CCE25-0AB4-463B-8BAA-16F1B8E8277D}"/>
                </a:ext>
              </a:extLst>
            </p:cNvPr>
            <p:cNvSpPr/>
            <p:nvPr/>
          </p:nvSpPr>
          <p:spPr>
            <a:xfrm>
              <a:off x="2397149" y="2655610"/>
              <a:ext cx="253989" cy="45738"/>
            </a:xfrm>
            <a:custGeom>
              <a:avLst/>
              <a:gdLst/>
              <a:ahLst/>
              <a:cxnLst/>
              <a:rect l="l" t="t" r="r" b="b"/>
              <a:pathLst>
                <a:path w="10823" h="1949" fill="none" extrusionOk="0">
                  <a:moveTo>
                    <a:pt x="10822" y="0"/>
                  </a:moveTo>
                  <a:lnTo>
                    <a:pt x="10822" y="0"/>
                  </a:lnTo>
                  <a:lnTo>
                    <a:pt x="1270" y="123"/>
                  </a:lnTo>
                  <a:lnTo>
                    <a:pt x="1270" y="123"/>
                  </a:lnTo>
                  <a:lnTo>
                    <a:pt x="635" y="134"/>
                  </a:lnTo>
                  <a:lnTo>
                    <a:pt x="312" y="145"/>
                  </a:lnTo>
                  <a:lnTo>
                    <a:pt x="1" y="167"/>
                  </a:lnTo>
                  <a:lnTo>
                    <a:pt x="1" y="167"/>
                  </a:lnTo>
                  <a:lnTo>
                    <a:pt x="891" y="223"/>
                  </a:lnTo>
                  <a:lnTo>
                    <a:pt x="1771" y="268"/>
                  </a:lnTo>
                  <a:lnTo>
                    <a:pt x="2661" y="301"/>
                  </a:lnTo>
                  <a:lnTo>
                    <a:pt x="3563" y="323"/>
                  </a:lnTo>
                  <a:lnTo>
                    <a:pt x="5356" y="334"/>
                  </a:lnTo>
                  <a:lnTo>
                    <a:pt x="7148" y="346"/>
                  </a:lnTo>
                  <a:lnTo>
                    <a:pt x="7148" y="346"/>
                  </a:lnTo>
                  <a:lnTo>
                    <a:pt x="7460" y="346"/>
                  </a:lnTo>
                  <a:lnTo>
                    <a:pt x="7605" y="357"/>
                  </a:lnTo>
                  <a:lnTo>
                    <a:pt x="7749" y="379"/>
                  </a:lnTo>
                  <a:lnTo>
                    <a:pt x="7749" y="379"/>
                  </a:lnTo>
                  <a:lnTo>
                    <a:pt x="7850" y="401"/>
                  </a:lnTo>
                  <a:lnTo>
                    <a:pt x="7928" y="435"/>
                  </a:lnTo>
                  <a:lnTo>
                    <a:pt x="8005" y="468"/>
                  </a:lnTo>
                  <a:lnTo>
                    <a:pt x="8072" y="501"/>
                  </a:lnTo>
                  <a:lnTo>
                    <a:pt x="8128" y="535"/>
                  </a:lnTo>
                  <a:lnTo>
                    <a:pt x="8172" y="579"/>
                  </a:lnTo>
                  <a:lnTo>
                    <a:pt x="8206" y="624"/>
                  </a:lnTo>
                  <a:lnTo>
                    <a:pt x="8228" y="668"/>
                  </a:lnTo>
                  <a:lnTo>
                    <a:pt x="8228" y="668"/>
                  </a:lnTo>
                  <a:lnTo>
                    <a:pt x="8250" y="713"/>
                  </a:lnTo>
                  <a:lnTo>
                    <a:pt x="8250" y="757"/>
                  </a:lnTo>
                  <a:lnTo>
                    <a:pt x="8250" y="802"/>
                  </a:lnTo>
                  <a:lnTo>
                    <a:pt x="8239" y="847"/>
                  </a:lnTo>
                  <a:lnTo>
                    <a:pt x="8206" y="936"/>
                  </a:lnTo>
                  <a:lnTo>
                    <a:pt x="8150" y="1025"/>
                  </a:lnTo>
                  <a:lnTo>
                    <a:pt x="8150" y="1025"/>
                  </a:lnTo>
                  <a:lnTo>
                    <a:pt x="8050" y="1136"/>
                  </a:lnTo>
                  <a:lnTo>
                    <a:pt x="7939" y="1247"/>
                  </a:lnTo>
                  <a:lnTo>
                    <a:pt x="7805" y="1359"/>
                  </a:lnTo>
                  <a:lnTo>
                    <a:pt x="7660" y="1459"/>
                  </a:lnTo>
                  <a:lnTo>
                    <a:pt x="7493" y="1559"/>
                  </a:lnTo>
                  <a:lnTo>
                    <a:pt x="7315" y="1659"/>
                  </a:lnTo>
                  <a:lnTo>
                    <a:pt x="7126" y="1748"/>
                  </a:lnTo>
                  <a:lnTo>
                    <a:pt x="6914" y="1837"/>
                  </a:lnTo>
                  <a:lnTo>
                    <a:pt x="6914" y="1837"/>
                  </a:lnTo>
                  <a:lnTo>
                    <a:pt x="6603" y="1949"/>
                  </a:lnTo>
                  <a:lnTo>
                    <a:pt x="6603" y="1949"/>
                  </a:lnTo>
                  <a:lnTo>
                    <a:pt x="7003" y="1904"/>
                  </a:lnTo>
                  <a:lnTo>
                    <a:pt x="7382" y="1860"/>
                  </a:lnTo>
                  <a:lnTo>
                    <a:pt x="7738" y="1815"/>
                  </a:lnTo>
                  <a:lnTo>
                    <a:pt x="8072" y="1759"/>
                  </a:lnTo>
                  <a:lnTo>
                    <a:pt x="8373" y="1693"/>
                  </a:lnTo>
                  <a:lnTo>
                    <a:pt x="8651" y="1626"/>
                  </a:lnTo>
                  <a:lnTo>
                    <a:pt x="8896" y="1548"/>
                  </a:lnTo>
                  <a:lnTo>
                    <a:pt x="9108" y="1459"/>
                  </a:lnTo>
                  <a:lnTo>
                    <a:pt x="9108" y="1459"/>
                  </a:lnTo>
                  <a:lnTo>
                    <a:pt x="9119" y="1459"/>
                  </a:lnTo>
                  <a:lnTo>
                    <a:pt x="9119" y="1459"/>
                  </a:lnTo>
                  <a:lnTo>
                    <a:pt x="9119" y="1459"/>
                  </a:lnTo>
                  <a:lnTo>
                    <a:pt x="9119" y="1459"/>
                  </a:lnTo>
                  <a:lnTo>
                    <a:pt x="9119" y="1459"/>
                  </a:lnTo>
                  <a:lnTo>
                    <a:pt x="9119" y="1459"/>
                  </a:lnTo>
                  <a:lnTo>
                    <a:pt x="9119" y="1459"/>
                  </a:lnTo>
                  <a:lnTo>
                    <a:pt x="9119" y="1459"/>
                  </a:lnTo>
                  <a:lnTo>
                    <a:pt x="9130" y="1459"/>
                  </a:lnTo>
                  <a:lnTo>
                    <a:pt x="9130" y="1459"/>
                  </a:lnTo>
                  <a:lnTo>
                    <a:pt x="9130" y="1459"/>
                  </a:lnTo>
                  <a:lnTo>
                    <a:pt x="9130" y="1459"/>
                  </a:lnTo>
                  <a:lnTo>
                    <a:pt x="9130" y="1448"/>
                  </a:lnTo>
                  <a:lnTo>
                    <a:pt x="9130" y="1448"/>
                  </a:lnTo>
                  <a:lnTo>
                    <a:pt x="9130" y="1448"/>
                  </a:lnTo>
                  <a:lnTo>
                    <a:pt x="9141" y="1448"/>
                  </a:lnTo>
                  <a:lnTo>
                    <a:pt x="9141" y="1448"/>
                  </a:lnTo>
                  <a:lnTo>
                    <a:pt x="9141" y="1448"/>
                  </a:lnTo>
                  <a:lnTo>
                    <a:pt x="9141" y="1448"/>
                  </a:lnTo>
                  <a:lnTo>
                    <a:pt x="9152" y="1448"/>
                  </a:lnTo>
                  <a:lnTo>
                    <a:pt x="9152" y="1448"/>
                  </a:lnTo>
                  <a:lnTo>
                    <a:pt x="9152" y="1448"/>
                  </a:lnTo>
                  <a:lnTo>
                    <a:pt x="9152" y="1448"/>
                  </a:lnTo>
                  <a:lnTo>
                    <a:pt x="9152" y="1437"/>
                  </a:lnTo>
                  <a:lnTo>
                    <a:pt x="9152" y="1437"/>
                  </a:lnTo>
                  <a:lnTo>
                    <a:pt x="9163" y="1437"/>
                  </a:lnTo>
                  <a:lnTo>
                    <a:pt x="9163" y="1437"/>
                  </a:lnTo>
                  <a:lnTo>
                    <a:pt x="9163" y="1437"/>
                  </a:lnTo>
                  <a:lnTo>
                    <a:pt x="9163" y="1437"/>
                  </a:lnTo>
                  <a:lnTo>
                    <a:pt x="9174" y="1437"/>
                  </a:lnTo>
                  <a:lnTo>
                    <a:pt x="9174" y="1437"/>
                  </a:lnTo>
                  <a:lnTo>
                    <a:pt x="9174" y="1437"/>
                  </a:lnTo>
                  <a:lnTo>
                    <a:pt x="9174" y="1437"/>
                  </a:lnTo>
                  <a:lnTo>
                    <a:pt x="9174" y="1425"/>
                  </a:lnTo>
                  <a:lnTo>
                    <a:pt x="9174" y="1425"/>
                  </a:lnTo>
                  <a:lnTo>
                    <a:pt x="9186" y="1425"/>
                  </a:lnTo>
                  <a:lnTo>
                    <a:pt x="9186" y="1425"/>
                  </a:lnTo>
                  <a:lnTo>
                    <a:pt x="9186" y="1425"/>
                  </a:lnTo>
                  <a:lnTo>
                    <a:pt x="9186" y="1425"/>
                  </a:lnTo>
                  <a:lnTo>
                    <a:pt x="9197" y="1425"/>
                  </a:lnTo>
                  <a:lnTo>
                    <a:pt x="9197" y="1425"/>
                  </a:lnTo>
                  <a:lnTo>
                    <a:pt x="9197" y="1425"/>
                  </a:lnTo>
                  <a:lnTo>
                    <a:pt x="9197" y="1425"/>
                  </a:lnTo>
                  <a:lnTo>
                    <a:pt x="9208" y="1414"/>
                  </a:lnTo>
                  <a:lnTo>
                    <a:pt x="9208" y="1414"/>
                  </a:lnTo>
                  <a:lnTo>
                    <a:pt x="9208" y="1414"/>
                  </a:lnTo>
                  <a:lnTo>
                    <a:pt x="9208" y="1414"/>
                  </a:lnTo>
                  <a:lnTo>
                    <a:pt x="9208" y="1414"/>
                  </a:lnTo>
                  <a:lnTo>
                    <a:pt x="9208" y="1414"/>
                  </a:lnTo>
                  <a:lnTo>
                    <a:pt x="9219" y="1414"/>
                  </a:lnTo>
                  <a:lnTo>
                    <a:pt x="9219" y="1414"/>
                  </a:lnTo>
                  <a:lnTo>
                    <a:pt x="9219" y="1414"/>
                  </a:lnTo>
                  <a:lnTo>
                    <a:pt x="9219" y="1414"/>
                  </a:lnTo>
                  <a:lnTo>
                    <a:pt x="9230" y="1403"/>
                  </a:lnTo>
                  <a:lnTo>
                    <a:pt x="9230" y="1403"/>
                  </a:lnTo>
                  <a:lnTo>
                    <a:pt x="9230" y="1403"/>
                  </a:lnTo>
                  <a:lnTo>
                    <a:pt x="9230" y="1403"/>
                  </a:lnTo>
                  <a:lnTo>
                    <a:pt x="9241" y="1403"/>
                  </a:lnTo>
                  <a:lnTo>
                    <a:pt x="9241" y="1403"/>
                  </a:lnTo>
                  <a:lnTo>
                    <a:pt x="9241" y="1403"/>
                  </a:lnTo>
                  <a:lnTo>
                    <a:pt x="9241" y="1403"/>
                  </a:lnTo>
                  <a:lnTo>
                    <a:pt x="9241" y="1403"/>
                  </a:lnTo>
                  <a:lnTo>
                    <a:pt x="9241" y="1403"/>
                  </a:lnTo>
                  <a:lnTo>
                    <a:pt x="9252" y="1392"/>
                  </a:lnTo>
                  <a:lnTo>
                    <a:pt x="9252" y="1392"/>
                  </a:lnTo>
                  <a:lnTo>
                    <a:pt x="9252" y="1392"/>
                  </a:lnTo>
                  <a:lnTo>
                    <a:pt x="9252" y="1392"/>
                  </a:lnTo>
                  <a:lnTo>
                    <a:pt x="9264" y="1392"/>
                  </a:lnTo>
                  <a:lnTo>
                    <a:pt x="9264" y="1392"/>
                  </a:lnTo>
                  <a:lnTo>
                    <a:pt x="9264" y="1392"/>
                  </a:lnTo>
                  <a:lnTo>
                    <a:pt x="9264" y="1392"/>
                  </a:lnTo>
                  <a:lnTo>
                    <a:pt x="9275" y="1381"/>
                  </a:lnTo>
                  <a:lnTo>
                    <a:pt x="9275" y="1381"/>
                  </a:lnTo>
                  <a:lnTo>
                    <a:pt x="9275" y="1381"/>
                  </a:lnTo>
                  <a:lnTo>
                    <a:pt x="9275" y="1381"/>
                  </a:lnTo>
                  <a:lnTo>
                    <a:pt x="9275" y="1381"/>
                  </a:lnTo>
                  <a:lnTo>
                    <a:pt x="9275" y="1381"/>
                  </a:lnTo>
                  <a:lnTo>
                    <a:pt x="9286" y="1381"/>
                  </a:lnTo>
                  <a:lnTo>
                    <a:pt x="9286" y="1381"/>
                  </a:lnTo>
                  <a:lnTo>
                    <a:pt x="9286" y="1381"/>
                  </a:lnTo>
                  <a:lnTo>
                    <a:pt x="9286" y="1381"/>
                  </a:lnTo>
                  <a:lnTo>
                    <a:pt x="9286" y="1381"/>
                  </a:lnTo>
                  <a:lnTo>
                    <a:pt x="9286" y="1381"/>
                  </a:lnTo>
                  <a:lnTo>
                    <a:pt x="9297" y="1370"/>
                  </a:lnTo>
                  <a:lnTo>
                    <a:pt x="9297" y="1370"/>
                  </a:lnTo>
                  <a:lnTo>
                    <a:pt x="9297" y="1370"/>
                  </a:lnTo>
                  <a:lnTo>
                    <a:pt x="9297" y="1370"/>
                  </a:lnTo>
                  <a:lnTo>
                    <a:pt x="9319" y="1359"/>
                  </a:lnTo>
                  <a:lnTo>
                    <a:pt x="9319" y="1359"/>
                  </a:lnTo>
                  <a:lnTo>
                    <a:pt x="9319" y="1359"/>
                  </a:lnTo>
                  <a:lnTo>
                    <a:pt x="9319" y="1359"/>
                  </a:lnTo>
                  <a:lnTo>
                    <a:pt x="9598" y="1203"/>
                  </a:lnTo>
                  <a:lnTo>
                    <a:pt x="9842" y="1047"/>
                  </a:lnTo>
                  <a:lnTo>
                    <a:pt x="10054" y="891"/>
                  </a:lnTo>
                  <a:lnTo>
                    <a:pt x="10243" y="735"/>
                  </a:lnTo>
                  <a:lnTo>
                    <a:pt x="10243" y="735"/>
                  </a:lnTo>
                  <a:lnTo>
                    <a:pt x="10243" y="735"/>
                  </a:lnTo>
                  <a:lnTo>
                    <a:pt x="10243" y="735"/>
                  </a:lnTo>
                  <a:lnTo>
                    <a:pt x="10243" y="735"/>
                  </a:lnTo>
                  <a:lnTo>
                    <a:pt x="10243" y="735"/>
                  </a:lnTo>
                  <a:lnTo>
                    <a:pt x="10355" y="624"/>
                  </a:lnTo>
                  <a:lnTo>
                    <a:pt x="10455" y="524"/>
                  </a:lnTo>
                  <a:lnTo>
                    <a:pt x="10622" y="334"/>
                  </a:lnTo>
                  <a:lnTo>
                    <a:pt x="10744" y="156"/>
                  </a:lnTo>
                  <a:lnTo>
                    <a:pt x="1082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566;p21">
              <a:extLst>
                <a:ext uri="{FF2B5EF4-FFF2-40B4-BE49-F238E27FC236}">
                  <a16:creationId xmlns:a16="http://schemas.microsoft.com/office/drawing/2014/main" id="{578801D8-4EC6-4596-BE62-9F12152FDF7D}"/>
                </a:ext>
              </a:extLst>
            </p:cNvPr>
            <p:cNvSpPr/>
            <p:nvPr/>
          </p:nvSpPr>
          <p:spPr>
            <a:xfrm>
              <a:off x="2382787" y="2623999"/>
              <a:ext cx="10983" cy="5773"/>
            </a:xfrm>
            <a:custGeom>
              <a:avLst/>
              <a:gdLst/>
              <a:ahLst/>
              <a:cxnLst/>
              <a:rect l="l" t="t" r="r" b="b"/>
              <a:pathLst>
                <a:path w="468" h="246" extrusionOk="0">
                  <a:moveTo>
                    <a:pt x="89" y="0"/>
                  </a:moveTo>
                  <a:lnTo>
                    <a:pt x="45" y="11"/>
                  </a:lnTo>
                  <a:lnTo>
                    <a:pt x="22" y="34"/>
                  </a:lnTo>
                  <a:lnTo>
                    <a:pt x="0" y="78"/>
                  </a:lnTo>
                  <a:lnTo>
                    <a:pt x="0" y="112"/>
                  </a:lnTo>
                  <a:lnTo>
                    <a:pt x="11" y="156"/>
                  </a:lnTo>
                  <a:lnTo>
                    <a:pt x="34" y="190"/>
                  </a:lnTo>
                  <a:lnTo>
                    <a:pt x="67" y="201"/>
                  </a:lnTo>
                  <a:lnTo>
                    <a:pt x="234" y="234"/>
                  </a:lnTo>
                  <a:lnTo>
                    <a:pt x="323" y="245"/>
                  </a:lnTo>
                  <a:lnTo>
                    <a:pt x="401" y="234"/>
                  </a:lnTo>
                  <a:lnTo>
                    <a:pt x="423" y="223"/>
                  </a:lnTo>
                  <a:lnTo>
                    <a:pt x="446" y="212"/>
                  </a:lnTo>
                  <a:lnTo>
                    <a:pt x="457" y="190"/>
                  </a:lnTo>
                  <a:lnTo>
                    <a:pt x="468" y="167"/>
                  </a:lnTo>
                  <a:lnTo>
                    <a:pt x="457" y="112"/>
                  </a:lnTo>
                  <a:lnTo>
                    <a:pt x="446" y="89"/>
                  </a:lnTo>
                  <a:lnTo>
                    <a:pt x="423" y="78"/>
                  </a:lnTo>
                  <a:lnTo>
                    <a:pt x="356" y="45"/>
                  </a:lnTo>
                  <a:lnTo>
                    <a:pt x="279" y="23"/>
                  </a:lnTo>
                  <a:lnTo>
                    <a:pt x="134"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567;p21">
              <a:extLst>
                <a:ext uri="{FF2B5EF4-FFF2-40B4-BE49-F238E27FC236}">
                  <a16:creationId xmlns:a16="http://schemas.microsoft.com/office/drawing/2014/main" id="{58F0131D-0254-4722-9EEC-2D79555DD348}"/>
                </a:ext>
              </a:extLst>
            </p:cNvPr>
            <p:cNvSpPr/>
            <p:nvPr/>
          </p:nvSpPr>
          <p:spPr>
            <a:xfrm>
              <a:off x="2446266" y="2620596"/>
              <a:ext cx="10467" cy="9950"/>
            </a:xfrm>
            <a:custGeom>
              <a:avLst/>
              <a:gdLst/>
              <a:ahLst/>
              <a:cxnLst/>
              <a:rect l="l" t="t" r="r" b="b"/>
              <a:pathLst>
                <a:path w="446" h="424" extrusionOk="0">
                  <a:moveTo>
                    <a:pt x="346" y="1"/>
                  </a:moveTo>
                  <a:lnTo>
                    <a:pt x="312" y="23"/>
                  </a:lnTo>
                  <a:lnTo>
                    <a:pt x="156" y="145"/>
                  </a:lnTo>
                  <a:lnTo>
                    <a:pt x="67" y="212"/>
                  </a:lnTo>
                  <a:lnTo>
                    <a:pt x="34" y="245"/>
                  </a:lnTo>
                  <a:lnTo>
                    <a:pt x="12" y="290"/>
                  </a:lnTo>
                  <a:lnTo>
                    <a:pt x="1" y="312"/>
                  </a:lnTo>
                  <a:lnTo>
                    <a:pt x="1" y="346"/>
                  </a:lnTo>
                  <a:lnTo>
                    <a:pt x="12" y="390"/>
                  </a:lnTo>
                  <a:lnTo>
                    <a:pt x="34" y="401"/>
                  </a:lnTo>
                  <a:lnTo>
                    <a:pt x="56" y="412"/>
                  </a:lnTo>
                  <a:lnTo>
                    <a:pt x="79" y="424"/>
                  </a:lnTo>
                  <a:lnTo>
                    <a:pt x="101" y="424"/>
                  </a:lnTo>
                  <a:lnTo>
                    <a:pt x="156" y="401"/>
                  </a:lnTo>
                  <a:lnTo>
                    <a:pt x="201" y="379"/>
                  </a:lnTo>
                  <a:lnTo>
                    <a:pt x="279" y="312"/>
                  </a:lnTo>
                  <a:lnTo>
                    <a:pt x="424" y="168"/>
                  </a:lnTo>
                  <a:lnTo>
                    <a:pt x="446" y="134"/>
                  </a:lnTo>
                  <a:lnTo>
                    <a:pt x="446" y="101"/>
                  </a:lnTo>
                  <a:lnTo>
                    <a:pt x="446" y="67"/>
                  </a:lnTo>
                  <a:lnTo>
                    <a:pt x="435" y="45"/>
                  </a:lnTo>
                  <a:lnTo>
                    <a:pt x="401" y="23"/>
                  </a:lnTo>
                  <a:lnTo>
                    <a:pt x="379"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568;p21">
              <a:extLst>
                <a:ext uri="{FF2B5EF4-FFF2-40B4-BE49-F238E27FC236}">
                  <a16:creationId xmlns:a16="http://schemas.microsoft.com/office/drawing/2014/main" id="{2D0387DA-80FB-40D7-B049-F61585D6360B}"/>
                </a:ext>
              </a:extLst>
            </p:cNvPr>
            <p:cNvSpPr/>
            <p:nvPr/>
          </p:nvSpPr>
          <p:spPr>
            <a:xfrm>
              <a:off x="2424840" y="2613814"/>
              <a:ext cx="9434" cy="11781"/>
            </a:xfrm>
            <a:custGeom>
              <a:avLst/>
              <a:gdLst/>
              <a:ahLst/>
              <a:cxnLst/>
              <a:rect l="l" t="t" r="r" b="b"/>
              <a:pathLst>
                <a:path w="402" h="502" extrusionOk="0">
                  <a:moveTo>
                    <a:pt x="279" y="0"/>
                  </a:moveTo>
                  <a:lnTo>
                    <a:pt x="246" y="22"/>
                  </a:lnTo>
                  <a:lnTo>
                    <a:pt x="212" y="45"/>
                  </a:lnTo>
                  <a:lnTo>
                    <a:pt x="79" y="223"/>
                  </a:lnTo>
                  <a:lnTo>
                    <a:pt x="34" y="312"/>
                  </a:lnTo>
                  <a:lnTo>
                    <a:pt x="1" y="412"/>
                  </a:lnTo>
                  <a:lnTo>
                    <a:pt x="1" y="457"/>
                  </a:lnTo>
                  <a:lnTo>
                    <a:pt x="23" y="479"/>
                  </a:lnTo>
                  <a:lnTo>
                    <a:pt x="56" y="501"/>
                  </a:lnTo>
                  <a:lnTo>
                    <a:pt x="79" y="501"/>
                  </a:lnTo>
                  <a:lnTo>
                    <a:pt x="101" y="490"/>
                  </a:lnTo>
                  <a:lnTo>
                    <a:pt x="190" y="423"/>
                  </a:lnTo>
                  <a:lnTo>
                    <a:pt x="257" y="334"/>
                  </a:lnTo>
                  <a:lnTo>
                    <a:pt x="379" y="156"/>
                  </a:lnTo>
                  <a:lnTo>
                    <a:pt x="401" y="111"/>
                  </a:lnTo>
                  <a:lnTo>
                    <a:pt x="401" y="78"/>
                  </a:lnTo>
                  <a:lnTo>
                    <a:pt x="379" y="45"/>
                  </a:lnTo>
                  <a:lnTo>
                    <a:pt x="357" y="22"/>
                  </a:lnTo>
                  <a:lnTo>
                    <a:pt x="312" y="11"/>
                  </a:lnTo>
                  <a:lnTo>
                    <a:pt x="279"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569;p21">
              <a:extLst>
                <a:ext uri="{FF2B5EF4-FFF2-40B4-BE49-F238E27FC236}">
                  <a16:creationId xmlns:a16="http://schemas.microsoft.com/office/drawing/2014/main" id="{4C7FCC10-1A9A-427D-8D76-533BBA038A77}"/>
                </a:ext>
              </a:extLst>
            </p:cNvPr>
            <p:cNvSpPr/>
            <p:nvPr/>
          </p:nvSpPr>
          <p:spPr>
            <a:xfrm>
              <a:off x="2522559" y="2607806"/>
              <a:ext cx="8636" cy="9669"/>
            </a:xfrm>
            <a:custGeom>
              <a:avLst/>
              <a:gdLst/>
              <a:ahLst/>
              <a:cxnLst/>
              <a:rect l="l" t="t" r="r" b="b"/>
              <a:pathLst>
                <a:path w="368" h="412" extrusionOk="0">
                  <a:moveTo>
                    <a:pt x="90" y="0"/>
                  </a:moveTo>
                  <a:lnTo>
                    <a:pt x="45" y="22"/>
                  </a:lnTo>
                  <a:lnTo>
                    <a:pt x="12" y="56"/>
                  </a:lnTo>
                  <a:lnTo>
                    <a:pt x="1" y="111"/>
                  </a:lnTo>
                  <a:lnTo>
                    <a:pt x="1" y="156"/>
                  </a:lnTo>
                  <a:lnTo>
                    <a:pt x="23" y="200"/>
                  </a:lnTo>
                  <a:lnTo>
                    <a:pt x="56" y="234"/>
                  </a:lnTo>
                  <a:lnTo>
                    <a:pt x="67" y="234"/>
                  </a:lnTo>
                  <a:lnTo>
                    <a:pt x="90" y="256"/>
                  </a:lnTo>
                  <a:lnTo>
                    <a:pt x="112" y="278"/>
                  </a:lnTo>
                  <a:lnTo>
                    <a:pt x="112" y="289"/>
                  </a:lnTo>
                  <a:lnTo>
                    <a:pt x="145" y="334"/>
                  </a:lnTo>
                  <a:lnTo>
                    <a:pt x="179" y="367"/>
                  </a:lnTo>
                  <a:lnTo>
                    <a:pt x="212" y="401"/>
                  </a:lnTo>
                  <a:lnTo>
                    <a:pt x="257" y="412"/>
                  </a:lnTo>
                  <a:lnTo>
                    <a:pt x="301" y="401"/>
                  </a:lnTo>
                  <a:lnTo>
                    <a:pt x="335" y="379"/>
                  </a:lnTo>
                  <a:lnTo>
                    <a:pt x="357" y="334"/>
                  </a:lnTo>
                  <a:lnTo>
                    <a:pt x="368" y="289"/>
                  </a:lnTo>
                  <a:lnTo>
                    <a:pt x="368" y="245"/>
                  </a:lnTo>
                  <a:lnTo>
                    <a:pt x="346" y="200"/>
                  </a:lnTo>
                  <a:lnTo>
                    <a:pt x="323" y="156"/>
                  </a:lnTo>
                  <a:lnTo>
                    <a:pt x="257" y="78"/>
                  </a:lnTo>
                  <a:lnTo>
                    <a:pt x="190" y="11"/>
                  </a:lnTo>
                  <a:lnTo>
                    <a:pt x="168"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570;p21">
              <a:extLst>
                <a:ext uri="{FF2B5EF4-FFF2-40B4-BE49-F238E27FC236}">
                  <a16:creationId xmlns:a16="http://schemas.microsoft.com/office/drawing/2014/main" id="{E524720F-A62A-4849-B5BA-3607041FA729}"/>
                </a:ext>
              </a:extLst>
            </p:cNvPr>
            <p:cNvSpPr/>
            <p:nvPr/>
          </p:nvSpPr>
          <p:spPr>
            <a:xfrm>
              <a:off x="2486255" y="2638877"/>
              <a:ext cx="6547" cy="7603"/>
            </a:xfrm>
            <a:custGeom>
              <a:avLst/>
              <a:gdLst/>
              <a:ahLst/>
              <a:cxnLst/>
              <a:rect l="l" t="t" r="r" b="b"/>
              <a:pathLst>
                <a:path w="279" h="324" extrusionOk="0">
                  <a:moveTo>
                    <a:pt x="200" y="1"/>
                  </a:moveTo>
                  <a:lnTo>
                    <a:pt x="156" y="12"/>
                  </a:lnTo>
                  <a:lnTo>
                    <a:pt x="111" y="34"/>
                  </a:lnTo>
                  <a:lnTo>
                    <a:pt x="78" y="90"/>
                  </a:lnTo>
                  <a:lnTo>
                    <a:pt x="22" y="179"/>
                  </a:lnTo>
                  <a:lnTo>
                    <a:pt x="0" y="212"/>
                  </a:lnTo>
                  <a:lnTo>
                    <a:pt x="11" y="257"/>
                  </a:lnTo>
                  <a:lnTo>
                    <a:pt x="22" y="290"/>
                  </a:lnTo>
                  <a:lnTo>
                    <a:pt x="56" y="313"/>
                  </a:lnTo>
                  <a:lnTo>
                    <a:pt x="89" y="324"/>
                  </a:lnTo>
                  <a:lnTo>
                    <a:pt x="123" y="324"/>
                  </a:lnTo>
                  <a:lnTo>
                    <a:pt x="156" y="313"/>
                  </a:lnTo>
                  <a:lnTo>
                    <a:pt x="189" y="279"/>
                  </a:lnTo>
                  <a:lnTo>
                    <a:pt x="245" y="201"/>
                  </a:lnTo>
                  <a:lnTo>
                    <a:pt x="278" y="134"/>
                  </a:lnTo>
                  <a:lnTo>
                    <a:pt x="278" y="101"/>
                  </a:lnTo>
                  <a:lnTo>
                    <a:pt x="278" y="68"/>
                  </a:lnTo>
                  <a:lnTo>
                    <a:pt x="267" y="45"/>
                  </a:lnTo>
                  <a:lnTo>
                    <a:pt x="245" y="23"/>
                  </a:lnTo>
                  <a:lnTo>
                    <a:pt x="223" y="12"/>
                  </a:lnTo>
                  <a:lnTo>
                    <a:pt x="200"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571;p21">
              <a:extLst>
                <a:ext uri="{FF2B5EF4-FFF2-40B4-BE49-F238E27FC236}">
                  <a16:creationId xmlns:a16="http://schemas.microsoft.com/office/drawing/2014/main" id="{0AE98D77-39DB-49F5-B02A-4F2DC9C39C14}"/>
                </a:ext>
              </a:extLst>
            </p:cNvPr>
            <p:cNvSpPr/>
            <p:nvPr/>
          </p:nvSpPr>
          <p:spPr>
            <a:xfrm>
              <a:off x="2565669" y="2617733"/>
              <a:ext cx="13095" cy="14127"/>
            </a:xfrm>
            <a:custGeom>
              <a:avLst/>
              <a:gdLst/>
              <a:ahLst/>
              <a:cxnLst/>
              <a:rect l="l" t="t" r="r" b="b"/>
              <a:pathLst>
                <a:path w="558" h="602" extrusionOk="0">
                  <a:moveTo>
                    <a:pt x="446" y="0"/>
                  </a:moveTo>
                  <a:lnTo>
                    <a:pt x="413" y="11"/>
                  </a:lnTo>
                  <a:lnTo>
                    <a:pt x="368" y="33"/>
                  </a:lnTo>
                  <a:lnTo>
                    <a:pt x="156" y="256"/>
                  </a:lnTo>
                  <a:lnTo>
                    <a:pt x="101" y="312"/>
                  </a:lnTo>
                  <a:lnTo>
                    <a:pt x="56" y="379"/>
                  </a:lnTo>
                  <a:lnTo>
                    <a:pt x="23" y="434"/>
                  </a:lnTo>
                  <a:lnTo>
                    <a:pt x="1" y="512"/>
                  </a:lnTo>
                  <a:lnTo>
                    <a:pt x="12" y="557"/>
                  </a:lnTo>
                  <a:lnTo>
                    <a:pt x="45" y="579"/>
                  </a:lnTo>
                  <a:lnTo>
                    <a:pt x="79" y="601"/>
                  </a:lnTo>
                  <a:lnTo>
                    <a:pt x="123" y="601"/>
                  </a:lnTo>
                  <a:lnTo>
                    <a:pt x="156" y="590"/>
                  </a:lnTo>
                  <a:lnTo>
                    <a:pt x="190" y="568"/>
                  </a:lnTo>
                  <a:lnTo>
                    <a:pt x="246" y="523"/>
                  </a:lnTo>
                  <a:lnTo>
                    <a:pt x="335" y="423"/>
                  </a:lnTo>
                  <a:lnTo>
                    <a:pt x="524" y="189"/>
                  </a:lnTo>
                  <a:lnTo>
                    <a:pt x="557" y="145"/>
                  </a:lnTo>
                  <a:lnTo>
                    <a:pt x="557" y="111"/>
                  </a:lnTo>
                  <a:lnTo>
                    <a:pt x="546" y="67"/>
                  </a:lnTo>
                  <a:lnTo>
                    <a:pt x="524" y="33"/>
                  </a:lnTo>
                  <a:lnTo>
                    <a:pt x="490" y="11"/>
                  </a:lnTo>
                  <a:lnTo>
                    <a:pt x="446"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572;p21">
              <a:extLst>
                <a:ext uri="{FF2B5EF4-FFF2-40B4-BE49-F238E27FC236}">
                  <a16:creationId xmlns:a16="http://schemas.microsoft.com/office/drawing/2014/main" id="{3AA97250-0CA4-4A0B-B283-1BB5080DEC26}"/>
                </a:ext>
              </a:extLst>
            </p:cNvPr>
            <p:cNvSpPr/>
            <p:nvPr/>
          </p:nvSpPr>
          <p:spPr>
            <a:xfrm>
              <a:off x="2509769" y="2629209"/>
              <a:ext cx="1056" cy="1080"/>
            </a:xfrm>
            <a:custGeom>
              <a:avLst/>
              <a:gdLst/>
              <a:ahLst/>
              <a:cxnLst/>
              <a:rect l="l" t="t" r="r" b="b"/>
              <a:pathLst>
                <a:path w="45" h="46" extrusionOk="0">
                  <a:moveTo>
                    <a:pt x="0" y="1"/>
                  </a:moveTo>
                  <a:lnTo>
                    <a:pt x="0" y="23"/>
                  </a:lnTo>
                  <a:lnTo>
                    <a:pt x="0" y="34"/>
                  </a:lnTo>
                  <a:lnTo>
                    <a:pt x="22" y="45"/>
                  </a:lnTo>
                  <a:lnTo>
                    <a:pt x="33" y="34"/>
                  </a:lnTo>
                  <a:lnTo>
                    <a:pt x="45" y="23"/>
                  </a:lnTo>
                  <a:lnTo>
                    <a:pt x="33"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573;p21">
              <a:extLst>
                <a:ext uri="{FF2B5EF4-FFF2-40B4-BE49-F238E27FC236}">
                  <a16:creationId xmlns:a16="http://schemas.microsoft.com/office/drawing/2014/main" id="{9E26D777-D11C-4DF3-8C61-AF077D667D94}"/>
                </a:ext>
              </a:extLst>
            </p:cNvPr>
            <p:cNvSpPr/>
            <p:nvPr/>
          </p:nvSpPr>
          <p:spPr>
            <a:xfrm>
              <a:off x="2559145" y="2585066"/>
              <a:ext cx="15160" cy="8894"/>
            </a:xfrm>
            <a:custGeom>
              <a:avLst/>
              <a:gdLst/>
              <a:ahLst/>
              <a:cxnLst/>
              <a:rect l="l" t="t" r="r" b="b"/>
              <a:pathLst>
                <a:path w="646" h="379" extrusionOk="0">
                  <a:moveTo>
                    <a:pt x="78" y="0"/>
                  </a:moveTo>
                  <a:lnTo>
                    <a:pt x="45" y="12"/>
                  </a:lnTo>
                  <a:lnTo>
                    <a:pt x="23" y="34"/>
                  </a:lnTo>
                  <a:lnTo>
                    <a:pt x="0" y="56"/>
                  </a:lnTo>
                  <a:lnTo>
                    <a:pt x="0" y="89"/>
                  </a:lnTo>
                  <a:lnTo>
                    <a:pt x="0" y="123"/>
                  </a:lnTo>
                  <a:lnTo>
                    <a:pt x="11" y="156"/>
                  </a:lnTo>
                  <a:lnTo>
                    <a:pt x="45" y="179"/>
                  </a:lnTo>
                  <a:lnTo>
                    <a:pt x="301" y="301"/>
                  </a:lnTo>
                  <a:lnTo>
                    <a:pt x="423" y="357"/>
                  </a:lnTo>
                  <a:lnTo>
                    <a:pt x="490" y="379"/>
                  </a:lnTo>
                  <a:lnTo>
                    <a:pt x="579" y="379"/>
                  </a:lnTo>
                  <a:lnTo>
                    <a:pt x="613" y="357"/>
                  </a:lnTo>
                  <a:lnTo>
                    <a:pt x="624" y="346"/>
                  </a:lnTo>
                  <a:lnTo>
                    <a:pt x="635" y="323"/>
                  </a:lnTo>
                  <a:lnTo>
                    <a:pt x="646" y="301"/>
                  </a:lnTo>
                  <a:lnTo>
                    <a:pt x="646" y="279"/>
                  </a:lnTo>
                  <a:lnTo>
                    <a:pt x="635" y="245"/>
                  </a:lnTo>
                  <a:lnTo>
                    <a:pt x="624" y="223"/>
                  </a:lnTo>
                  <a:lnTo>
                    <a:pt x="568" y="179"/>
                  </a:lnTo>
                  <a:lnTo>
                    <a:pt x="512" y="145"/>
                  </a:lnTo>
                  <a:lnTo>
                    <a:pt x="390" y="101"/>
                  </a:lnTo>
                  <a:lnTo>
                    <a:pt x="123"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574;p21">
              <a:extLst>
                <a:ext uri="{FF2B5EF4-FFF2-40B4-BE49-F238E27FC236}">
                  <a16:creationId xmlns:a16="http://schemas.microsoft.com/office/drawing/2014/main" id="{A6ED4CB7-D531-4077-B3FC-1C3A5FD0AB7B}"/>
                </a:ext>
              </a:extLst>
            </p:cNvPr>
            <p:cNvSpPr/>
            <p:nvPr/>
          </p:nvSpPr>
          <p:spPr>
            <a:xfrm>
              <a:off x="2483368" y="2598654"/>
              <a:ext cx="15958" cy="6031"/>
            </a:xfrm>
            <a:custGeom>
              <a:avLst/>
              <a:gdLst/>
              <a:ahLst/>
              <a:cxnLst/>
              <a:rect l="l" t="t" r="r" b="b"/>
              <a:pathLst>
                <a:path w="680" h="257" extrusionOk="0">
                  <a:moveTo>
                    <a:pt x="368" y="0"/>
                  </a:moveTo>
                  <a:lnTo>
                    <a:pt x="123" y="11"/>
                  </a:lnTo>
                  <a:lnTo>
                    <a:pt x="79" y="23"/>
                  </a:lnTo>
                  <a:lnTo>
                    <a:pt x="34" y="45"/>
                  </a:lnTo>
                  <a:lnTo>
                    <a:pt x="12" y="89"/>
                  </a:lnTo>
                  <a:lnTo>
                    <a:pt x="1" y="134"/>
                  </a:lnTo>
                  <a:lnTo>
                    <a:pt x="12" y="178"/>
                  </a:lnTo>
                  <a:lnTo>
                    <a:pt x="34" y="212"/>
                  </a:lnTo>
                  <a:lnTo>
                    <a:pt x="79" y="245"/>
                  </a:lnTo>
                  <a:lnTo>
                    <a:pt x="123" y="256"/>
                  </a:lnTo>
                  <a:lnTo>
                    <a:pt x="502" y="256"/>
                  </a:lnTo>
                  <a:lnTo>
                    <a:pt x="557" y="245"/>
                  </a:lnTo>
                  <a:lnTo>
                    <a:pt x="613" y="223"/>
                  </a:lnTo>
                  <a:lnTo>
                    <a:pt x="646" y="212"/>
                  </a:lnTo>
                  <a:lnTo>
                    <a:pt x="669" y="190"/>
                  </a:lnTo>
                  <a:lnTo>
                    <a:pt x="680" y="156"/>
                  </a:lnTo>
                  <a:lnTo>
                    <a:pt x="680" y="134"/>
                  </a:lnTo>
                  <a:lnTo>
                    <a:pt x="680" y="101"/>
                  </a:lnTo>
                  <a:lnTo>
                    <a:pt x="669" y="78"/>
                  </a:lnTo>
                  <a:lnTo>
                    <a:pt x="646" y="56"/>
                  </a:lnTo>
                  <a:lnTo>
                    <a:pt x="613" y="45"/>
                  </a:lnTo>
                  <a:lnTo>
                    <a:pt x="557" y="23"/>
                  </a:lnTo>
                  <a:lnTo>
                    <a:pt x="502" y="11"/>
                  </a:lnTo>
                  <a:lnTo>
                    <a:pt x="368"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575;p21">
              <a:extLst>
                <a:ext uri="{FF2B5EF4-FFF2-40B4-BE49-F238E27FC236}">
                  <a16:creationId xmlns:a16="http://schemas.microsoft.com/office/drawing/2014/main" id="{12BB40C4-7D23-4879-9E73-A3FF1D0961C7}"/>
                </a:ext>
              </a:extLst>
            </p:cNvPr>
            <p:cNvSpPr/>
            <p:nvPr/>
          </p:nvSpPr>
          <p:spPr>
            <a:xfrm>
              <a:off x="2506883" y="2627660"/>
              <a:ext cx="12837" cy="6289"/>
            </a:xfrm>
            <a:custGeom>
              <a:avLst/>
              <a:gdLst/>
              <a:ahLst/>
              <a:cxnLst/>
              <a:rect l="l" t="t" r="r" b="b"/>
              <a:pathLst>
                <a:path w="547" h="268" extrusionOk="0">
                  <a:moveTo>
                    <a:pt x="390" y="0"/>
                  </a:moveTo>
                  <a:lnTo>
                    <a:pt x="279" y="34"/>
                  </a:lnTo>
                  <a:lnTo>
                    <a:pt x="67" y="78"/>
                  </a:lnTo>
                  <a:lnTo>
                    <a:pt x="34" y="89"/>
                  </a:lnTo>
                  <a:lnTo>
                    <a:pt x="12" y="123"/>
                  </a:lnTo>
                  <a:lnTo>
                    <a:pt x="1" y="156"/>
                  </a:lnTo>
                  <a:lnTo>
                    <a:pt x="1" y="189"/>
                  </a:lnTo>
                  <a:lnTo>
                    <a:pt x="23" y="223"/>
                  </a:lnTo>
                  <a:lnTo>
                    <a:pt x="45" y="245"/>
                  </a:lnTo>
                  <a:lnTo>
                    <a:pt x="79" y="267"/>
                  </a:lnTo>
                  <a:lnTo>
                    <a:pt x="123" y="267"/>
                  </a:lnTo>
                  <a:lnTo>
                    <a:pt x="335" y="212"/>
                  </a:lnTo>
                  <a:lnTo>
                    <a:pt x="435" y="189"/>
                  </a:lnTo>
                  <a:lnTo>
                    <a:pt x="479" y="167"/>
                  </a:lnTo>
                  <a:lnTo>
                    <a:pt x="524" y="145"/>
                  </a:lnTo>
                  <a:lnTo>
                    <a:pt x="546" y="100"/>
                  </a:lnTo>
                  <a:lnTo>
                    <a:pt x="546" y="67"/>
                  </a:lnTo>
                  <a:lnTo>
                    <a:pt x="524" y="34"/>
                  </a:lnTo>
                  <a:lnTo>
                    <a:pt x="490" y="11"/>
                  </a:lnTo>
                  <a:lnTo>
                    <a:pt x="435"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576;p21">
              <a:extLst>
                <a:ext uri="{FF2B5EF4-FFF2-40B4-BE49-F238E27FC236}">
                  <a16:creationId xmlns:a16="http://schemas.microsoft.com/office/drawing/2014/main" id="{1A692748-648D-4B72-927A-36E4EC128552}"/>
                </a:ext>
              </a:extLst>
            </p:cNvPr>
            <p:cNvSpPr/>
            <p:nvPr/>
          </p:nvSpPr>
          <p:spPr>
            <a:xfrm>
              <a:off x="1217766" y="2726153"/>
              <a:ext cx="1545710" cy="55665"/>
            </a:xfrm>
            <a:custGeom>
              <a:avLst/>
              <a:gdLst/>
              <a:ahLst/>
              <a:cxnLst/>
              <a:rect l="l" t="t" r="r" b="b"/>
              <a:pathLst>
                <a:path w="65866" h="2372" extrusionOk="0">
                  <a:moveTo>
                    <a:pt x="1192" y="0"/>
                  </a:moveTo>
                  <a:lnTo>
                    <a:pt x="1069" y="12"/>
                  </a:lnTo>
                  <a:lnTo>
                    <a:pt x="947" y="23"/>
                  </a:lnTo>
                  <a:lnTo>
                    <a:pt x="835" y="56"/>
                  </a:lnTo>
                  <a:lnTo>
                    <a:pt x="724" y="101"/>
                  </a:lnTo>
                  <a:lnTo>
                    <a:pt x="624" y="145"/>
                  </a:lnTo>
                  <a:lnTo>
                    <a:pt x="524" y="201"/>
                  </a:lnTo>
                  <a:lnTo>
                    <a:pt x="435" y="268"/>
                  </a:lnTo>
                  <a:lnTo>
                    <a:pt x="345" y="346"/>
                  </a:lnTo>
                  <a:lnTo>
                    <a:pt x="279" y="435"/>
                  </a:lnTo>
                  <a:lnTo>
                    <a:pt x="201" y="524"/>
                  </a:lnTo>
                  <a:lnTo>
                    <a:pt x="145" y="624"/>
                  </a:lnTo>
                  <a:lnTo>
                    <a:pt x="101" y="724"/>
                  </a:lnTo>
                  <a:lnTo>
                    <a:pt x="56" y="835"/>
                  </a:lnTo>
                  <a:lnTo>
                    <a:pt x="23" y="947"/>
                  </a:lnTo>
                  <a:lnTo>
                    <a:pt x="11" y="1069"/>
                  </a:lnTo>
                  <a:lnTo>
                    <a:pt x="0" y="1192"/>
                  </a:lnTo>
                  <a:lnTo>
                    <a:pt x="11" y="1314"/>
                  </a:lnTo>
                  <a:lnTo>
                    <a:pt x="23" y="1425"/>
                  </a:lnTo>
                  <a:lnTo>
                    <a:pt x="56" y="1537"/>
                  </a:lnTo>
                  <a:lnTo>
                    <a:pt x="101" y="1648"/>
                  </a:lnTo>
                  <a:lnTo>
                    <a:pt x="145" y="1759"/>
                  </a:lnTo>
                  <a:lnTo>
                    <a:pt x="201" y="1849"/>
                  </a:lnTo>
                  <a:lnTo>
                    <a:pt x="279" y="1949"/>
                  </a:lnTo>
                  <a:lnTo>
                    <a:pt x="345" y="2027"/>
                  </a:lnTo>
                  <a:lnTo>
                    <a:pt x="435" y="2105"/>
                  </a:lnTo>
                  <a:lnTo>
                    <a:pt x="524" y="2171"/>
                  </a:lnTo>
                  <a:lnTo>
                    <a:pt x="624" y="2238"/>
                  </a:lnTo>
                  <a:lnTo>
                    <a:pt x="724" y="2283"/>
                  </a:lnTo>
                  <a:lnTo>
                    <a:pt x="835" y="2327"/>
                  </a:lnTo>
                  <a:lnTo>
                    <a:pt x="947" y="2350"/>
                  </a:lnTo>
                  <a:lnTo>
                    <a:pt x="1069" y="2372"/>
                  </a:lnTo>
                  <a:lnTo>
                    <a:pt x="64797" y="2372"/>
                  </a:lnTo>
                  <a:lnTo>
                    <a:pt x="64919" y="2350"/>
                  </a:lnTo>
                  <a:lnTo>
                    <a:pt x="65031" y="2327"/>
                  </a:lnTo>
                  <a:lnTo>
                    <a:pt x="65142" y="2283"/>
                  </a:lnTo>
                  <a:lnTo>
                    <a:pt x="65242" y="2238"/>
                  </a:lnTo>
                  <a:lnTo>
                    <a:pt x="65342" y="2171"/>
                  </a:lnTo>
                  <a:lnTo>
                    <a:pt x="65431" y="2105"/>
                  </a:lnTo>
                  <a:lnTo>
                    <a:pt x="65520" y="2027"/>
                  </a:lnTo>
                  <a:lnTo>
                    <a:pt x="65598" y="1949"/>
                  </a:lnTo>
                  <a:lnTo>
                    <a:pt x="65665" y="1849"/>
                  </a:lnTo>
                  <a:lnTo>
                    <a:pt x="65721" y="1759"/>
                  </a:lnTo>
                  <a:lnTo>
                    <a:pt x="65777" y="1648"/>
                  </a:lnTo>
                  <a:lnTo>
                    <a:pt x="65810" y="1537"/>
                  </a:lnTo>
                  <a:lnTo>
                    <a:pt x="65843" y="1425"/>
                  </a:lnTo>
                  <a:lnTo>
                    <a:pt x="65866" y="1314"/>
                  </a:lnTo>
                  <a:lnTo>
                    <a:pt x="65866" y="1192"/>
                  </a:lnTo>
                  <a:lnTo>
                    <a:pt x="65866" y="1069"/>
                  </a:lnTo>
                  <a:lnTo>
                    <a:pt x="65843" y="947"/>
                  </a:lnTo>
                  <a:lnTo>
                    <a:pt x="65810" y="835"/>
                  </a:lnTo>
                  <a:lnTo>
                    <a:pt x="65777" y="724"/>
                  </a:lnTo>
                  <a:lnTo>
                    <a:pt x="65721" y="624"/>
                  </a:lnTo>
                  <a:lnTo>
                    <a:pt x="65665" y="524"/>
                  </a:lnTo>
                  <a:lnTo>
                    <a:pt x="65598" y="435"/>
                  </a:lnTo>
                  <a:lnTo>
                    <a:pt x="65520" y="346"/>
                  </a:lnTo>
                  <a:lnTo>
                    <a:pt x="65431" y="268"/>
                  </a:lnTo>
                  <a:lnTo>
                    <a:pt x="65342" y="201"/>
                  </a:lnTo>
                  <a:lnTo>
                    <a:pt x="65242" y="145"/>
                  </a:lnTo>
                  <a:lnTo>
                    <a:pt x="65142" y="101"/>
                  </a:lnTo>
                  <a:lnTo>
                    <a:pt x="65031" y="56"/>
                  </a:lnTo>
                  <a:lnTo>
                    <a:pt x="64919" y="23"/>
                  </a:lnTo>
                  <a:lnTo>
                    <a:pt x="64797" y="12"/>
                  </a:lnTo>
                  <a:lnTo>
                    <a:pt x="646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577;p21">
              <a:extLst>
                <a:ext uri="{FF2B5EF4-FFF2-40B4-BE49-F238E27FC236}">
                  <a16:creationId xmlns:a16="http://schemas.microsoft.com/office/drawing/2014/main" id="{C7F563D3-D79A-459C-864B-458F2F1A3CE5}"/>
                </a:ext>
              </a:extLst>
            </p:cNvPr>
            <p:cNvSpPr/>
            <p:nvPr/>
          </p:nvSpPr>
          <p:spPr>
            <a:xfrm>
              <a:off x="1217766" y="2698720"/>
              <a:ext cx="1545710" cy="27457"/>
            </a:xfrm>
            <a:custGeom>
              <a:avLst/>
              <a:gdLst/>
              <a:ahLst/>
              <a:cxnLst/>
              <a:rect l="l" t="t" r="r" b="b"/>
              <a:pathLst>
                <a:path w="65866" h="1170" extrusionOk="0">
                  <a:moveTo>
                    <a:pt x="590" y="0"/>
                  </a:moveTo>
                  <a:lnTo>
                    <a:pt x="468" y="12"/>
                  </a:lnTo>
                  <a:lnTo>
                    <a:pt x="357" y="45"/>
                  </a:lnTo>
                  <a:lnTo>
                    <a:pt x="256" y="101"/>
                  </a:lnTo>
                  <a:lnTo>
                    <a:pt x="178" y="179"/>
                  </a:lnTo>
                  <a:lnTo>
                    <a:pt x="101" y="256"/>
                  </a:lnTo>
                  <a:lnTo>
                    <a:pt x="45" y="357"/>
                  </a:lnTo>
                  <a:lnTo>
                    <a:pt x="11" y="468"/>
                  </a:lnTo>
                  <a:lnTo>
                    <a:pt x="0" y="590"/>
                  </a:lnTo>
                  <a:lnTo>
                    <a:pt x="11" y="702"/>
                  </a:lnTo>
                  <a:lnTo>
                    <a:pt x="45" y="813"/>
                  </a:lnTo>
                  <a:lnTo>
                    <a:pt x="101" y="913"/>
                  </a:lnTo>
                  <a:lnTo>
                    <a:pt x="178" y="1002"/>
                  </a:lnTo>
                  <a:lnTo>
                    <a:pt x="256" y="1069"/>
                  </a:lnTo>
                  <a:lnTo>
                    <a:pt x="357" y="1125"/>
                  </a:lnTo>
                  <a:lnTo>
                    <a:pt x="468" y="1158"/>
                  </a:lnTo>
                  <a:lnTo>
                    <a:pt x="590" y="1169"/>
                  </a:lnTo>
                  <a:lnTo>
                    <a:pt x="65287" y="1169"/>
                  </a:lnTo>
                  <a:lnTo>
                    <a:pt x="65398" y="1158"/>
                  </a:lnTo>
                  <a:lnTo>
                    <a:pt x="65509" y="1125"/>
                  </a:lnTo>
                  <a:lnTo>
                    <a:pt x="65610" y="1069"/>
                  </a:lnTo>
                  <a:lnTo>
                    <a:pt x="65699" y="1002"/>
                  </a:lnTo>
                  <a:lnTo>
                    <a:pt x="65765" y="913"/>
                  </a:lnTo>
                  <a:lnTo>
                    <a:pt x="65821" y="813"/>
                  </a:lnTo>
                  <a:lnTo>
                    <a:pt x="65854" y="702"/>
                  </a:lnTo>
                  <a:lnTo>
                    <a:pt x="65866" y="590"/>
                  </a:lnTo>
                  <a:lnTo>
                    <a:pt x="65854" y="468"/>
                  </a:lnTo>
                  <a:lnTo>
                    <a:pt x="65821" y="357"/>
                  </a:lnTo>
                  <a:lnTo>
                    <a:pt x="65765" y="256"/>
                  </a:lnTo>
                  <a:lnTo>
                    <a:pt x="65699" y="179"/>
                  </a:lnTo>
                  <a:lnTo>
                    <a:pt x="65610" y="101"/>
                  </a:lnTo>
                  <a:lnTo>
                    <a:pt x="65509" y="45"/>
                  </a:lnTo>
                  <a:lnTo>
                    <a:pt x="65398" y="12"/>
                  </a:lnTo>
                  <a:lnTo>
                    <a:pt x="65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578;p21">
              <a:extLst>
                <a:ext uri="{FF2B5EF4-FFF2-40B4-BE49-F238E27FC236}">
                  <a16:creationId xmlns:a16="http://schemas.microsoft.com/office/drawing/2014/main" id="{C71330A9-42EE-4346-A034-7BD1CD9946B2}"/>
                </a:ext>
              </a:extLst>
            </p:cNvPr>
            <p:cNvSpPr/>
            <p:nvPr/>
          </p:nvSpPr>
          <p:spPr>
            <a:xfrm>
              <a:off x="1940706" y="2781794"/>
              <a:ext cx="34239" cy="1520905"/>
            </a:xfrm>
            <a:custGeom>
              <a:avLst/>
              <a:gdLst/>
              <a:ahLst/>
              <a:cxnLst/>
              <a:rect l="l" t="t" r="r" b="b"/>
              <a:pathLst>
                <a:path w="1459" h="64809" extrusionOk="0">
                  <a:moveTo>
                    <a:pt x="0" y="1"/>
                  </a:moveTo>
                  <a:lnTo>
                    <a:pt x="0" y="64808"/>
                  </a:lnTo>
                  <a:lnTo>
                    <a:pt x="1459" y="64808"/>
                  </a:lnTo>
                  <a:lnTo>
                    <a:pt x="14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579;p21">
              <a:extLst>
                <a:ext uri="{FF2B5EF4-FFF2-40B4-BE49-F238E27FC236}">
                  <a16:creationId xmlns:a16="http://schemas.microsoft.com/office/drawing/2014/main" id="{44E15818-0EEC-4C62-BFDF-F4FAB60E3261}"/>
                </a:ext>
              </a:extLst>
            </p:cNvPr>
            <p:cNvSpPr/>
            <p:nvPr/>
          </p:nvSpPr>
          <p:spPr>
            <a:xfrm>
              <a:off x="1974922" y="3974249"/>
              <a:ext cx="139561" cy="328451"/>
            </a:xfrm>
            <a:custGeom>
              <a:avLst/>
              <a:gdLst/>
              <a:ahLst/>
              <a:cxnLst/>
              <a:rect l="l" t="t" r="r" b="b"/>
              <a:pathLst>
                <a:path w="5947" h="13996" fill="none" extrusionOk="0">
                  <a:moveTo>
                    <a:pt x="5868" y="13995"/>
                  </a:moveTo>
                  <a:lnTo>
                    <a:pt x="5868" y="13995"/>
                  </a:lnTo>
                  <a:lnTo>
                    <a:pt x="5879" y="13850"/>
                  </a:lnTo>
                  <a:lnTo>
                    <a:pt x="5913" y="13450"/>
                  </a:lnTo>
                  <a:lnTo>
                    <a:pt x="5935" y="12815"/>
                  </a:lnTo>
                  <a:lnTo>
                    <a:pt x="5946" y="11991"/>
                  </a:lnTo>
                  <a:lnTo>
                    <a:pt x="5946" y="11524"/>
                  </a:lnTo>
                  <a:lnTo>
                    <a:pt x="5935" y="11023"/>
                  </a:lnTo>
                  <a:lnTo>
                    <a:pt x="5913" y="10477"/>
                  </a:lnTo>
                  <a:lnTo>
                    <a:pt x="5879" y="9920"/>
                  </a:lnTo>
                  <a:lnTo>
                    <a:pt x="5835" y="9330"/>
                  </a:lnTo>
                  <a:lnTo>
                    <a:pt x="5768" y="8729"/>
                  </a:lnTo>
                  <a:lnTo>
                    <a:pt x="5690" y="8117"/>
                  </a:lnTo>
                  <a:lnTo>
                    <a:pt x="5590" y="7493"/>
                  </a:lnTo>
                  <a:lnTo>
                    <a:pt x="5467" y="6870"/>
                  </a:lnTo>
                  <a:lnTo>
                    <a:pt x="5323" y="6246"/>
                  </a:lnTo>
                  <a:lnTo>
                    <a:pt x="5156" y="5623"/>
                  </a:lnTo>
                  <a:lnTo>
                    <a:pt x="5067" y="5311"/>
                  </a:lnTo>
                  <a:lnTo>
                    <a:pt x="4966" y="5011"/>
                  </a:lnTo>
                  <a:lnTo>
                    <a:pt x="4855" y="4710"/>
                  </a:lnTo>
                  <a:lnTo>
                    <a:pt x="4744" y="4409"/>
                  </a:lnTo>
                  <a:lnTo>
                    <a:pt x="4621" y="4120"/>
                  </a:lnTo>
                  <a:lnTo>
                    <a:pt x="4499" y="3830"/>
                  </a:lnTo>
                  <a:lnTo>
                    <a:pt x="4365" y="3552"/>
                  </a:lnTo>
                  <a:lnTo>
                    <a:pt x="4221" y="3274"/>
                  </a:lnTo>
                  <a:lnTo>
                    <a:pt x="4065" y="3006"/>
                  </a:lnTo>
                  <a:lnTo>
                    <a:pt x="3898" y="2750"/>
                  </a:lnTo>
                  <a:lnTo>
                    <a:pt x="3731" y="2494"/>
                  </a:lnTo>
                  <a:lnTo>
                    <a:pt x="3553" y="2249"/>
                  </a:lnTo>
                  <a:lnTo>
                    <a:pt x="3363" y="2016"/>
                  </a:lnTo>
                  <a:lnTo>
                    <a:pt x="3174" y="1782"/>
                  </a:lnTo>
                  <a:lnTo>
                    <a:pt x="2962" y="1570"/>
                  </a:lnTo>
                  <a:lnTo>
                    <a:pt x="2751" y="1359"/>
                  </a:lnTo>
                  <a:lnTo>
                    <a:pt x="2517" y="1169"/>
                  </a:lnTo>
                  <a:lnTo>
                    <a:pt x="2283" y="980"/>
                  </a:lnTo>
                  <a:lnTo>
                    <a:pt x="2038" y="813"/>
                  </a:lnTo>
                  <a:lnTo>
                    <a:pt x="1782" y="646"/>
                  </a:lnTo>
                  <a:lnTo>
                    <a:pt x="1515" y="501"/>
                  </a:lnTo>
                  <a:lnTo>
                    <a:pt x="1237" y="379"/>
                  </a:lnTo>
                  <a:lnTo>
                    <a:pt x="947" y="257"/>
                  </a:lnTo>
                  <a:lnTo>
                    <a:pt x="647" y="156"/>
                  </a:lnTo>
                  <a:lnTo>
                    <a:pt x="335" y="67"/>
                  </a:lnTo>
                  <a:lnTo>
                    <a:pt x="1" y="0"/>
                  </a:lnTo>
                </a:path>
              </a:pathLst>
            </a:custGeom>
            <a:solidFill>
              <a:schemeClr val="accent4"/>
            </a:solidFill>
            <a:ln w="20050" cap="rnd" cmpd="sng">
              <a:solidFill>
                <a:srgbClr val="9976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1239;p21">
            <a:extLst>
              <a:ext uri="{FF2B5EF4-FFF2-40B4-BE49-F238E27FC236}">
                <a16:creationId xmlns:a16="http://schemas.microsoft.com/office/drawing/2014/main" id="{4E1E6E22-2D3C-4152-BF2B-C41197C6122E}"/>
              </a:ext>
            </a:extLst>
          </p:cNvPr>
          <p:cNvGrpSpPr/>
          <p:nvPr/>
        </p:nvGrpSpPr>
        <p:grpSpPr>
          <a:xfrm>
            <a:off x="7115649" y="2397352"/>
            <a:ext cx="1512051" cy="2373088"/>
            <a:chOff x="6569159" y="1400996"/>
            <a:chExt cx="2117637" cy="3094800"/>
          </a:xfrm>
        </p:grpSpPr>
        <p:sp>
          <p:nvSpPr>
            <p:cNvPr id="353" name="Google Shape;1240;p21">
              <a:extLst>
                <a:ext uri="{FF2B5EF4-FFF2-40B4-BE49-F238E27FC236}">
                  <a16:creationId xmlns:a16="http://schemas.microsoft.com/office/drawing/2014/main" id="{4F6B997C-C994-44A5-AFC5-F57653319A25}"/>
                </a:ext>
              </a:extLst>
            </p:cNvPr>
            <p:cNvSpPr/>
            <p:nvPr/>
          </p:nvSpPr>
          <p:spPr>
            <a:xfrm>
              <a:off x="6569159" y="4162651"/>
              <a:ext cx="2117637" cy="333145"/>
            </a:xfrm>
            <a:custGeom>
              <a:avLst/>
              <a:gdLst/>
              <a:ahLst/>
              <a:cxnLst/>
              <a:rect l="l" t="t" r="r" b="b"/>
              <a:pathLst>
                <a:path w="90237" h="14196" extrusionOk="0">
                  <a:moveTo>
                    <a:pt x="43699" y="0"/>
                  </a:moveTo>
                  <a:lnTo>
                    <a:pt x="42297" y="11"/>
                  </a:lnTo>
                  <a:lnTo>
                    <a:pt x="40894" y="34"/>
                  </a:lnTo>
                  <a:lnTo>
                    <a:pt x="39513" y="56"/>
                  </a:lnTo>
                  <a:lnTo>
                    <a:pt x="38144" y="78"/>
                  </a:lnTo>
                  <a:lnTo>
                    <a:pt x="36786" y="123"/>
                  </a:lnTo>
                  <a:lnTo>
                    <a:pt x="35438" y="167"/>
                  </a:lnTo>
                  <a:lnTo>
                    <a:pt x="34114" y="212"/>
                  </a:lnTo>
                  <a:lnTo>
                    <a:pt x="32800" y="268"/>
                  </a:lnTo>
                  <a:lnTo>
                    <a:pt x="31508" y="323"/>
                  </a:lnTo>
                  <a:lnTo>
                    <a:pt x="30228" y="390"/>
                  </a:lnTo>
                  <a:lnTo>
                    <a:pt x="28959" y="468"/>
                  </a:lnTo>
                  <a:lnTo>
                    <a:pt x="27712" y="546"/>
                  </a:lnTo>
                  <a:lnTo>
                    <a:pt x="26487" y="635"/>
                  </a:lnTo>
                  <a:lnTo>
                    <a:pt x="25285" y="724"/>
                  </a:lnTo>
                  <a:lnTo>
                    <a:pt x="24093" y="813"/>
                  </a:lnTo>
                  <a:lnTo>
                    <a:pt x="21922" y="5400"/>
                  </a:lnTo>
                  <a:lnTo>
                    <a:pt x="21844" y="5511"/>
                  </a:lnTo>
                  <a:lnTo>
                    <a:pt x="21767" y="5623"/>
                  </a:lnTo>
                  <a:lnTo>
                    <a:pt x="21677" y="5723"/>
                  </a:lnTo>
                  <a:lnTo>
                    <a:pt x="21566" y="5801"/>
                  </a:lnTo>
                  <a:lnTo>
                    <a:pt x="21455" y="5868"/>
                  </a:lnTo>
                  <a:lnTo>
                    <a:pt x="21343" y="5912"/>
                  </a:lnTo>
                  <a:lnTo>
                    <a:pt x="21221" y="5946"/>
                  </a:lnTo>
                  <a:lnTo>
                    <a:pt x="20998" y="5946"/>
                  </a:lnTo>
                  <a:lnTo>
                    <a:pt x="20898" y="5912"/>
                  </a:lnTo>
                  <a:lnTo>
                    <a:pt x="20798" y="5879"/>
                  </a:lnTo>
                  <a:lnTo>
                    <a:pt x="20720" y="5823"/>
                  </a:lnTo>
                  <a:lnTo>
                    <a:pt x="20653" y="5745"/>
                  </a:lnTo>
                  <a:lnTo>
                    <a:pt x="20586" y="5667"/>
                  </a:lnTo>
                  <a:lnTo>
                    <a:pt x="20542" y="5578"/>
                  </a:lnTo>
                  <a:lnTo>
                    <a:pt x="20508" y="5489"/>
                  </a:lnTo>
                  <a:lnTo>
                    <a:pt x="20486" y="5389"/>
                  </a:lnTo>
                  <a:lnTo>
                    <a:pt x="20475" y="5278"/>
                  </a:lnTo>
                  <a:lnTo>
                    <a:pt x="20486" y="5189"/>
                  </a:lnTo>
                  <a:lnTo>
                    <a:pt x="20497" y="5099"/>
                  </a:lnTo>
                  <a:lnTo>
                    <a:pt x="20520" y="5010"/>
                  </a:lnTo>
                  <a:lnTo>
                    <a:pt x="20553" y="4921"/>
                  </a:lnTo>
                  <a:lnTo>
                    <a:pt x="22234" y="980"/>
                  </a:lnTo>
                  <a:lnTo>
                    <a:pt x="20998" y="1103"/>
                  </a:lnTo>
                  <a:lnTo>
                    <a:pt x="19785" y="1225"/>
                  </a:lnTo>
                  <a:lnTo>
                    <a:pt x="18605" y="1359"/>
                  </a:lnTo>
                  <a:lnTo>
                    <a:pt x="17458" y="1492"/>
                  </a:lnTo>
                  <a:lnTo>
                    <a:pt x="16333" y="1637"/>
                  </a:lnTo>
                  <a:lnTo>
                    <a:pt x="15242" y="1782"/>
                  </a:lnTo>
                  <a:lnTo>
                    <a:pt x="14174" y="1938"/>
                  </a:lnTo>
                  <a:lnTo>
                    <a:pt x="13149" y="2093"/>
                  </a:lnTo>
                  <a:lnTo>
                    <a:pt x="12147" y="2249"/>
                  </a:lnTo>
                  <a:lnTo>
                    <a:pt x="11179" y="2416"/>
                  </a:lnTo>
                  <a:lnTo>
                    <a:pt x="10243" y="2594"/>
                  </a:lnTo>
                  <a:lnTo>
                    <a:pt x="9353" y="2773"/>
                  </a:lnTo>
                  <a:lnTo>
                    <a:pt x="8484" y="2951"/>
                  </a:lnTo>
                  <a:lnTo>
                    <a:pt x="7661" y="3140"/>
                  </a:lnTo>
                  <a:lnTo>
                    <a:pt x="6881" y="3329"/>
                  </a:lnTo>
                  <a:lnTo>
                    <a:pt x="6124" y="3530"/>
                  </a:lnTo>
                  <a:lnTo>
                    <a:pt x="5412" y="3719"/>
                  </a:lnTo>
                  <a:lnTo>
                    <a:pt x="4744" y="3930"/>
                  </a:lnTo>
                  <a:lnTo>
                    <a:pt x="4120" y="4131"/>
                  </a:lnTo>
                  <a:lnTo>
                    <a:pt x="3530" y="4342"/>
                  </a:lnTo>
                  <a:lnTo>
                    <a:pt x="2985" y="4554"/>
                  </a:lnTo>
                  <a:lnTo>
                    <a:pt x="2472" y="4777"/>
                  </a:lnTo>
                  <a:lnTo>
                    <a:pt x="2016" y="4999"/>
                  </a:lnTo>
                  <a:lnTo>
                    <a:pt x="1604" y="5222"/>
                  </a:lnTo>
                  <a:lnTo>
                    <a:pt x="1237" y="5445"/>
                  </a:lnTo>
                  <a:lnTo>
                    <a:pt x="1070" y="5556"/>
                  </a:lnTo>
                  <a:lnTo>
                    <a:pt x="914" y="5667"/>
                  </a:lnTo>
                  <a:lnTo>
                    <a:pt x="769" y="5790"/>
                  </a:lnTo>
                  <a:lnTo>
                    <a:pt x="635" y="5901"/>
                  </a:lnTo>
                  <a:lnTo>
                    <a:pt x="524" y="6024"/>
                  </a:lnTo>
                  <a:lnTo>
                    <a:pt x="413" y="6135"/>
                  </a:lnTo>
                  <a:lnTo>
                    <a:pt x="312" y="6257"/>
                  </a:lnTo>
                  <a:lnTo>
                    <a:pt x="235" y="6380"/>
                  </a:lnTo>
                  <a:lnTo>
                    <a:pt x="168" y="6491"/>
                  </a:lnTo>
                  <a:lnTo>
                    <a:pt x="101" y="6614"/>
                  </a:lnTo>
                  <a:lnTo>
                    <a:pt x="56" y="6736"/>
                  </a:lnTo>
                  <a:lnTo>
                    <a:pt x="23" y="6859"/>
                  </a:lnTo>
                  <a:lnTo>
                    <a:pt x="12" y="6981"/>
                  </a:lnTo>
                  <a:lnTo>
                    <a:pt x="1" y="7103"/>
                  </a:lnTo>
                  <a:lnTo>
                    <a:pt x="1" y="7193"/>
                  </a:lnTo>
                  <a:lnTo>
                    <a:pt x="12" y="7282"/>
                  </a:lnTo>
                  <a:lnTo>
                    <a:pt x="34" y="7371"/>
                  </a:lnTo>
                  <a:lnTo>
                    <a:pt x="56" y="7460"/>
                  </a:lnTo>
                  <a:lnTo>
                    <a:pt x="90" y="7560"/>
                  </a:lnTo>
                  <a:lnTo>
                    <a:pt x="134" y="7649"/>
                  </a:lnTo>
                  <a:lnTo>
                    <a:pt x="235" y="7827"/>
                  </a:lnTo>
                  <a:lnTo>
                    <a:pt x="368" y="8005"/>
                  </a:lnTo>
                  <a:lnTo>
                    <a:pt x="524" y="8183"/>
                  </a:lnTo>
                  <a:lnTo>
                    <a:pt x="702" y="8362"/>
                  </a:lnTo>
                  <a:lnTo>
                    <a:pt x="914" y="8529"/>
                  </a:lnTo>
                  <a:lnTo>
                    <a:pt x="1159" y="8707"/>
                  </a:lnTo>
                  <a:lnTo>
                    <a:pt x="1426" y="8874"/>
                  </a:lnTo>
                  <a:lnTo>
                    <a:pt x="1715" y="9041"/>
                  </a:lnTo>
                  <a:lnTo>
                    <a:pt x="2027" y="9208"/>
                  </a:lnTo>
                  <a:lnTo>
                    <a:pt x="2372" y="9375"/>
                  </a:lnTo>
                  <a:lnTo>
                    <a:pt x="2740" y="9542"/>
                  </a:lnTo>
                  <a:lnTo>
                    <a:pt x="3129" y="9698"/>
                  </a:lnTo>
                  <a:lnTo>
                    <a:pt x="3552" y="9865"/>
                  </a:lnTo>
                  <a:lnTo>
                    <a:pt x="3987" y="10020"/>
                  </a:lnTo>
                  <a:lnTo>
                    <a:pt x="4454" y="10176"/>
                  </a:lnTo>
                  <a:lnTo>
                    <a:pt x="4933" y="10332"/>
                  </a:lnTo>
                  <a:lnTo>
                    <a:pt x="5445" y="10488"/>
                  </a:lnTo>
                  <a:lnTo>
                    <a:pt x="5979" y="10633"/>
                  </a:lnTo>
                  <a:lnTo>
                    <a:pt x="6536" y="10777"/>
                  </a:lnTo>
                  <a:lnTo>
                    <a:pt x="7115" y="10922"/>
                  </a:lnTo>
                  <a:lnTo>
                    <a:pt x="7705" y="11067"/>
                  </a:lnTo>
                  <a:lnTo>
                    <a:pt x="8329" y="11212"/>
                  </a:lnTo>
                  <a:lnTo>
                    <a:pt x="8963" y="11345"/>
                  </a:lnTo>
                  <a:lnTo>
                    <a:pt x="10310" y="11612"/>
                  </a:lnTo>
                  <a:lnTo>
                    <a:pt x="11724" y="11869"/>
                  </a:lnTo>
                  <a:lnTo>
                    <a:pt x="13216" y="12125"/>
                  </a:lnTo>
                  <a:lnTo>
                    <a:pt x="14786" y="12358"/>
                  </a:lnTo>
                  <a:lnTo>
                    <a:pt x="16423" y="12581"/>
                  </a:lnTo>
                  <a:lnTo>
                    <a:pt x="18126" y="12793"/>
                  </a:lnTo>
                  <a:lnTo>
                    <a:pt x="19896" y="12982"/>
                  </a:lnTo>
                  <a:lnTo>
                    <a:pt x="21722" y="13171"/>
                  </a:lnTo>
                  <a:lnTo>
                    <a:pt x="23615" y="13338"/>
                  </a:lnTo>
                  <a:lnTo>
                    <a:pt x="25563" y="13494"/>
                  </a:lnTo>
                  <a:lnTo>
                    <a:pt x="27556" y="13639"/>
                  </a:lnTo>
                  <a:lnTo>
                    <a:pt x="29604" y="13772"/>
                  </a:lnTo>
                  <a:lnTo>
                    <a:pt x="31709" y="13884"/>
                  </a:lnTo>
                  <a:lnTo>
                    <a:pt x="33846" y="13973"/>
                  </a:lnTo>
                  <a:lnTo>
                    <a:pt x="36028" y="14051"/>
                  </a:lnTo>
                  <a:lnTo>
                    <a:pt x="38255" y="14117"/>
                  </a:lnTo>
                  <a:lnTo>
                    <a:pt x="40504" y="14162"/>
                  </a:lnTo>
                  <a:lnTo>
                    <a:pt x="42798" y="14195"/>
                  </a:lnTo>
                  <a:lnTo>
                    <a:pt x="47440" y="14195"/>
                  </a:lnTo>
                  <a:lnTo>
                    <a:pt x="49734" y="14162"/>
                  </a:lnTo>
                  <a:lnTo>
                    <a:pt x="51994" y="14117"/>
                  </a:lnTo>
                  <a:lnTo>
                    <a:pt x="54209" y="14051"/>
                  </a:lnTo>
                  <a:lnTo>
                    <a:pt x="56403" y="13973"/>
                  </a:lnTo>
                  <a:lnTo>
                    <a:pt x="58540" y="13884"/>
                  </a:lnTo>
                  <a:lnTo>
                    <a:pt x="60633" y="13772"/>
                  </a:lnTo>
                  <a:lnTo>
                    <a:pt x="62682" y="13639"/>
                  </a:lnTo>
                  <a:lnTo>
                    <a:pt x="64686" y="13494"/>
                  </a:lnTo>
                  <a:lnTo>
                    <a:pt x="66623" y="13338"/>
                  </a:lnTo>
                  <a:lnTo>
                    <a:pt x="68516" y="13171"/>
                  </a:lnTo>
                  <a:lnTo>
                    <a:pt x="70353" y="12982"/>
                  </a:lnTo>
                  <a:lnTo>
                    <a:pt x="72112" y="12793"/>
                  </a:lnTo>
                  <a:lnTo>
                    <a:pt x="73826" y="12581"/>
                  </a:lnTo>
                  <a:lnTo>
                    <a:pt x="75463" y="12358"/>
                  </a:lnTo>
                  <a:lnTo>
                    <a:pt x="77022" y="12125"/>
                  </a:lnTo>
                  <a:lnTo>
                    <a:pt x="78525" y="11869"/>
                  </a:lnTo>
                  <a:lnTo>
                    <a:pt x="79939" y="11612"/>
                  </a:lnTo>
                  <a:lnTo>
                    <a:pt x="81275" y="11345"/>
                  </a:lnTo>
                  <a:lnTo>
                    <a:pt x="81920" y="11212"/>
                  </a:lnTo>
                  <a:lnTo>
                    <a:pt x="82533" y="11067"/>
                  </a:lnTo>
                  <a:lnTo>
                    <a:pt x="83134" y="10922"/>
                  </a:lnTo>
                  <a:lnTo>
                    <a:pt x="83713" y="10777"/>
                  </a:lnTo>
                  <a:lnTo>
                    <a:pt x="84258" y="10633"/>
                  </a:lnTo>
                  <a:lnTo>
                    <a:pt x="84793" y="10488"/>
                  </a:lnTo>
                  <a:lnTo>
                    <a:pt x="85305" y="10332"/>
                  </a:lnTo>
                  <a:lnTo>
                    <a:pt x="85795" y="10176"/>
                  </a:lnTo>
                  <a:lnTo>
                    <a:pt x="86251" y="10020"/>
                  </a:lnTo>
                  <a:lnTo>
                    <a:pt x="86697" y="9865"/>
                  </a:lnTo>
                  <a:lnTo>
                    <a:pt x="87109" y="9698"/>
                  </a:lnTo>
                  <a:lnTo>
                    <a:pt x="87498" y="9542"/>
                  </a:lnTo>
                  <a:lnTo>
                    <a:pt x="87866" y="9375"/>
                  </a:lnTo>
                  <a:lnTo>
                    <a:pt x="88211" y="9208"/>
                  </a:lnTo>
                  <a:lnTo>
                    <a:pt x="88534" y="9041"/>
                  </a:lnTo>
                  <a:lnTo>
                    <a:pt x="88823" y="8874"/>
                  </a:lnTo>
                  <a:lnTo>
                    <a:pt x="89090" y="8707"/>
                  </a:lnTo>
                  <a:lnTo>
                    <a:pt x="89324" y="8529"/>
                  </a:lnTo>
                  <a:lnTo>
                    <a:pt x="89536" y="8362"/>
                  </a:lnTo>
                  <a:lnTo>
                    <a:pt x="89725" y="8183"/>
                  </a:lnTo>
                  <a:lnTo>
                    <a:pt x="89881" y="8005"/>
                  </a:lnTo>
                  <a:lnTo>
                    <a:pt x="90003" y="7827"/>
                  </a:lnTo>
                  <a:lnTo>
                    <a:pt x="90115" y="7649"/>
                  </a:lnTo>
                  <a:lnTo>
                    <a:pt x="90148" y="7560"/>
                  </a:lnTo>
                  <a:lnTo>
                    <a:pt x="90181" y="7460"/>
                  </a:lnTo>
                  <a:lnTo>
                    <a:pt x="90204" y="7371"/>
                  </a:lnTo>
                  <a:lnTo>
                    <a:pt x="90226" y="7282"/>
                  </a:lnTo>
                  <a:lnTo>
                    <a:pt x="90237" y="7193"/>
                  </a:lnTo>
                  <a:lnTo>
                    <a:pt x="90237" y="7103"/>
                  </a:lnTo>
                  <a:lnTo>
                    <a:pt x="90237" y="6959"/>
                  </a:lnTo>
                  <a:lnTo>
                    <a:pt x="90204" y="6825"/>
                  </a:lnTo>
                  <a:lnTo>
                    <a:pt x="90170" y="6692"/>
                  </a:lnTo>
                  <a:lnTo>
                    <a:pt x="90115" y="6558"/>
                  </a:lnTo>
                  <a:lnTo>
                    <a:pt x="90037" y="6424"/>
                  </a:lnTo>
                  <a:lnTo>
                    <a:pt x="89948" y="6291"/>
                  </a:lnTo>
                  <a:lnTo>
                    <a:pt x="89847" y="6157"/>
                  </a:lnTo>
                  <a:lnTo>
                    <a:pt x="89725" y="6024"/>
                  </a:lnTo>
                  <a:lnTo>
                    <a:pt x="89591" y="5901"/>
                  </a:lnTo>
                  <a:lnTo>
                    <a:pt x="89447" y="5767"/>
                  </a:lnTo>
                  <a:lnTo>
                    <a:pt x="89280" y="5634"/>
                  </a:lnTo>
                  <a:lnTo>
                    <a:pt x="89101" y="5511"/>
                  </a:lnTo>
                  <a:lnTo>
                    <a:pt x="88912" y="5378"/>
                  </a:lnTo>
                  <a:lnTo>
                    <a:pt x="88701" y="5255"/>
                  </a:lnTo>
                  <a:lnTo>
                    <a:pt x="88478" y="5133"/>
                  </a:lnTo>
                  <a:lnTo>
                    <a:pt x="88244" y="5010"/>
                  </a:lnTo>
                  <a:lnTo>
                    <a:pt x="87999" y="4877"/>
                  </a:lnTo>
                  <a:lnTo>
                    <a:pt x="87732" y="4754"/>
                  </a:lnTo>
                  <a:lnTo>
                    <a:pt x="87164" y="4521"/>
                  </a:lnTo>
                  <a:lnTo>
                    <a:pt x="86541" y="4276"/>
                  </a:lnTo>
                  <a:lnTo>
                    <a:pt x="85862" y="4042"/>
                  </a:lnTo>
                  <a:lnTo>
                    <a:pt x="85138" y="3819"/>
                  </a:lnTo>
                  <a:lnTo>
                    <a:pt x="84359" y="3596"/>
                  </a:lnTo>
                  <a:lnTo>
                    <a:pt x="83535" y="3374"/>
                  </a:lnTo>
                  <a:lnTo>
                    <a:pt x="82655" y="3162"/>
                  </a:lnTo>
                  <a:lnTo>
                    <a:pt x="83412" y="4921"/>
                  </a:lnTo>
                  <a:lnTo>
                    <a:pt x="83435" y="4999"/>
                  </a:lnTo>
                  <a:lnTo>
                    <a:pt x="83457" y="5077"/>
                  </a:lnTo>
                  <a:lnTo>
                    <a:pt x="83479" y="5155"/>
                  </a:lnTo>
                  <a:lnTo>
                    <a:pt x="83479" y="5233"/>
                  </a:lnTo>
                  <a:lnTo>
                    <a:pt x="83479" y="5311"/>
                  </a:lnTo>
                  <a:lnTo>
                    <a:pt x="83479" y="5389"/>
                  </a:lnTo>
                  <a:lnTo>
                    <a:pt x="83457" y="5456"/>
                  </a:lnTo>
                  <a:lnTo>
                    <a:pt x="83446" y="5523"/>
                  </a:lnTo>
                  <a:lnTo>
                    <a:pt x="83412" y="5589"/>
                  </a:lnTo>
                  <a:lnTo>
                    <a:pt x="83379" y="5656"/>
                  </a:lnTo>
                  <a:lnTo>
                    <a:pt x="83345" y="5712"/>
                  </a:lnTo>
                  <a:lnTo>
                    <a:pt x="83301" y="5767"/>
                  </a:lnTo>
                  <a:lnTo>
                    <a:pt x="83245" y="5812"/>
                  </a:lnTo>
                  <a:lnTo>
                    <a:pt x="83190" y="5857"/>
                  </a:lnTo>
                  <a:lnTo>
                    <a:pt x="83134" y="5890"/>
                  </a:lnTo>
                  <a:lnTo>
                    <a:pt x="83067" y="5912"/>
                  </a:lnTo>
                  <a:lnTo>
                    <a:pt x="82967" y="5946"/>
                  </a:lnTo>
                  <a:lnTo>
                    <a:pt x="82733" y="5946"/>
                  </a:lnTo>
                  <a:lnTo>
                    <a:pt x="82622" y="5912"/>
                  </a:lnTo>
                  <a:lnTo>
                    <a:pt x="82510" y="5868"/>
                  </a:lnTo>
                  <a:lnTo>
                    <a:pt x="82399" y="5801"/>
                  </a:lnTo>
                  <a:lnTo>
                    <a:pt x="82299" y="5723"/>
                  </a:lnTo>
                  <a:lnTo>
                    <a:pt x="82199" y="5634"/>
                  </a:lnTo>
                  <a:lnTo>
                    <a:pt x="82121" y="5523"/>
                  </a:lnTo>
                  <a:lnTo>
                    <a:pt x="82054" y="5411"/>
                  </a:lnTo>
                  <a:lnTo>
                    <a:pt x="82043" y="5400"/>
                  </a:lnTo>
                  <a:lnTo>
                    <a:pt x="80785" y="2750"/>
                  </a:lnTo>
                  <a:lnTo>
                    <a:pt x="79482" y="2494"/>
                  </a:lnTo>
                  <a:lnTo>
                    <a:pt x="78113" y="2260"/>
                  </a:lnTo>
                  <a:lnTo>
                    <a:pt x="76665" y="2027"/>
                  </a:lnTo>
                  <a:lnTo>
                    <a:pt x="75162" y="1804"/>
                  </a:lnTo>
                  <a:lnTo>
                    <a:pt x="73593" y="1592"/>
                  </a:lnTo>
                  <a:lnTo>
                    <a:pt x="71956" y="1392"/>
                  </a:lnTo>
                  <a:lnTo>
                    <a:pt x="70264" y="1203"/>
                  </a:lnTo>
                  <a:lnTo>
                    <a:pt x="68516" y="1025"/>
                  </a:lnTo>
                  <a:lnTo>
                    <a:pt x="66712" y="869"/>
                  </a:lnTo>
                  <a:lnTo>
                    <a:pt x="64864" y="713"/>
                  </a:lnTo>
                  <a:lnTo>
                    <a:pt x="62960" y="579"/>
                  </a:lnTo>
                  <a:lnTo>
                    <a:pt x="61023" y="457"/>
                  </a:lnTo>
                  <a:lnTo>
                    <a:pt x="59030" y="345"/>
                  </a:lnTo>
                  <a:lnTo>
                    <a:pt x="56993" y="245"/>
                  </a:lnTo>
                  <a:lnTo>
                    <a:pt x="54922" y="167"/>
                  </a:lnTo>
                  <a:lnTo>
                    <a:pt x="52818" y="101"/>
                  </a:lnTo>
                  <a:lnTo>
                    <a:pt x="52717" y="5133"/>
                  </a:lnTo>
                  <a:lnTo>
                    <a:pt x="52706" y="5222"/>
                  </a:lnTo>
                  <a:lnTo>
                    <a:pt x="52695" y="5300"/>
                  </a:lnTo>
                  <a:lnTo>
                    <a:pt x="52673" y="5378"/>
                  </a:lnTo>
                  <a:lnTo>
                    <a:pt x="52651" y="5456"/>
                  </a:lnTo>
                  <a:lnTo>
                    <a:pt x="52617" y="5523"/>
                  </a:lnTo>
                  <a:lnTo>
                    <a:pt x="52584" y="5589"/>
                  </a:lnTo>
                  <a:lnTo>
                    <a:pt x="52539" y="5656"/>
                  </a:lnTo>
                  <a:lnTo>
                    <a:pt x="52495" y="5712"/>
                  </a:lnTo>
                  <a:lnTo>
                    <a:pt x="52439" y="5767"/>
                  </a:lnTo>
                  <a:lnTo>
                    <a:pt x="52383" y="5812"/>
                  </a:lnTo>
                  <a:lnTo>
                    <a:pt x="52328" y="5857"/>
                  </a:lnTo>
                  <a:lnTo>
                    <a:pt x="52261" y="5890"/>
                  </a:lnTo>
                  <a:lnTo>
                    <a:pt x="52194" y="5912"/>
                  </a:lnTo>
                  <a:lnTo>
                    <a:pt x="52127" y="5934"/>
                  </a:lnTo>
                  <a:lnTo>
                    <a:pt x="52049" y="5946"/>
                  </a:lnTo>
                  <a:lnTo>
                    <a:pt x="51905" y="5946"/>
                  </a:lnTo>
                  <a:lnTo>
                    <a:pt x="51838" y="5934"/>
                  </a:lnTo>
                  <a:lnTo>
                    <a:pt x="51771" y="5912"/>
                  </a:lnTo>
                  <a:lnTo>
                    <a:pt x="51704" y="5890"/>
                  </a:lnTo>
                  <a:lnTo>
                    <a:pt x="51637" y="5857"/>
                  </a:lnTo>
                  <a:lnTo>
                    <a:pt x="51582" y="5812"/>
                  </a:lnTo>
                  <a:lnTo>
                    <a:pt x="51526" y="5767"/>
                  </a:lnTo>
                  <a:lnTo>
                    <a:pt x="51470" y="5712"/>
                  </a:lnTo>
                  <a:lnTo>
                    <a:pt x="51426" y="5656"/>
                  </a:lnTo>
                  <a:lnTo>
                    <a:pt x="51381" y="5589"/>
                  </a:lnTo>
                  <a:lnTo>
                    <a:pt x="51348" y="5523"/>
                  </a:lnTo>
                  <a:lnTo>
                    <a:pt x="51315" y="5456"/>
                  </a:lnTo>
                  <a:lnTo>
                    <a:pt x="51281" y="5378"/>
                  </a:lnTo>
                  <a:lnTo>
                    <a:pt x="51270" y="5300"/>
                  </a:lnTo>
                  <a:lnTo>
                    <a:pt x="51259" y="5222"/>
                  </a:lnTo>
                  <a:lnTo>
                    <a:pt x="51248" y="5133"/>
                  </a:lnTo>
                  <a:lnTo>
                    <a:pt x="51136" y="67"/>
                  </a:lnTo>
                  <a:lnTo>
                    <a:pt x="49656" y="34"/>
                  </a:lnTo>
                  <a:lnTo>
                    <a:pt x="48153" y="11"/>
                  </a:lnTo>
                  <a:lnTo>
                    <a:pt x="4665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41;p21">
              <a:extLst>
                <a:ext uri="{FF2B5EF4-FFF2-40B4-BE49-F238E27FC236}">
                  <a16:creationId xmlns:a16="http://schemas.microsoft.com/office/drawing/2014/main" id="{175F9017-205C-4402-9BED-006669F2B3A5}"/>
                </a:ext>
              </a:extLst>
            </p:cNvPr>
            <p:cNvSpPr/>
            <p:nvPr/>
          </p:nvSpPr>
          <p:spPr>
            <a:xfrm>
              <a:off x="8037779" y="3301746"/>
              <a:ext cx="490447" cy="1000443"/>
            </a:xfrm>
            <a:custGeom>
              <a:avLst/>
              <a:gdLst/>
              <a:ahLst/>
              <a:cxnLst/>
              <a:rect l="l" t="t" r="r" b="b"/>
              <a:pathLst>
                <a:path w="20899" h="42631" extrusionOk="0">
                  <a:moveTo>
                    <a:pt x="3118" y="1"/>
                  </a:moveTo>
                  <a:lnTo>
                    <a:pt x="1" y="1092"/>
                  </a:lnTo>
                  <a:lnTo>
                    <a:pt x="19462" y="42085"/>
                  </a:lnTo>
                  <a:lnTo>
                    <a:pt x="19506" y="42152"/>
                  </a:lnTo>
                  <a:lnTo>
                    <a:pt x="19551" y="42230"/>
                  </a:lnTo>
                  <a:lnTo>
                    <a:pt x="19595" y="42297"/>
                  </a:lnTo>
                  <a:lnTo>
                    <a:pt x="19651" y="42352"/>
                  </a:lnTo>
                  <a:lnTo>
                    <a:pt x="19774" y="42464"/>
                  </a:lnTo>
                  <a:lnTo>
                    <a:pt x="19907" y="42542"/>
                  </a:lnTo>
                  <a:lnTo>
                    <a:pt x="19985" y="42575"/>
                  </a:lnTo>
                  <a:lnTo>
                    <a:pt x="20052" y="42597"/>
                  </a:lnTo>
                  <a:lnTo>
                    <a:pt x="20130" y="42619"/>
                  </a:lnTo>
                  <a:lnTo>
                    <a:pt x="20197" y="42631"/>
                  </a:lnTo>
                  <a:lnTo>
                    <a:pt x="20341" y="42631"/>
                  </a:lnTo>
                  <a:lnTo>
                    <a:pt x="20419" y="42619"/>
                  </a:lnTo>
                  <a:lnTo>
                    <a:pt x="20486" y="42597"/>
                  </a:lnTo>
                  <a:lnTo>
                    <a:pt x="20553" y="42575"/>
                  </a:lnTo>
                  <a:lnTo>
                    <a:pt x="20609" y="42542"/>
                  </a:lnTo>
                  <a:lnTo>
                    <a:pt x="20664" y="42497"/>
                  </a:lnTo>
                  <a:lnTo>
                    <a:pt x="20720" y="42452"/>
                  </a:lnTo>
                  <a:lnTo>
                    <a:pt x="20764" y="42397"/>
                  </a:lnTo>
                  <a:lnTo>
                    <a:pt x="20798" y="42341"/>
                  </a:lnTo>
                  <a:lnTo>
                    <a:pt x="20831" y="42274"/>
                  </a:lnTo>
                  <a:lnTo>
                    <a:pt x="20865" y="42208"/>
                  </a:lnTo>
                  <a:lnTo>
                    <a:pt x="20876" y="42141"/>
                  </a:lnTo>
                  <a:lnTo>
                    <a:pt x="20898" y="42074"/>
                  </a:lnTo>
                  <a:lnTo>
                    <a:pt x="20898" y="41996"/>
                  </a:lnTo>
                  <a:lnTo>
                    <a:pt x="20898" y="41918"/>
                  </a:lnTo>
                  <a:lnTo>
                    <a:pt x="20898" y="41840"/>
                  </a:lnTo>
                  <a:lnTo>
                    <a:pt x="20876" y="41762"/>
                  </a:lnTo>
                  <a:lnTo>
                    <a:pt x="20854" y="41684"/>
                  </a:lnTo>
                  <a:lnTo>
                    <a:pt x="20831" y="41606"/>
                  </a:lnTo>
                  <a:lnTo>
                    <a:pt x="3118" y="1"/>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242;p21">
              <a:extLst>
                <a:ext uri="{FF2B5EF4-FFF2-40B4-BE49-F238E27FC236}">
                  <a16:creationId xmlns:a16="http://schemas.microsoft.com/office/drawing/2014/main" id="{FB5CAEB7-F4B8-4224-9788-120830D4A89B}"/>
                </a:ext>
              </a:extLst>
            </p:cNvPr>
            <p:cNvSpPr/>
            <p:nvPr/>
          </p:nvSpPr>
          <p:spPr>
            <a:xfrm>
              <a:off x="8037779" y="3301746"/>
              <a:ext cx="490447" cy="1000443"/>
            </a:xfrm>
            <a:custGeom>
              <a:avLst/>
              <a:gdLst/>
              <a:ahLst/>
              <a:cxnLst/>
              <a:rect l="l" t="t" r="r" b="b"/>
              <a:pathLst>
                <a:path w="20899" h="42631" fill="none" extrusionOk="0">
                  <a:moveTo>
                    <a:pt x="19462" y="42085"/>
                  </a:moveTo>
                  <a:lnTo>
                    <a:pt x="1" y="1092"/>
                  </a:lnTo>
                  <a:lnTo>
                    <a:pt x="3118" y="1"/>
                  </a:lnTo>
                  <a:lnTo>
                    <a:pt x="20831" y="41606"/>
                  </a:lnTo>
                  <a:lnTo>
                    <a:pt x="20831" y="41606"/>
                  </a:lnTo>
                  <a:lnTo>
                    <a:pt x="20854" y="41684"/>
                  </a:lnTo>
                  <a:lnTo>
                    <a:pt x="20876" y="41762"/>
                  </a:lnTo>
                  <a:lnTo>
                    <a:pt x="20898" y="41840"/>
                  </a:lnTo>
                  <a:lnTo>
                    <a:pt x="20898" y="41918"/>
                  </a:lnTo>
                  <a:lnTo>
                    <a:pt x="20898" y="41996"/>
                  </a:lnTo>
                  <a:lnTo>
                    <a:pt x="20898" y="42074"/>
                  </a:lnTo>
                  <a:lnTo>
                    <a:pt x="20876" y="42141"/>
                  </a:lnTo>
                  <a:lnTo>
                    <a:pt x="20865" y="42208"/>
                  </a:lnTo>
                  <a:lnTo>
                    <a:pt x="20831" y="42274"/>
                  </a:lnTo>
                  <a:lnTo>
                    <a:pt x="20798" y="42341"/>
                  </a:lnTo>
                  <a:lnTo>
                    <a:pt x="20764" y="42397"/>
                  </a:lnTo>
                  <a:lnTo>
                    <a:pt x="20720" y="42452"/>
                  </a:lnTo>
                  <a:lnTo>
                    <a:pt x="20664" y="42497"/>
                  </a:lnTo>
                  <a:lnTo>
                    <a:pt x="20609" y="42542"/>
                  </a:lnTo>
                  <a:lnTo>
                    <a:pt x="20553" y="42575"/>
                  </a:lnTo>
                  <a:lnTo>
                    <a:pt x="20486" y="42597"/>
                  </a:lnTo>
                  <a:lnTo>
                    <a:pt x="20486" y="42597"/>
                  </a:lnTo>
                  <a:lnTo>
                    <a:pt x="20419" y="42619"/>
                  </a:lnTo>
                  <a:lnTo>
                    <a:pt x="20341" y="42631"/>
                  </a:lnTo>
                  <a:lnTo>
                    <a:pt x="20275" y="42631"/>
                  </a:lnTo>
                  <a:lnTo>
                    <a:pt x="20197" y="42631"/>
                  </a:lnTo>
                  <a:lnTo>
                    <a:pt x="20130" y="42619"/>
                  </a:lnTo>
                  <a:lnTo>
                    <a:pt x="20052" y="42597"/>
                  </a:lnTo>
                  <a:lnTo>
                    <a:pt x="19985" y="42575"/>
                  </a:lnTo>
                  <a:lnTo>
                    <a:pt x="19907" y="42542"/>
                  </a:lnTo>
                  <a:lnTo>
                    <a:pt x="19774" y="42464"/>
                  </a:lnTo>
                  <a:lnTo>
                    <a:pt x="19651" y="42352"/>
                  </a:lnTo>
                  <a:lnTo>
                    <a:pt x="19595" y="42297"/>
                  </a:lnTo>
                  <a:lnTo>
                    <a:pt x="19551" y="42230"/>
                  </a:lnTo>
                  <a:lnTo>
                    <a:pt x="19506" y="42152"/>
                  </a:lnTo>
                  <a:lnTo>
                    <a:pt x="19462" y="420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243;p21">
              <a:extLst>
                <a:ext uri="{FF2B5EF4-FFF2-40B4-BE49-F238E27FC236}">
                  <a16:creationId xmlns:a16="http://schemas.microsoft.com/office/drawing/2014/main" id="{A49BC8A7-2B95-448A-9077-23492807D0B3}"/>
                </a:ext>
              </a:extLst>
            </p:cNvPr>
            <p:cNvSpPr/>
            <p:nvPr/>
          </p:nvSpPr>
          <p:spPr>
            <a:xfrm>
              <a:off x="8494480" y="4289376"/>
              <a:ext cx="282" cy="282"/>
            </a:xfrm>
            <a:custGeom>
              <a:avLst/>
              <a:gdLst/>
              <a:ahLst/>
              <a:cxnLst/>
              <a:rect l="l" t="t" r="r" b="b"/>
              <a:pathLst>
                <a:path w="12" h="12" extrusionOk="0">
                  <a:moveTo>
                    <a:pt x="12" y="11"/>
                  </a:moveTo>
                  <a:lnTo>
                    <a:pt x="12" y="11"/>
                  </a:lnTo>
                  <a:lnTo>
                    <a:pt x="12" y="11"/>
                  </a:lnTo>
                  <a:lnTo>
                    <a:pt x="12" y="11"/>
                  </a:lnTo>
                  <a:lnTo>
                    <a:pt x="12" y="11"/>
                  </a:lnTo>
                  <a:close/>
                  <a:moveTo>
                    <a:pt x="1" y="0"/>
                  </a:moveTo>
                  <a:lnTo>
                    <a:pt x="1" y="0"/>
                  </a:lnTo>
                  <a:lnTo>
                    <a:pt x="1" y="0"/>
                  </a:lnTo>
                  <a:lnTo>
                    <a:pt x="1" y="0"/>
                  </a:lnTo>
                  <a:lnTo>
                    <a:pt x="1" y="0"/>
                  </a:lnTo>
                  <a:close/>
                </a:path>
              </a:pathLst>
            </a:custGeom>
            <a:solidFill>
              <a:srgbClr val="9991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244;p21">
              <a:extLst>
                <a:ext uri="{FF2B5EF4-FFF2-40B4-BE49-F238E27FC236}">
                  <a16:creationId xmlns:a16="http://schemas.microsoft.com/office/drawing/2014/main" id="{B1D2CCBE-ABFD-498D-A694-4701033F361C}"/>
                </a:ext>
              </a:extLst>
            </p:cNvPr>
            <p:cNvSpPr/>
            <p:nvPr/>
          </p:nvSpPr>
          <p:spPr>
            <a:xfrm>
              <a:off x="8494738" y="4289634"/>
              <a:ext cx="23" cy="23"/>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245;p21">
              <a:extLst>
                <a:ext uri="{FF2B5EF4-FFF2-40B4-BE49-F238E27FC236}">
                  <a16:creationId xmlns:a16="http://schemas.microsoft.com/office/drawing/2014/main" id="{FD676CE6-66E4-402A-9DAD-CEEC2EBD75B6}"/>
                </a:ext>
              </a:extLst>
            </p:cNvPr>
            <p:cNvSpPr/>
            <p:nvPr/>
          </p:nvSpPr>
          <p:spPr>
            <a:xfrm>
              <a:off x="8494480" y="4289376"/>
              <a:ext cx="23" cy="23"/>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246;p21">
              <a:extLst>
                <a:ext uri="{FF2B5EF4-FFF2-40B4-BE49-F238E27FC236}">
                  <a16:creationId xmlns:a16="http://schemas.microsoft.com/office/drawing/2014/main" id="{69326442-1FE6-4852-845F-0FAA23744976}"/>
                </a:ext>
              </a:extLst>
            </p:cNvPr>
            <p:cNvSpPr/>
            <p:nvPr/>
          </p:nvSpPr>
          <p:spPr>
            <a:xfrm>
              <a:off x="8098912" y="3452783"/>
              <a:ext cx="407349" cy="847834"/>
            </a:xfrm>
            <a:custGeom>
              <a:avLst/>
              <a:gdLst/>
              <a:ahLst/>
              <a:cxnLst/>
              <a:rect l="l" t="t" r="r" b="b"/>
              <a:pathLst>
                <a:path w="17358" h="36128" extrusionOk="0">
                  <a:moveTo>
                    <a:pt x="1081" y="0"/>
                  </a:moveTo>
                  <a:lnTo>
                    <a:pt x="1" y="134"/>
                  </a:lnTo>
                  <a:lnTo>
                    <a:pt x="16857" y="35649"/>
                  </a:lnTo>
                  <a:lnTo>
                    <a:pt x="16868" y="35660"/>
                  </a:lnTo>
                  <a:lnTo>
                    <a:pt x="16912" y="35738"/>
                  </a:lnTo>
                  <a:lnTo>
                    <a:pt x="16957" y="35816"/>
                  </a:lnTo>
                  <a:lnTo>
                    <a:pt x="17013" y="35883"/>
                  </a:lnTo>
                  <a:lnTo>
                    <a:pt x="17079" y="35950"/>
                  </a:lnTo>
                  <a:lnTo>
                    <a:pt x="17146" y="36005"/>
                  </a:lnTo>
                  <a:lnTo>
                    <a:pt x="17213" y="36050"/>
                  </a:lnTo>
                  <a:lnTo>
                    <a:pt x="17291" y="36094"/>
                  </a:lnTo>
                  <a:lnTo>
                    <a:pt x="17358" y="36128"/>
                  </a:lnTo>
                  <a:lnTo>
                    <a:pt x="17358" y="36128"/>
                  </a:lnTo>
                  <a:lnTo>
                    <a:pt x="1081" y="0"/>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247;p21">
              <a:extLst>
                <a:ext uri="{FF2B5EF4-FFF2-40B4-BE49-F238E27FC236}">
                  <a16:creationId xmlns:a16="http://schemas.microsoft.com/office/drawing/2014/main" id="{08F737FF-0DD9-4155-A7C3-C30548EDA0E1}"/>
                </a:ext>
              </a:extLst>
            </p:cNvPr>
            <p:cNvSpPr/>
            <p:nvPr/>
          </p:nvSpPr>
          <p:spPr>
            <a:xfrm>
              <a:off x="8098912" y="3452783"/>
              <a:ext cx="407349" cy="847834"/>
            </a:xfrm>
            <a:custGeom>
              <a:avLst/>
              <a:gdLst/>
              <a:ahLst/>
              <a:cxnLst/>
              <a:rect l="l" t="t" r="r" b="b"/>
              <a:pathLst>
                <a:path w="17358" h="36128" fill="none" extrusionOk="0">
                  <a:moveTo>
                    <a:pt x="1081" y="0"/>
                  </a:moveTo>
                  <a:lnTo>
                    <a:pt x="1081" y="0"/>
                  </a:lnTo>
                  <a:lnTo>
                    <a:pt x="1" y="134"/>
                  </a:lnTo>
                  <a:lnTo>
                    <a:pt x="16857" y="35649"/>
                  </a:lnTo>
                  <a:lnTo>
                    <a:pt x="16857" y="35649"/>
                  </a:lnTo>
                  <a:lnTo>
                    <a:pt x="16857" y="35649"/>
                  </a:lnTo>
                  <a:lnTo>
                    <a:pt x="16857" y="35649"/>
                  </a:lnTo>
                  <a:lnTo>
                    <a:pt x="16857" y="35649"/>
                  </a:lnTo>
                  <a:lnTo>
                    <a:pt x="16857" y="35649"/>
                  </a:lnTo>
                  <a:lnTo>
                    <a:pt x="16868" y="35660"/>
                  </a:lnTo>
                  <a:lnTo>
                    <a:pt x="16868" y="35660"/>
                  </a:lnTo>
                  <a:lnTo>
                    <a:pt x="16868" y="35660"/>
                  </a:lnTo>
                  <a:lnTo>
                    <a:pt x="16868" y="35660"/>
                  </a:lnTo>
                  <a:lnTo>
                    <a:pt x="16912" y="35738"/>
                  </a:lnTo>
                  <a:lnTo>
                    <a:pt x="16957" y="35816"/>
                  </a:lnTo>
                  <a:lnTo>
                    <a:pt x="17013" y="35883"/>
                  </a:lnTo>
                  <a:lnTo>
                    <a:pt x="17079" y="35950"/>
                  </a:lnTo>
                  <a:lnTo>
                    <a:pt x="17146" y="36005"/>
                  </a:lnTo>
                  <a:lnTo>
                    <a:pt x="17213" y="36050"/>
                  </a:lnTo>
                  <a:lnTo>
                    <a:pt x="17291" y="36094"/>
                  </a:lnTo>
                  <a:lnTo>
                    <a:pt x="17358" y="36128"/>
                  </a:lnTo>
                  <a:lnTo>
                    <a:pt x="108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248;p21">
              <a:extLst>
                <a:ext uri="{FF2B5EF4-FFF2-40B4-BE49-F238E27FC236}">
                  <a16:creationId xmlns:a16="http://schemas.microsoft.com/office/drawing/2014/main" id="{DB7CAEF5-09CA-4876-807F-B83926DD0434}"/>
                </a:ext>
              </a:extLst>
            </p:cNvPr>
            <p:cNvSpPr/>
            <p:nvPr/>
          </p:nvSpPr>
          <p:spPr>
            <a:xfrm>
              <a:off x="7749598" y="3240355"/>
              <a:ext cx="78663" cy="1061834"/>
            </a:xfrm>
            <a:custGeom>
              <a:avLst/>
              <a:gdLst/>
              <a:ahLst/>
              <a:cxnLst/>
              <a:rect l="l" t="t" r="r" b="b"/>
              <a:pathLst>
                <a:path w="3352" h="45247" extrusionOk="0">
                  <a:moveTo>
                    <a:pt x="0" y="1"/>
                  </a:moveTo>
                  <a:lnTo>
                    <a:pt x="947" y="44434"/>
                  </a:lnTo>
                  <a:lnTo>
                    <a:pt x="958" y="44523"/>
                  </a:lnTo>
                  <a:lnTo>
                    <a:pt x="969" y="44601"/>
                  </a:lnTo>
                  <a:lnTo>
                    <a:pt x="980" y="44679"/>
                  </a:lnTo>
                  <a:lnTo>
                    <a:pt x="1014" y="44757"/>
                  </a:lnTo>
                  <a:lnTo>
                    <a:pt x="1047" y="44824"/>
                  </a:lnTo>
                  <a:lnTo>
                    <a:pt x="1080" y="44890"/>
                  </a:lnTo>
                  <a:lnTo>
                    <a:pt x="1125" y="44957"/>
                  </a:lnTo>
                  <a:lnTo>
                    <a:pt x="1169" y="45013"/>
                  </a:lnTo>
                  <a:lnTo>
                    <a:pt x="1225" y="45068"/>
                  </a:lnTo>
                  <a:lnTo>
                    <a:pt x="1281" y="45113"/>
                  </a:lnTo>
                  <a:lnTo>
                    <a:pt x="1336" y="45158"/>
                  </a:lnTo>
                  <a:lnTo>
                    <a:pt x="1403" y="45191"/>
                  </a:lnTo>
                  <a:lnTo>
                    <a:pt x="1470" y="45213"/>
                  </a:lnTo>
                  <a:lnTo>
                    <a:pt x="1537" y="45235"/>
                  </a:lnTo>
                  <a:lnTo>
                    <a:pt x="1604" y="45247"/>
                  </a:lnTo>
                  <a:lnTo>
                    <a:pt x="1748" y="45247"/>
                  </a:lnTo>
                  <a:lnTo>
                    <a:pt x="1826" y="45235"/>
                  </a:lnTo>
                  <a:lnTo>
                    <a:pt x="1893" y="45213"/>
                  </a:lnTo>
                  <a:lnTo>
                    <a:pt x="1960" y="45191"/>
                  </a:lnTo>
                  <a:lnTo>
                    <a:pt x="2027" y="45158"/>
                  </a:lnTo>
                  <a:lnTo>
                    <a:pt x="2082" y="45113"/>
                  </a:lnTo>
                  <a:lnTo>
                    <a:pt x="2138" y="45068"/>
                  </a:lnTo>
                  <a:lnTo>
                    <a:pt x="2194" y="45013"/>
                  </a:lnTo>
                  <a:lnTo>
                    <a:pt x="2238" y="44957"/>
                  </a:lnTo>
                  <a:lnTo>
                    <a:pt x="2283" y="44890"/>
                  </a:lnTo>
                  <a:lnTo>
                    <a:pt x="2316" y="44824"/>
                  </a:lnTo>
                  <a:lnTo>
                    <a:pt x="2350" y="44757"/>
                  </a:lnTo>
                  <a:lnTo>
                    <a:pt x="2372" y="44679"/>
                  </a:lnTo>
                  <a:lnTo>
                    <a:pt x="2394" y="44601"/>
                  </a:lnTo>
                  <a:lnTo>
                    <a:pt x="2405" y="44523"/>
                  </a:lnTo>
                  <a:lnTo>
                    <a:pt x="2416" y="44434"/>
                  </a:lnTo>
                  <a:lnTo>
                    <a:pt x="3352" y="1"/>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249;p21">
              <a:extLst>
                <a:ext uri="{FF2B5EF4-FFF2-40B4-BE49-F238E27FC236}">
                  <a16:creationId xmlns:a16="http://schemas.microsoft.com/office/drawing/2014/main" id="{BEF00498-DB00-400C-8FF3-CF202D9F68CB}"/>
                </a:ext>
              </a:extLst>
            </p:cNvPr>
            <p:cNvSpPr/>
            <p:nvPr/>
          </p:nvSpPr>
          <p:spPr>
            <a:xfrm>
              <a:off x="7749598" y="3240355"/>
              <a:ext cx="78663" cy="1061834"/>
            </a:xfrm>
            <a:custGeom>
              <a:avLst/>
              <a:gdLst/>
              <a:ahLst/>
              <a:cxnLst/>
              <a:rect l="l" t="t" r="r" b="b"/>
              <a:pathLst>
                <a:path w="3352" h="45247" fill="none" extrusionOk="0">
                  <a:moveTo>
                    <a:pt x="947" y="44434"/>
                  </a:moveTo>
                  <a:lnTo>
                    <a:pt x="0" y="1"/>
                  </a:lnTo>
                  <a:lnTo>
                    <a:pt x="3352" y="1"/>
                  </a:lnTo>
                  <a:lnTo>
                    <a:pt x="2416" y="44434"/>
                  </a:lnTo>
                  <a:lnTo>
                    <a:pt x="2416" y="44434"/>
                  </a:lnTo>
                  <a:lnTo>
                    <a:pt x="2405" y="44523"/>
                  </a:lnTo>
                  <a:lnTo>
                    <a:pt x="2394" y="44601"/>
                  </a:lnTo>
                  <a:lnTo>
                    <a:pt x="2372" y="44679"/>
                  </a:lnTo>
                  <a:lnTo>
                    <a:pt x="2350" y="44757"/>
                  </a:lnTo>
                  <a:lnTo>
                    <a:pt x="2316" y="44824"/>
                  </a:lnTo>
                  <a:lnTo>
                    <a:pt x="2283" y="44890"/>
                  </a:lnTo>
                  <a:lnTo>
                    <a:pt x="2238" y="44957"/>
                  </a:lnTo>
                  <a:lnTo>
                    <a:pt x="2194" y="45013"/>
                  </a:lnTo>
                  <a:lnTo>
                    <a:pt x="2138" y="45068"/>
                  </a:lnTo>
                  <a:lnTo>
                    <a:pt x="2082" y="45113"/>
                  </a:lnTo>
                  <a:lnTo>
                    <a:pt x="2027" y="45158"/>
                  </a:lnTo>
                  <a:lnTo>
                    <a:pt x="1960" y="45191"/>
                  </a:lnTo>
                  <a:lnTo>
                    <a:pt x="1893" y="45213"/>
                  </a:lnTo>
                  <a:lnTo>
                    <a:pt x="1826" y="45235"/>
                  </a:lnTo>
                  <a:lnTo>
                    <a:pt x="1748" y="45247"/>
                  </a:lnTo>
                  <a:lnTo>
                    <a:pt x="1682" y="45247"/>
                  </a:lnTo>
                  <a:lnTo>
                    <a:pt x="1682" y="45247"/>
                  </a:lnTo>
                  <a:lnTo>
                    <a:pt x="1604" y="45247"/>
                  </a:lnTo>
                  <a:lnTo>
                    <a:pt x="1537" y="45235"/>
                  </a:lnTo>
                  <a:lnTo>
                    <a:pt x="1470" y="45213"/>
                  </a:lnTo>
                  <a:lnTo>
                    <a:pt x="1403" y="45191"/>
                  </a:lnTo>
                  <a:lnTo>
                    <a:pt x="1336" y="45158"/>
                  </a:lnTo>
                  <a:lnTo>
                    <a:pt x="1281" y="45113"/>
                  </a:lnTo>
                  <a:lnTo>
                    <a:pt x="1225" y="45068"/>
                  </a:lnTo>
                  <a:lnTo>
                    <a:pt x="1169" y="45013"/>
                  </a:lnTo>
                  <a:lnTo>
                    <a:pt x="1125" y="44957"/>
                  </a:lnTo>
                  <a:lnTo>
                    <a:pt x="1080" y="44890"/>
                  </a:lnTo>
                  <a:lnTo>
                    <a:pt x="1047" y="44824"/>
                  </a:lnTo>
                  <a:lnTo>
                    <a:pt x="1014" y="44757"/>
                  </a:lnTo>
                  <a:lnTo>
                    <a:pt x="980" y="44679"/>
                  </a:lnTo>
                  <a:lnTo>
                    <a:pt x="969" y="44601"/>
                  </a:lnTo>
                  <a:lnTo>
                    <a:pt x="958" y="44523"/>
                  </a:lnTo>
                  <a:lnTo>
                    <a:pt x="947" y="444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250;p21">
              <a:extLst>
                <a:ext uri="{FF2B5EF4-FFF2-40B4-BE49-F238E27FC236}">
                  <a16:creationId xmlns:a16="http://schemas.microsoft.com/office/drawing/2014/main" id="{2D06BC5C-F8F8-49DD-8237-3FB0E9816ED5}"/>
                </a:ext>
              </a:extLst>
            </p:cNvPr>
            <p:cNvSpPr/>
            <p:nvPr/>
          </p:nvSpPr>
          <p:spPr>
            <a:xfrm>
              <a:off x="7754573" y="3467403"/>
              <a:ext cx="36586" cy="834786"/>
            </a:xfrm>
            <a:custGeom>
              <a:avLst/>
              <a:gdLst/>
              <a:ahLst/>
              <a:cxnLst/>
              <a:rect l="l" t="t" r="r" b="b"/>
              <a:pathLst>
                <a:path w="1559" h="35572" extrusionOk="0">
                  <a:moveTo>
                    <a:pt x="0" y="0"/>
                  </a:moveTo>
                  <a:lnTo>
                    <a:pt x="735" y="34759"/>
                  </a:lnTo>
                  <a:lnTo>
                    <a:pt x="746" y="34848"/>
                  </a:lnTo>
                  <a:lnTo>
                    <a:pt x="757" y="34926"/>
                  </a:lnTo>
                  <a:lnTo>
                    <a:pt x="768" y="35004"/>
                  </a:lnTo>
                  <a:lnTo>
                    <a:pt x="802" y="35082"/>
                  </a:lnTo>
                  <a:lnTo>
                    <a:pt x="835" y="35149"/>
                  </a:lnTo>
                  <a:lnTo>
                    <a:pt x="868" y="35215"/>
                  </a:lnTo>
                  <a:lnTo>
                    <a:pt x="913" y="35282"/>
                  </a:lnTo>
                  <a:lnTo>
                    <a:pt x="957" y="35338"/>
                  </a:lnTo>
                  <a:lnTo>
                    <a:pt x="1013" y="35393"/>
                  </a:lnTo>
                  <a:lnTo>
                    <a:pt x="1069" y="35438"/>
                  </a:lnTo>
                  <a:lnTo>
                    <a:pt x="1124" y="35483"/>
                  </a:lnTo>
                  <a:lnTo>
                    <a:pt x="1191" y="35516"/>
                  </a:lnTo>
                  <a:lnTo>
                    <a:pt x="1258" y="35538"/>
                  </a:lnTo>
                  <a:lnTo>
                    <a:pt x="1325" y="35560"/>
                  </a:lnTo>
                  <a:lnTo>
                    <a:pt x="1392" y="35572"/>
                  </a:lnTo>
                  <a:lnTo>
                    <a:pt x="1559" y="35572"/>
                  </a:lnTo>
                  <a:lnTo>
                    <a:pt x="802" y="12"/>
                  </a:lnTo>
                  <a:lnTo>
                    <a:pt x="479" y="12"/>
                  </a:lnTo>
                  <a:lnTo>
                    <a:pt x="0" y="0"/>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251;p21">
              <a:extLst>
                <a:ext uri="{FF2B5EF4-FFF2-40B4-BE49-F238E27FC236}">
                  <a16:creationId xmlns:a16="http://schemas.microsoft.com/office/drawing/2014/main" id="{40B95FE5-110B-40D1-8E12-49AC77ABA8DB}"/>
                </a:ext>
              </a:extLst>
            </p:cNvPr>
            <p:cNvSpPr/>
            <p:nvPr/>
          </p:nvSpPr>
          <p:spPr>
            <a:xfrm>
              <a:off x="7754573" y="3467403"/>
              <a:ext cx="36586" cy="834786"/>
            </a:xfrm>
            <a:custGeom>
              <a:avLst/>
              <a:gdLst/>
              <a:ahLst/>
              <a:cxnLst/>
              <a:rect l="l" t="t" r="r" b="b"/>
              <a:pathLst>
                <a:path w="1559" h="35572" fill="none" extrusionOk="0">
                  <a:moveTo>
                    <a:pt x="0" y="0"/>
                  </a:moveTo>
                  <a:lnTo>
                    <a:pt x="735" y="34759"/>
                  </a:lnTo>
                  <a:lnTo>
                    <a:pt x="735" y="34759"/>
                  </a:lnTo>
                  <a:lnTo>
                    <a:pt x="746" y="34848"/>
                  </a:lnTo>
                  <a:lnTo>
                    <a:pt x="757" y="34926"/>
                  </a:lnTo>
                  <a:lnTo>
                    <a:pt x="768" y="35004"/>
                  </a:lnTo>
                  <a:lnTo>
                    <a:pt x="802" y="35082"/>
                  </a:lnTo>
                  <a:lnTo>
                    <a:pt x="835" y="35149"/>
                  </a:lnTo>
                  <a:lnTo>
                    <a:pt x="868" y="35215"/>
                  </a:lnTo>
                  <a:lnTo>
                    <a:pt x="913" y="35282"/>
                  </a:lnTo>
                  <a:lnTo>
                    <a:pt x="957" y="35338"/>
                  </a:lnTo>
                  <a:lnTo>
                    <a:pt x="1013" y="35393"/>
                  </a:lnTo>
                  <a:lnTo>
                    <a:pt x="1069" y="35438"/>
                  </a:lnTo>
                  <a:lnTo>
                    <a:pt x="1124" y="35483"/>
                  </a:lnTo>
                  <a:lnTo>
                    <a:pt x="1191" y="35516"/>
                  </a:lnTo>
                  <a:lnTo>
                    <a:pt x="1258" y="35538"/>
                  </a:lnTo>
                  <a:lnTo>
                    <a:pt x="1325" y="35560"/>
                  </a:lnTo>
                  <a:lnTo>
                    <a:pt x="1392" y="35572"/>
                  </a:lnTo>
                  <a:lnTo>
                    <a:pt x="1470" y="35572"/>
                  </a:lnTo>
                  <a:lnTo>
                    <a:pt x="1470" y="35572"/>
                  </a:lnTo>
                  <a:lnTo>
                    <a:pt x="1559" y="35572"/>
                  </a:lnTo>
                  <a:lnTo>
                    <a:pt x="802" y="12"/>
                  </a:lnTo>
                  <a:lnTo>
                    <a:pt x="802" y="12"/>
                  </a:lnTo>
                  <a:lnTo>
                    <a:pt x="479" y="12"/>
                  </a:lnTo>
                  <a:lnTo>
                    <a:pt x="479" y="1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52;p21">
              <a:extLst>
                <a:ext uri="{FF2B5EF4-FFF2-40B4-BE49-F238E27FC236}">
                  <a16:creationId xmlns:a16="http://schemas.microsoft.com/office/drawing/2014/main" id="{F7EE646A-0F9C-4096-A0F2-94088A68ED3C}"/>
                </a:ext>
              </a:extLst>
            </p:cNvPr>
            <p:cNvSpPr/>
            <p:nvPr/>
          </p:nvSpPr>
          <p:spPr>
            <a:xfrm>
              <a:off x="7049656" y="3301746"/>
              <a:ext cx="490682" cy="1000443"/>
            </a:xfrm>
            <a:custGeom>
              <a:avLst/>
              <a:gdLst/>
              <a:ahLst/>
              <a:cxnLst/>
              <a:rect l="l" t="t" r="r" b="b"/>
              <a:pathLst>
                <a:path w="20909" h="42631" extrusionOk="0">
                  <a:moveTo>
                    <a:pt x="17791" y="1"/>
                  </a:moveTo>
                  <a:lnTo>
                    <a:pt x="78" y="41606"/>
                  </a:lnTo>
                  <a:lnTo>
                    <a:pt x="45" y="41684"/>
                  </a:lnTo>
                  <a:lnTo>
                    <a:pt x="22" y="41762"/>
                  </a:lnTo>
                  <a:lnTo>
                    <a:pt x="11" y="41840"/>
                  </a:lnTo>
                  <a:lnTo>
                    <a:pt x="11" y="41918"/>
                  </a:lnTo>
                  <a:lnTo>
                    <a:pt x="0" y="41996"/>
                  </a:lnTo>
                  <a:lnTo>
                    <a:pt x="11" y="42074"/>
                  </a:lnTo>
                  <a:lnTo>
                    <a:pt x="22" y="42141"/>
                  </a:lnTo>
                  <a:lnTo>
                    <a:pt x="45" y="42208"/>
                  </a:lnTo>
                  <a:lnTo>
                    <a:pt x="67" y="42274"/>
                  </a:lnTo>
                  <a:lnTo>
                    <a:pt x="100" y="42341"/>
                  </a:lnTo>
                  <a:lnTo>
                    <a:pt x="145" y="42397"/>
                  </a:lnTo>
                  <a:lnTo>
                    <a:pt x="189" y="42452"/>
                  </a:lnTo>
                  <a:lnTo>
                    <a:pt x="234" y="42497"/>
                  </a:lnTo>
                  <a:lnTo>
                    <a:pt x="290" y="42542"/>
                  </a:lnTo>
                  <a:lnTo>
                    <a:pt x="356" y="42575"/>
                  </a:lnTo>
                  <a:lnTo>
                    <a:pt x="423" y="42597"/>
                  </a:lnTo>
                  <a:lnTo>
                    <a:pt x="490" y="42619"/>
                  </a:lnTo>
                  <a:lnTo>
                    <a:pt x="557" y="42631"/>
                  </a:lnTo>
                  <a:lnTo>
                    <a:pt x="701" y="42631"/>
                  </a:lnTo>
                  <a:lnTo>
                    <a:pt x="779" y="42619"/>
                  </a:lnTo>
                  <a:lnTo>
                    <a:pt x="857" y="42597"/>
                  </a:lnTo>
                  <a:lnTo>
                    <a:pt x="924" y="42575"/>
                  </a:lnTo>
                  <a:lnTo>
                    <a:pt x="991" y="42542"/>
                  </a:lnTo>
                  <a:lnTo>
                    <a:pt x="1125" y="42464"/>
                  </a:lnTo>
                  <a:lnTo>
                    <a:pt x="1247" y="42352"/>
                  </a:lnTo>
                  <a:lnTo>
                    <a:pt x="1303" y="42297"/>
                  </a:lnTo>
                  <a:lnTo>
                    <a:pt x="1358" y="42230"/>
                  </a:lnTo>
                  <a:lnTo>
                    <a:pt x="1403" y="42152"/>
                  </a:lnTo>
                  <a:lnTo>
                    <a:pt x="1447" y="42085"/>
                  </a:lnTo>
                  <a:lnTo>
                    <a:pt x="20909" y="1092"/>
                  </a:lnTo>
                  <a:lnTo>
                    <a:pt x="17791" y="1"/>
                  </a:lnTo>
                  <a:close/>
                </a:path>
              </a:pathLst>
            </a:custGeom>
            <a:solidFill>
              <a:srgbClr val="664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53;p21">
              <a:extLst>
                <a:ext uri="{FF2B5EF4-FFF2-40B4-BE49-F238E27FC236}">
                  <a16:creationId xmlns:a16="http://schemas.microsoft.com/office/drawing/2014/main" id="{6FA0CDC0-9ED7-4B31-9ADE-C4896E926D38}"/>
                </a:ext>
              </a:extLst>
            </p:cNvPr>
            <p:cNvSpPr/>
            <p:nvPr/>
          </p:nvSpPr>
          <p:spPr>
            <a:xfrm>
              <a:off x="7049656" y="3301746"/>
              <a:ext cx="490682" cy="1000443"/>
            </a:xfrm>
            <a:custGeom>
              <a:avLst/>
              <a:gdLst/>
              <a:ahLst/>
              <a:cxnLst/>
              <a:rect l="l" t="t" r="r" b="b"/>
              <a:pathLst>
                <a:path w="20909" h="42631" fill="none" extrusionOk="0">
                  <a:moveTo>
                    <a:pt x="1447" y="42085"/>
                  </a:moveTo>
                  <a:lnTo>
                    <a:pt x="20909" y="1092"/>
                  </a:lnTo>
                  <a:lnTo>
                    <a:pt x="17791" y="1"/>
                  </a:lnTo>
                  <a:lnTo>
                    <a:pt x="78" y="41606"/>
                  </a:lnTo>
                  <a:lnTo>
                    <a:pt x="78" y="41606"/>
                  </a:lnTo>
                  <a:lnTo>
                    <a:pt x="45" y="41684"/>
                  </a:lnTo>
                  <a:lnTo>
                    <a:pt x="22" y="41762"/>
                  </a:lnTo>
                  <a:lnTo>
                    <a:pt x="11" y="41840"/>
                  </a:lnTo>
                  <a:lnTo>
                    <a:pt x="11" y="41918"/>
                  </a:lnTo>
                  <a:lnTo>
                    <a:pt x="0" y="41996"/>
                  </a:lnTo>
                  <a:lnTo>
                    <a:pt x="11" y="42074"/>
                  </a:lnTo>
                  <a:lnTo>
                    <a:pt x="22" y="42141"/>
                  </a:lnTo>
                  <a:lnTo>
                    <a:pt x="45" y="42208"/>
                  </a:lnTo>
                  <a:lnTo>
                    <a:pt x="67" y="42274"/>
                  </a:lnTo>
                  <a:lnTo>
                    <a:pt x="100" y="42341"/>
                  </a:lnTo>
                  <a:lnTo>
                    <a:pt x="145" y="42397"/>
                  </a:lnTo>
                  <a:lnTo>
                    <a:pt x="189" y="42452"/>
                  </a:lnTo>
                  <a:lnTo>
                    <a:pt x="234" y="42497"/>
                  </a:lnTo>
                  <a:lnTo>
                    <a:pt x="290" y="42542"/>
                  </a:lnTo>
                  <a:lnTo>
                    <a:pt x="356" y="42575"/>
                  </a:lnTo>
                  <a:lnTo>
                    <a:pt x="423" y="42597"/>
                  </a:lnTo>
                  <a:lnTo>
                    <a:pt x="423" y="42597"/>
                  </a:lnTo>
                  <a:lnTo>
                    <a:pt x="490" y="42619"/>
                  </a:lnTo>
                  <a:lnTo>
                    <a:pt x="557" y="42631"/>
                  </a:lnTo>
                  <a:lnTo>
                    <a:pt x="635" y="42631"/>
                  </a:lnTo>
                  <a:lnTo>
                    <a:pt x="701" y="42631"/>
                  </a:lnTo>
                  <a:lnTo>
                    <a:pt x="779" y="42619"/>
                  </a:lnTo>
                  <a:lnTo>
                    <a:pt x="857" y="42597"/>
                  </a:lnTo>
                  <a:lnTo>
                    <a:pt x="924" y="42575"/>
                  </a:lnTo>
                  <a:lnTo>
                    <a:pt x="991" y="42542"/>
                  </a:lnTo>
                  <a:lnTo>
                    <a:pt x="1125" y="42464"/>
                  </a:lnTo>
                  <a:lnTo>
                    <a:pt x="1247" y="42352"/>
                  </a:lnTo>
                  <a:lnTo>
                    <a:pt x="1303" y="42297"/>
                  </a:lnTo>
                  <a:lnTo>
                    <a:pt x="1358" y="42230"/>
                  </a:lnTo>
                  <a:lnTo>
                    <a:pt x="1403" y="42152"/>
                  </a:lnTo>
                  <a:lnTo>
                    <a:pt x="1447" y="420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54;p21">
              <a:extLst>
                <a:ext uri="{FF2B5EF4-FFF2-40B4-BE49-F238E27FC236}">
                  <a16:creationId xmlns:a16="http://schemas.microsoft.com/office/drawing/2014/main" id="{84A29E60-C9D4-4769-ACA5-F852E5F6A548}"/>
                </a:ext>
              </a:extLst>
            </p:cNvPr>
            <p:cNvSpPr/>
            <p:nvPr/>
          </p:nvSpPr>
          <p:spPr>
            <a:xfrm>
              <a:off x="7049656" y="3425068"/>
              <a:ext cx="392963" cy="877121"/>
            </a:xfrm>
            <a:custGeom>
              <a:avLst/>
              <a:gdLst/>
              <a:ahLst/>
              <a:cxnLst/>
              <a:rect l="l" t="t" r="r" b="b"/>
              <a:pathLst>
                <a:path w="16745" h="37376" extrusionOk="0">
                  <a:moveTo>
                    <a:pt x="15553" y="1"/>
                  </a:moveTo>
                  <a:lnTo>
                    <a:pt x="78" y="36351"/>
                  </a:lnTo>
                  <a:lnTo>
                    <a:pt x="45" y="36440"/>
                  </a:lnTo>
                  <a:lnTo>
                    <a:pt x="22" y="36529"/>
                  </a:lnTo>
                  <a:lnTo>
                    <a:pt x="11" y="36619"/>
                  </a:lnTo>
                  <a:lnTo>
                    <a:pt x="0" y="36708"/>
                  </a:lnTo>
                  <a:lnTo>
                    <a:pt x="11" y="36819"/>
                  </a:lnTo>
                  <a:lnTo>
                    <a:pt x="33" y="36919"/>
                  </a:lnTo>
                  <a:lnTo>
                    <a:pt x="67" y="37008"/>
                  </a:lnTo>
                  <a:lnTo>
                    <a:pt x="111" y="37097"/>
                  </a:lnTo>
                  <a:lnTo>
                    <a:pt x="178" y="37175"/>
                  </a:lnTo>
                  <a:lnTo>
                    <a:pt x="245" y="37253"/>
                  </a:lnTo>
                  <a:lnTo>
                    <a:pt x="323" y="37309"/>
                  </a:lnTo>
                  <a:lnTo>
                    <a:pt x="423" y="37342"/>
                  </a:lnTo>
                  <a:lnTo>
                    <a:pt x="523" y="37376"/>
                  </a:lnTo>
                  <a:lnTo>
                    <a:pt x="724" y="37376"/>
                  </a:lnTo>
                  <a:lnTo>
                    <a:pt x="824" y="37353"/>
                  </a:lnTo>
                  <a:lnTo>
                    <a:pt x="913" y="37320"/>
                  </a:lnTo>
                  <a:lnTo>
                    <a:pt x="1013" y="37275"/>
                  </a:lnTo>
                  <a:lnTo>
                    <a:pt x="16745" y="324"/>
                  </a:lnTo>
                  <a:lnTo>
                    <a:pt x="16132" y="157"/>
                  </a:lnTo>
                  <a:lnTo>
                    <a:pt x="15553" y="1"/>
                  </a:lnTo>
                  <a:close/>
                </a:path>
              </a:pathLst>
            </a:custGeom>
            <a:solidFill>
              <a:srgbClr val="402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55;p21">
              <a:extLst>
                <a:ext uri="{FF2B5EF4-FFF2-40B4-BE49-F238E27FC236}">
                  <a16:creationId xmlns:a16="http://schemas.microsoft.com/office/drawing/2014/main" id="{1696B356-6D6C-4EDF-A864-2629CA0BBAF7}"/>
                </a:ext>
              </a:extLst>
            </p:cNvPr>
            <p:cNvSpPr/>
            <p:nvPr/>
          </p:nvSpPr>
          <p:spPr>
            <a:xfrm>
              <a:off x="7049656" y="3425068"/>
              <a:ext cx="392963" cy="877121"/>
            </a:xfrm>
            <a:custGeom>
              <a:avLst/>
              <a:gdLst/>
              <a:ahLst/>
              <a:cxnLst/>
              <a:rect l="l" t="t" r="r" b="b"/>
              <a:pathLst>
                <a:path w="16745" h="37376" fill="none" extrusionOk="0">
                  <a:moveTo>
                    <a:pt x="15553" y="1"/>
                  </a:moveTo>
                  <a:lnTo>
                    <a:pt x="78" y="36351"/>
                  </a:lnTo>
                  <a:lnTo>
                    <a:pt x="78" y="36351"/>
                  </a:lnTo>
                  <a:lnTo>
                    <a:pt x="45" y="36440"/>
                  </a:lnTo>
                  <a:lnTo>
                    <a:pt x="22" y="36529"/>
                  </a:lnTo>
                  <a:lnTo>
                    <a:pt x="11" y="36619"/>
                  </a:lnTo>
                  <a:lnTo>
                    <a:pt x="0" y="36708"/>
                  </a:lnTo>
                  <a:lnTo>
                    <a:pt x="0" y="36708"/>
                  </a:lnTo>
                  <a:lnTo>
                    <a:pt x="11" y="36819"/>
                  </a:lnTo>
                  <a:lnTo>
                    <a:pt x="33" y="36919"/>
                  </a:lnTo>
                  <a:lnTo>
                    <a:pt x="67" y="37008"/>
                  </a:lnTo>
                  <a:lnTo>
                    <a:pt x="111" y="37097"/>
                  </a:lnTo>
                  <a:lnTo>
                    <a:pt x="178" y="37175"/>
                  </a:lnTo>
                  <a:lnTo>
                    <a:pt x="245" y="37253"/>
                  </a:lnTo>
                  <a:lnTo>
                    <a:pt x="323" y="37309"/>
                  </a:lnTo>
                  <a:lnTo>
                    <a:pt x="423" y="37342"/>
                  </a:lnTo>
                  <a:lnTo>
                    <a:pt x="423" y="37342"/>
                  </a:lnTo>
                  <a:lnTo>
                    <a:pt x="523" y="37376"/>
                  </a:lnTo>
                  <a:lnTo>
                    <a:pt x="635" y="37376"/>
                  </a:lnTo>
                  <a:lnTo>
                    <a:pt x="635" y="37376"/>
                  </a:lnTo>
                  <a:lnTo>
                    <a:pt x="724" y="37376"/>
                  </a:lnTo>
                  <a:lnTo>
                    <a:pt x="824" y="37353"/>
                  </a:lnTo>
                  <a:lnTo>
                    <a:pt x="913" y="37320"/>
                  </a:lnTo>
                  <a:lnTo>
                    <a:pt x="1013" y="37275"/>
                  </a:lnTo>
                  <a:lnTo>
                    <a:pt x="16745" y="324"/>
                  </a:lnTo>
                  <a:lnTo>
                    <a:pt x="16745" y="324"/>
                  </a:lnTo>
                  <a:lnTo>
                    <a:pt x="16132" y="157"/>
                  </a:lnTo>
                  <a:lnTo>
                    <a:pt x="1555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56;p21">
              <a:extLst>
                <a:ext uri="{FF2B5EF4-FFF2-40B4-BE49-F238E27FC236}">
                  <a16:creationId xmlns:a16="http://schemas.microsoft.com/office/drawing/2014/main" id="{98993A9E-9865-4008-91EF-9503F5391D94}"/>
                </a:ext>
              </a:extLst>
            </p:cNvPr>
            <p:cNvSpPr/>
            <p:nvPr/>
          </p:nvSpPr>
          <p:spPr>
            <a:xfrm>
              <a:off x="7225475" y="2199454"/>
              <a:ext cx="1319976" cy="1268747"/>
            </a:xfrm>
            <a:custGeom>
              <a:avLst/>
              <a:gdLst/>
              <a:ahLst/>
              <a:cxnLst/>
              <a:rect l="l" t="t" r="r" b="b"/>
              <a:pathLst>
                <a:path w="56247" h="54064" extrusionOk="0">
                  <a:moveTo>
                    <a:pt x="40037" y="0"/>
                  </a:moveTo>
                  <a:lnTo>
                    <a:pt x="39736" y="11"/>
                  </a:lnTo>
                  <a:lnTo>
                    <a:pt x="39435" y="34"/>
                  </a:lnTo>
                  <a:lnTo>
                    <a:pt x="39135" y="67"/>
                  </a:lnTo>
                  <a:lnTo>
                    <a:pt x="38823" y="112"/>
                  </a:lnTo>
                  <a:lnTo>
                    <a:pt x="38522" y="167"/>
                  </a:lnTo>
                  <a:lnTo>
                    <a:pt x="38211" y="234"/>
                  </a:lnTo>
                  <a:lnTo>
                    <a:pt x="37899" y="323"/>
                  </a:lnTo>
                  <a:lnTo>
                    <a:pt x="37587" y="423"/>
                  </a:lnTo>
                  <a:lnTo>
                    <a:pt x="37264" y="524"/>
                  </a:lnTo>
                  <a:lnTo>
                    <a:pt x="36953" y="657"/>
                  </a:lnTo>
                  <a:lnTo>
                    <a:pt x="36630" y="791"/>
                  </a:lnTo>
                  <a:lnTo>
                    <a:pt x="36307" y="935"/>
                  </a:lnTo>
                  <a:lnTo>
                    <a:pt x="35984" y="1102"/>
                  </a:lnTo>
                  <a:lnTo>
                    <a:pt x="35661" y="1281"/>
                  </a:lnTo>
                  <a:lnTo>
                    <a:pt x="35216" y="1537"/>
                  </a:lnTo>
                  <a:lnTo>
                    <a:pt x="34771" y="1815"/>
                  </a:lnTo>
                  <a:lnTo>
                    <a:pt x="34347" y="2104"/>
                  </a:lnTo>
                  <a:lnTo>
                    <a:pt x="33924" y="2405"/>
                  </a:lnTo>
                  <a:lnTo>
                    <a:pt x="33579" y="2650"/>
                  </a:lnTo>
                  <a:lnTo>
                    <a:pt x="33245" y="2917"/>
                  </a:lnTo>
                  <a:lnTo>
                    <a:pt x="32922" y="3184"/>
                  </a:lnTo>
                  <a:lnTo>
                    <a:pt x="32599" y="3452"/>
                  </a:lnTo>
                  <a:lnTo>
                    <a:pt x="32277" y="3730"/>
                  </a:lnTo>
                  <a:lnTo>
                    <a:pt x="31965" y="4019"/>
                  </a:lnTo>
                  <a:lnTo>
                    <a:pt x="31664" y="4320"/>
                  </a:lnTo>
                  <a:lnTo>
                    <a:pt x="31353" y="4621"/>
                  </a:lnTo>
                  <a:lnTo>
                    <a:pt x="31063" y="4921"/>
                  </a:lnTo>
                  <a:lnTo>
                    <a:pt x="30762" y="5233"/>
                  </a:lnTo>
                  <a:lnTo>
                    <a:pt x="30473" y="5556"/>
                  </a:lnTo>
                  <a:lnTo>
                    <a:pt x="30195" y="5879"/>
                  </a:lnTo>
                  <a:lnTo>
                    <a:pt x="29916" y="6202"/>
                  </a:lnTo>
                  <a:lnTo>
                    <a:pt x="29638" y="6536"/>
                  </a:lnTo>
                  <a:lnTo>
                    <a:pt x="29104" y="7226"/>
                  </a:lnTo>
                  <a:lnTo>
                    <a:pt x="28591" y="7927"/>
                  </a:lnTo>
                  <a:lnTo>
                    <a:pt x="28090" y="8651"/>
                  </a:lnTo>
                  <a:lnTo>
                    <a:pt x="27601" y="9386"/>
                  </a:lnTo>
                  <a:lnTo>
                    <a:pt x="27144" y="10143"/>
                  </a:lnTo>
                  <a:lnTo>
                    <a:pt x="26688" y="10900"/>
                  </a:lnTo>
                  <a:lnTo>
                    <a:pt x="26253" y="11679"/>
                  </a:lnTo>
                  <a:lnTo>
                    <a:pt x="25842" y="12470"/>
                  </a:lnTo>
                  <a:lnTo>
                    <a:pt x="25441" y="13260"/>
                  </a:lnTo>
                  <a:lnTo>
                    <a:pt x="25051" y="14073"/>
                  </a:lnTo>
                  <a:lnTo>
                    <a:pt x="24672" y="14886"/>
                  </a:lnTo>
                  <a:lnTo>
                    <a:pt x="24316" y="15698"/>
                  </a:lnTo>
                  <a:lnTo>
                    <a:pt x="23971" y="16511"/>
                  </a:lnTo>
                  <a:lnTo>
                    <a:pt x="23637" y="17335"/>
                  </a:lnTo>
                  <a:lnTo>
                    <a:pt x="23325" y="18159"/>
                  </a:lnTo>
                  <a:lnTo>
                    <a:pt x="23014" y="18983"/>
                  </a:lnTo>
                  <a:lnTo>
                    <a:pt x="22724" y="19795"/>
                  </a:lnTo>
                  <a:lnTo>
                    <a:pt x="22446" y="20608"/>
                  </a:lnTo>
                  <a:lnTo>
                    <a:pt x="22179" y="21421"/>
                  </a:lnTo>
                  <a:lnTo>
                    <a:pt x="21911" y="22222"/>
                  </a:lnTo>
                  <a:lnTo>
                    <a:pt x="21666" y="23024"/>
                  </a:lnTo>
                  <a:lnTo>
                    <a:pt x="21433" y="23803"/>
                  </a:lnTo>
                  <a:lnTo>
                    <a:pt x="21210" y="24583"/>
                  </a:lnTo>
                  <a:lnTo>
                    <a:pt x="20776" y="26097"/>
                  </a:lnTo>
                  <a:lnTo>
                    <a:pt x="20653" y="26542"/>
                  </a:lnTo>
                  <a:lnTo>
                    <a:pt x="20219" y="28212"/>
                  </a:lnTo>
                  <a:lnTo>
                    <a:pt x="19829" y="29782"/>
                  </a:lnTo>
                  <a:lnTo>
                    <a:pt x="19150" y="32510"/>
                  </a:lnTo>
                  <a:lnTo>
                    <a:pt x="18861" y="33645"/>
                  </a:lnTo>
                  <a:lnTo>
                    <a:pt x="18716" y="34146"/>
                  </a:lnTo>
                  <a:lnTo>
                    <a:pt x="18594" y="34603"/>
                  </a:lnTo>
                  <a:lnTo>
                    <a:pt x="18460" y="35015"/>
                  </a:lnTo>
                  <a:lnTo>
                    <a:pt x="18338" y="35371"/>
                  </a:lnTo>
                  <a:lnTo>
                    <a:pt x="18226" y="35672"/>
                  </a:lnTo>
                  <a:lnTo>
                    <a:pt x="18115" y="35905"/>
                  </a:lnTo>
                  <a:lnTo>
                    <a:pt x="18059" y="35994"/>
                  </a:lnTo>
                  <a:lnTo>
                    <a:pt x="18004" y="36084"/>
                  </a:lnTo>
                  <a:lnTo>
                    <a:pt x="17859" y="36251"/>
                  </a:lnTo>
                  <a:lnTo>
                    <a:pt x="17681" y="36429"/>
                  </a:lnTo>
                  <a:lnTo>
                    <a:pt x="17469" y="36607"/>
                  </a:lnTo>
                  <a:lnTo>
                    <a:pt x="17235" y="36785"/>
                  </a:lnTo>
                  <a:lnTo>
                    <a:pt x="16968" y="36963"/>
                  </a:lnTo>
                  <a:lnTo>
                    <a:pt x="16668" y="37141"/>
                  </a:lnTo>
                  <a:lnTo>
                    <a:pt x="16345" y="37319"/>
                  </a:lnTo>
                  <a:lnTo>
                    <a:pt x="16000" y="37509"/>
                  </a:lnTo>
                  <a:lnTo>
                    <a:pt x="15632" y="37687"/>
                  </a:lnTo>
                  <a:lnTo>
                    <a:pt x="15243" y="37876"/>
                  </a:lnTo>
                  <a:lnTo>
                    <a:pt x="14831" y="38065"/>
                  </a:lnTo>
                  <a:lnTo>
                    <a:pt x="13951" y="38455"/>
                  </a:lnTo>
                  <a:lnTo>
                    <a:pt x="13016" y="38845"/>
                  </a:lnTo>
                  <a:lnTo>
                    <a:pt x="12036" y="39245"/>
                  </a:lnTo>
                  <a:lnTo>
                    <a:pt x="11012" y="39657"/>
                  </a:lnTo>
                  <a:lnTo>
                    <a:pt x="8919" y="40492"/>
                  </a:lnTo>
                  <a:lnTo>
                    <a:pt x="7872" y="40927"/>
                  </a:lnTo>
                  <a:lnTo>
                    <a:pt x="6837" y="41361"/>
                  </a:lnTo>
                  <a:lnTo>
                    <a:pt x="5835" y="41817"/>
                  </a:lnTo>
                  <a:lnTo>
                    <a:pt x="5345" y="42040"/>
                  </a:lnTo>
                  <a:lnTo>
                    <a:pt x="4866" y="42274"/>
                  </a:lnTo>
                  <a:lnTo>
                    <a:pt x="4098" y="42663"/>
                  </a:lnTo>
                  <a:lnTo>
                    <a:pt x="3742" y="42853"/>
                  </a:lnTo>
                  <a:lnTo>
                    <a:pt x="3385" y="43053"/>
                  </a:lnTo>
                  <a:lnTo>
                    <a:pt x="3040" y="43253"/>
                  </a:lnTo>
                  <a:lnTo>
                    <a:pt x="2717" y="43454"/>
                  </a:lnTo>
                  <a:lnTo>
                    <a:pt x="2395" y="43654"/>
                  </a:lnTo>
                  <a:lnTo>
                    <a:pt x="2105" y="43855"/>
                  </a:lnTo>
                  <a:lnTo>
                    <a:pt x="1816" y="44055"/>
                  </a:lnTo>
                  <a:lnTo>
                    <a:pt x="1548" y="44267"/>
                  </a:lnTo>
                  <a:lnTo>
                    <a:pt x="1303" y="44478"/>
                  </a:lnTo>
                  <a:lnTo>
                    <a:pt x="1081" y="44690"/>
                  </a:lnTo>
                  <a:lnTo>
                    <a:pt x="869" y="44901"/>
                  </a:lnTo>
                  <a:lnTo>
                    <a:pt x="680" y="45113"/>
                  </a:lnTo>
                  <a:lnTo>
                    <a:pt x="513" y="45324"/>
                  </a:lnTo>
                  <a:lnTo>
                    <a:pt x="368" y="45547"/>
                  </a:lnTo>
                  <a:lnTo>
                    <a:pt x="246" y="45758"/>
                  </a:lnTo>
                  <a:lnTo>
                    <a:pt x="146" y="45981"/>
                  </a:lnTo>
                  <a:lnTo>
                    <a:pt x="68" y="46204"/>
                  </a:lnTo>
                  <a:lnTo>
                    <a:pt x="23" y="46426"/>
                  </a:lnTo>
                  <a:lnTo>
                    <a:pt x="12" y="46538"/>
                  </a:lnTo>
                  <a:lnTo>
                    <a:pt x="1" y="46649"/>
                  </a:lnTo>
                  <a:lnTo>
                    <a:pt x="1" y="46760"/>
                  </a:lnTo>
                  <a:lnTo>
                    <a:pt x="12" y="46872"/>
                  </a:lnTo>
                  <a:lnTo>
                    <a:pt x="23" y="46994"/>
                  </a:lnTo>
                  <a:lnTo>
                    <a:pt x="45" y="47106"/>
                  </a:lnTo>
                  <a:lnTo>
                    <a:pt x="79" y="47217"/>
                  </a:lnTo>
                  <a:lnTo>
                    <a:pt x="112" y="47339"/>
                  </a:lnTo>
                  <a:lnTo>
                    <a:pt x="157" y="47451"/>
                  </a:lnTo>
                  <a:lnTo>
                    <a:pt x="201" y="47562"/>
                  </a:lnTo>
                  <a:lnTo>
                    <a:pt x="268" y="47684"/>
                  </a:lnTo>
                  <a:lnTo>
                    <a:pt x="335" y="47796"/>
                  </a:lnTo>
                  <a:lnTo>
                    <a:pt x="491" y="48041"/>
                  </a:lnTo>
                  <a:lnTo>
                    <a:pt x="680" y="48275"/>
                  </a:lnTo>
                  <a:lnTo>
                    <a:pt x="903" y="48508"/>
                  </a:lnTo>
                  <a:lnTo>
                    <a:pt x="1170" y="48753"/>
                  </a:lnTo>
                  <a:lnTo>
                    <a:pt x="1459" y="48998"/>
                  </a:lnTo>
                  <a:lnTo>
                    <a:pt x="1793" y="49243"/>
                  </a:lnTo>
                  <a:lnTo>
                    <a:pt x="2350" y="49622"/>
                  </a:lnTo>
                  <a:lnTo>
                    <a:pt x="2651" y="49811"/>
                  </a:lnTo>
                  <a:lnTo>
                    <a:pt x="2951" y="50000"/>
                  </a:lnTo>
                  <a:lnTo>
                    <a:pt x="3541" y="50345"/>
                  </a:lnTo>
                  <a:lnTo>
                    <a:pt x="3864" y="50523"/>
                  </a:lnTo>
                  <a:lnTo>
                    <a:pt x="4187" y="50690"/>
                  </a:lnTo>
                  <a:lnTo>
                    <a:pt x="4521" y="50857"/>
                  </a:lnTo>
                  <a:lnTo>
                    <a:pt x="4866" y="51024"/>
                  </a:lnTo>
                  <a:lnTo>
                    <a:pt x="5234" y="51191"/>
                  </a:lnTo>
                  <a:lnTo>
                    <a:pt x="5601" y="51347"/>
                  </a:lnTo>
                  <a:lnTo>
                    <a:pt x="5991" y="51503"/>
                  </a:lnTo>
                  <a:lnTo>
                    <a:pt x="6391" y="51659"/>
                  </a:lnTo>
                  <a:lnTo>
                    <a:pt x="6803" y="51815"/>
                  </a:lnTo>
                  <a:lnTo>
                    <a:pt x="7238" y="51960"/>
                  </a:lnTo>
                  <a:lnTo>
                    <a:pt x="7683" y="52104"/>
                  </a:lnTo>
                  <a:lnTo>
                    <a:pt x="8151" y="52249"/>
                  </a:lnTo>
                  <a:lnTo>
                    <a:pt x="8629" y="52383"/>
                  </a:lnTo>
                  <a:lnTo>
                    <a:pt x="9130" y="52516"/>
                  </a:lnTo>
                  <a:lnTo>
                    <a:pt x="9654" y="52650"/>
                  </a:lnTo>
                  <a:lnTo>
                    <a:pt x="10188" y="52772"/>
                  </a:lnTo>
                  <a:lnTo>
                    <a:pt x="10745" y="52895"/>
                  </a:lnTo>
                  <a:lnTo>
                    <a:pt x="11324" y="53006"/>
                  </a:lnTo>
                  <a:lnTo>
                    <a:pt x="11925" y="53118"/>
                  </a:lnTo>
                  <a:lnTo>
                    <a:pt x="12537" y="53218"/>
                  </a:lnTo>
                  <a:lnTo>
                    <a:pt x="13183" y="53318"/>
                  </a:lnTo>
                  <a:lnTo>
                    <a:pt x="13840" y="53418"/>
                  </a:lnTo>
                  <a:lnTo>
                    <a:pt x="14530" y="53507"/>
                  </a:lnTo>
                  <a:lnTo>
                    <a:pt x="15243" y="53585"/>
                  </a:lnTo>
                  <a:lnTo>
                    <a:pt x="15977" y="53663"/>
                  </a:lnTo>
                  <a:lnTo>
                    <a:pt x="16734" y="53730"/>
                  </a:lnTo>
                  <a:lnTo>
                    <a:pt x="17525" y="53797"/>
                  </a:lnTo>
                  <a:lnTo>
                    <a:pt x="18338" y="53852"/>
                  </a:lnTo>
                  <a:lnTo>
                    <a:pt x="19173" y="53908"/>
                  </a:lnTo>
                  <a:lnTo>
                    <a:pt x="20041" y="53953"/>
                  </a:lnTo>
                  <a:lnTo>
                    <a:pt x="21488" y="53997"/>
                  </a:lnTo>
                  <a:lnTo>
                    <a:pt x="23025" y="54042"/>
                  </a:lnTo>
                  <a:lnTo>
                    <a:pt x="24572" y="54064"/>
                  </a:lnTo>
                  <a:lnTo>
                    <a:pt x="27545" y="54064"/>
                  </a:lnTo>
                  <a:lnTo>
                    <a:pt x="28959" y="54042"/>
                  </a:lnTo>
                  <a:lnTo>
                    <a:pt x="30328" y="54019"/>
                  </a:lnTo>
                  <a:lnTo>
                    <a:pt x="31664" y="53964"/>
                  </a:lnTo>
                  <a:lnTo>
                    <a:pt x="32956" y="53908"/>
                  </a:lnTo>
                  <a:lnTo>
                    <a:pt x="34192" y="53830"/>
                  </a:lnTo>
                  <a:lnTo>
                    <a:pt x="35405" y="53730"/>
                  </a:lnTo>
                  <a:lnTo>
                    <a:pt x="36563" y="53619"/>
                  </a:lnTo>
                  <a:lnTo>
                    <a:pt x="37687" y="53485"/>
                  </a:lnTo>
                  <a:lnTo>
                    <a:pt x="38779" y="53340"/>
                  </a:lnTo>
                  <a:lnTo>
                    <a:pt x="39825" y="53162"/>
                  </a:lnTo>
                  <a:lnTo>
                    <a:pt x="40337" y="53073"/>
                  </a:lnTo>
                  <a:lnTo>
                    <a:pt x="40838" y="52973"/>
                  </a:lnTo>
                  <a:lnTo>
                    <a:pt x="41328" y="52873"/>
                  </a:lnTo>
                  <a:lnTo>
                    <a:pt x="41807" y="52761"/>
                  </a:lnTo>
                  <a:lnTo>
                    <a:pt x="42274" y="52650"/>
                  </a:lnTo>
                  <a:lnTo>
                    <a:pt x="42742" y="52527"/>
                  </a:lnTo>
                  <a:lnTo>
                    <a:pt x="43198" y="52405"/>
                  </a:lnTo>
                  <a:lnTo>
                    <a:pt x="43644" y="52271"/>
                  </a:lnTo>
                  <a:lnTo>
                    <a:pt x="44078" y="52138"/>
                  </a:lnTo>
                  <a:lnTo>
                    <a:pt x="44512" y="51993"/>
                  </a:lnTo>
                  <a:lnTo>
                    <a:pt x="44935" y="51837"/>
                  </a:lnTo>
                  <a:lnTo>
                    <a:pt x="45347" y="51681"/>
                  </a:lnTo>
                  <a:lnTo>
                    <a:pt x="45748" y="51525"/>
                  </a:lnTo>
                  <a:lnTo>
                    <a:pt x="46149" y="51358"/>
                  </a:lnTo>
                  <a:lnTo>
                    <a:pt x="46539" y="51180"/>
                  </a:lnTo>
                  <a:lnTo>
                    <a:pt x="46917" y="51002"/>
                  </a:lnTo>
                  <a:lnTo>
                    <a:pt x="47284" y="50813"/>
                  </a:lnTo>
                  <a:lnTo>
                    <a:pt x="47652" y="50624"/>
                  </a:lnTo>
                  <a:lnTo>
                    <a:pt x="48008" y="50412"/>
                  </a:lnTo>
                  <a:lnTo>
                    <a:pt x="48353" y="50212"/>
                  </a:lnTo>
                  <a:lnTo>
                    <a:pt x="48698" y="50000"/>
                  </a:lnTo>
                  <a:lnTo>
                    <a:pt x="49032" y="49778"/>
                  </a:lnTo>
                  <a:lnTo>
                    <a:pt x="49355" y="49544"/>
                  </a:lnTo>
                  <a:lnTo>
                    <a:pt x="49678" y="49310"/>
                  </a:lnTo>
                  <a:lnTo>
                    <a:pt x="49990" y="49065"/>
                  </a:lnTo>
                  <a:lnTo>
                    <a:pt x="50290" y="48809"/>
                  </a:lnTo>
                  <a:lnTo>
                    <a:pt x="50591" y="48553"/>
                  </a:lnTo>
                  <a:lnTo>
                    <a:pt x="50881" y="48286"/>
                  </a:lnTo>
                  <a:lnTo>
                    <a:pt x="51170" y="48018"/>
                  </a:lnTo>
                  <a:lnTo>
                    <a:pt x="51448" y="47740"/>
                  </a:lnTo>
                  <a:lnTo>
                    <a:pt x="51716" y="47451"/>
                  </a:lnTo>
                  <a:lnTo>
                    <a:pt x="51983" y="47150"/>
                  </a:lnTo>
                  <a:lnTo>
                    <a:pt x="52239" y="46849"/>
                  </a:lnTo>
                  <a:lnTo>
                    <a:pt x="52484" y="46527"/>
                  </a:lnTo>
                  <a:lnTo>
                    <a:pt x="52729" y="46215"/>
                  </a:lnTo>
                  <a:lnTo>
                    <a:pt x="52974" y="45881"/>
                  </a:lnTo>
                  <a:lnTo>
                    <a:pt x="53207" y="45547"/>
                  </a:lnTo>
                  <a:lnTo>
                    <a:pt x="53430" y="45202"/>
                  </a:lnTo>
                  <a:lnTo>
                    <a:pt x="53697" y="44768"/>
                  </a:lnTo>
                  <a:lnTo>
                    <a:pt x="53942" y="44322"/>
                  </a:lnTo>
                  <a:lnTo>
                    <a:pt x="54176" y="43855"/>
                  </a:lnTo>
                  <a:lnTo>
                    <a:pt x="54399" y="43365"/>
                  </a:lnTo>
                  <a:lnTo>
                    <a:pt x="54599" y="42864"/>
                  </a:lnTo>
                  <a:lnTo>
                    <a:pt x="54800" y="42340"/>
                  </a:lnTo>
                  <a:lnTo>
                    <a:pt x="54978" y="41806"/>
                  </a:lnTo>
                  <a:lnTo>
                    <a:pt x="55145" y="41249"/>
                  </a:lnTo>
                  <a:lnTo>
                    <a:pt x="55301" y="40682"/>
                  </a:lnTo>
                  <a:lnTo>
                    <a:pt x="55445" y="40092"/>
                  </a:lnTo>
                  <a:lnTo>
                    <a:pt x="55579" y="39490"/>
                  </a:lnTo>
                  <a:lnTo>
                    <a:pt x="55701" y="38878"/>
                  </a:lnTo>
                  <a:lnTo>
                    <a:pt x="55813" y="38255"/>
                  </a:lnTo>
                  <a:lnTo>
                    <a:pt x="55902" y="37620"/>
                  </a:lnTo>
                  <a:lnTo>
                    <a:pt x="55991" y="36963"/>
                  </a:lnTo>
                  <a:lnTo>
                    <a:pt x="56058" y="36306"/>
                  </a:lnTo>
                  <a:lnTo>
                    <a:pt x="56124" y="35583"/>
                  </a:lnTo>
                  <a:lnTo>
                    <a:pt x="56169" y="34848"/>
                  </a:lnTo>
                  <a:lnTo>
                    <a:pt x="56213" y="34102"/>
                  </a:lnTo>
                  <a:lnTo>
                    <a:pt x="56236" y="33345"/>
                  </a:lnTo>
                  <a:lnTo>
                    <a:pt x="56247" y="32588"/>
                  </a:lnTo>
                  <a:lnTo>
                    <a:pt x="56247" y="31819"/>
                  </a:lnTo>
                  <a:lnTo>
                    <a:pt x="56225" y="31040"/>
                  </a:lnTo>
                  <a:lnTo>
                    <a:pt x="56202" y="30250"/>
                  </a:lnTo>
                  <a:lnTo>
                    <a:pt x="56158" y="29459"/>
                  </a:lnTo>
                  <a:lnTo>
                    <a:pt x="56113" y="28669"/>
                  </a:lnTo>
                  <a:lnTo>
                    <a:pt x="56046" y="27867"/>
                  </a:lnTo>
                  <a:lnTo>
                    <a:pt x="55969" y="27065"/>
                  </a:lnTo>
                  <a:lnTo>
                    <a:pt x="55879" y="26253"/>
                  </a:lnTo>
                  <a:lnTo>
                    <a:pt x="55779" y="25451"/>
                  </a:lnTo>
                  <a:lnTo>
                    <a:pt x="55668" y="24638"/>
                  </a:lnTo>
                  <a:lnTo>
                    <a:pt x="55534" y="23837"/>
                  </a:lnTo>
                  <a:lnTo>
                    <a:pt x="55401" y="23024"/>
                  </a:lnTo>
                  <a:lnTo>
                    <a:pt x="55256" y="22222"/>
                  </a:lnTo>
                  <a:lnTo>
                    <a:pt x="55100" y="21410"/>
                  </a:lnTo>
                  <a:lnTo>
                    <a:pt x="54933" y="20608"/>
                  </a:lnTo>
                  <a:lnTo>
                    <a:pt x="54744" y="19818"/>
                  </a:lnTo>
                  <a:lnTo>
                    <a:pt x="54555" y="19016"/>
                  </a:lnTo>
                  <a:lnTo>
                    <a:pt x="54354" y="18226"/>
                  </a:lnTo>
                  <a:lnTo>
                    <a:pt x="54143" y="17446"/>
                  </a:lnTo>
                  <a:lnTo>
                    <a:pt x="53920" y="16678"/>
                  </a:lnTo>
                  <a:lnTo>
                    <a:pt x="53686" y="15910"/>
                  </a:lnTo>
                  <a:lnTo>
                    <a:pt x="53441" y="15142"/>
                  </a:lnTo>
                  <a:lnTo>
                    <a:pt x="53185" y="14396"/>
                  </a:lnTo>
                  <a:lnTo>
                    <a:pt x="52918" y="13661"/>
                  </a:lnTo>
                  <a:lnTo>
                    <a:pt x="52640" y="12926"/>
                  </a:lnTo>
                  <a:lnTo>
                    <a:pt x="52361" y="12214"/>
                  </a:lnTo>
                  <a:lnTo>
                    <a:pt x="52072" y="11501"/>
                  </a:lnTo>
                  <a:lnTo>
                    <a:pt x="51716" y="10711"/>
                  </a:lnTo>
                  <a:lnTo>
                    <a:pt x="51359" y="9931"/>
                  </a:lnTo>
                  <a:lnTo>
                    <a:pt x="50981" y="9174"/>
                  </a:lnTo>
                  <a:lnTo>
                    <a:pt x="50591" y="8451"/>
                  </a:lnTo>
                  <a:lnTo>
                    <a:pt x="50201" y="7738"/>
                  </a:lnTo>
                  <a:lnTo>
                    <a:pt x="49789" y="7048"/>
                  </a:lnTo>
                  <a:lnTo>
                    <a:pt x="49366" y="6380"/>
                  </a:lnTo>
                  <a:lnTo>
                    <a:pt x="48932" y="5745"/>
                  </a:lnTo>
                  <a:lnTo>
                    <a:pt x="48487" y="5133"/>
                  </a:lnTo>
                  <a:lnTo>
                    <a:pt x="48030" y="4543"/>
                  </a:lnTo>
                  <a:lnTo>
                    <a:pt x="47808" y="4264"/>
                  </a:lnTo>
                  <a:lnTo>
                    <a:pt x="47574" y="3997"/>
                  </a:lnTo>
                  <a:lnTo>
                    <a:pt x="47329" y="3730"/>
                  </a:lnTo>
                  <a:lnTo>
                    <a:pt x="47095" y="3474"/>
                  </a:lnTo>
                  <a:lnTo>
                    <a:pt x="46850" y="3218"/>
                  </a:lnTo>
                  <a:lnTo>
                    <a:pt x="46605" y="2984"/>
                  </a:lnTo>
                  <a:lnTo>
                    <a:pt x="46360" y="2750"/>
                  </a:lnTo>
                  <a:lnTo>
                    <a:pt x="46115" y="2516"/>
                  </a:lnTo>
                  <a:lnTo>
                    <a:pt x="45859" y="2305"/>
                  </a:lnTo>
                  <a:lnTo>
                    <a:pt x="45603" y="2093"/>
                  </a:lnTo>
                  <a:lnTo>
                    <a:pt x="45347" y="1893"/>
                  </a:lnTo>
                  <a:lnTo>
                    <a:pt x="45091" y="1704"/>
                  </a:lnTo>
                  <a:lnTo>
                    <a:pt x="44824" y="1526"/>
                  </a:lnTo>
                  <a:lnTo>
                    <a:pt x="44568" y="1359"/>
                  </a:lnTo>
                  <a:lnTo>
                    <a:pt x="44301" y="1192"/>
                  </a:lnTo>
                  <a:lnTo>
                    <a:pt x="44033" y="1036"/>
                  </a:lnTo>
                  <a:lnTo>
                    <a:pt x="43755" y="902"/>
                  </a:lnTo>
                  <a:lnTo>
                    <a:pt x="43488" y="768"/>
                  </a:lnTo>
                  <a:lnTo>
                    <a:pt x="43210" y="646"/>
                  </a:lnTo>
                  <a:lnTo>
                    <a:pt x="42931" y="535"/>
                  </a:lnTo>
                  <a:lnTo>
                    <a:pt x="42653" y="423"/>
                  </a:lnTo>
                  <a:lnTo>
                    <a:pt x="42375" y="334"/>
                  </a:lnTo>
                  <a:lnTo>
                    <a:pt x="42085" y="256"/>
                  </a:lnTo>
                  <a:lnTo>
                    <a:pt x="41796" y="190"/>
                  </a:lnTo>
                  <a:lnTo>
                    <a:pt x="41517" y="123"/>
                  </a:lnTo>
                  <a:lnTo>
                    <a:pt x="41217" y="78"/>
                  </a:lnTo>
                  <a:lnTo>
                    <a:pt x="40927" y="45"/>
                  </a:lnTo>
                  <a:lnTo>
                    <a:pt x="40638" y="11"/>
                  </a:lnTo>
                  <a:lnTo>
                    <a:pt x="40337" y="0"/>
                  </a:lnTo>
                  <a:close/>
                </a:path>
              </a:pathLst>
            </a:custGeom>
            <a:solidFill>
              <a:srgbClr val="DF9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57;p21">
              <a:extLst>
                <a:ext uri="{FF2B5EF4-FFF2-40B4-BE49-F238E27FC236}">
                  <a16:creationId xmlns:a16="http://schemas.microsoft.com/office/drawing/2014/main" id="{50F2B1BA-6E5B-4EAD-A2D5-1F338FFD5FD2}"/>
                </a:ext>
              </a:extLst>
            </p:cNvPr>
            <p:cNvSpPr/>
            <p:nvPr/>
          </p:nvSpPr>
          <p:spPr>
            <a:xfrm>
              <a:off x="7225475" y="2199454"/>
              <a:ext cx="1319976" cy="1268747"/>
            </a:xfrm>
            <a:custGeom>
              <a:avLst/>
              <a:gdLst/>
              <a:ahLst/>
              <a:cxnLst/>
              <a:rect l="l" t="t" r="r" b="b"/>
              <a:pathLst>
                <a:path w="56247" h="54064" fill="none" extrusionOk="0">
                  <a:moveTo>
                    <a:pt x="56058" y="36306"/>
                  </a:moveTo>
                  <a:lnTo>
                    <a:pt x="56058" y="36306"/>
                  </a:lnTo>
                  <a:lnTo>
                    <a:pt x="55991" y="36963"/>
                  </a:lnTo>
                  <a:lnTo>
                    <a:pt x="55902" y="37620"/>
                  </a:lnTo>
                  <a:lnTo>
                    <a:pt x="55813" y="38255"/>
                  </a:lnTo>
                  <a:lnTo>
                    <a:pt x="55701" y="38878"/>
                  </a:lnTo>
                  <a:lnTo>
                    <a:pt x="55579" y="39490"/>
                  </a:lnTo>
                  <a:lnTo>
                    <a:pt x="55445" y="40092"/>
                  </a:lnTo>
                  <a:lnTo>
                    <a:pt x="55301" y="40682"/>
                  </a:lnTo>
                  <a:lnTo>
                    <a:pt x="55145" y="41249"/>
                  </a:lnTo>
                  <a:lnTo>
                    <a:pt x="54978" y="41806"/>
                  </a:lnTo>
                  <a:lnTo>
                    <a:pt x="54800" y="42340"/>
                  </a:lnTo>
                  <a:lnTo>
                    <a:pt x="54599" y="42864"/>
                  </a:lnTo>
                  <a:lnTo>
                    <a:pt x="54399" y="43365"/>
                  </a:lnTo>
                  <a:lnTo>
                    <a:pt x="54176" y="43855"/>
                  </a:lnTo>
                  <a:lnTo>
                    <a:pt x="53942" y="44322"/>
                  </a:lnTo>
                  <a:lnTo>
                    <a:pt x="53697" y="44768"/>
                  </a:lnTo>
                  <a:lnTo>
                    <a:pt x="53430" y="45202"/>
                  </a:lnTo>
                  <a:lnTo>
                    <a:pt x="53430" y="45202"/>
                  </a:lnTo>
                  <a:lnTo>
                    <a:pt x="53207" y="45547"/>
                  </a:lnTo>
                  <a:lnTo>
                    <a:pt x="52974" y="45881"/>
                  </a:lnTo>
                  <a:lnTo>
                    <a:pt x="52729" y="46215"/>
                  </a:lnTo>
                  <a:lnTo>
                    <a:pt x="52484" y="46527"/>
                  </a:lnTo>
                  <a:lnTo>
                    <a:pt x="52239" y="46849"/>
                  </a:lnTo>
                  <a:lnTo>
                    <a:pt x="51983" y="47150"/>
                  </a:lnTo>
                  <a:lnTo>
                    <a:pt x="51716" y="47451"/>
                  </a:lnTo>
                  <a:lnTo>
                    <a:pt x="51448" y="47740"/>
                  </a:lnTo>
                  <a:lnTo>
                    <a:pt x="51170" y="48018"/>
                  </a:lnTo>
                  <a:lnTo>
                    <a:pt x="50881" y="48286"/>
                  </a:lnTo>
                  <a:lnTo>
                    <a:pt x="50591" y="48553"/>
                  </a:lnTo>
                  <a:lnTo>
                    <a:pt x="50290" y="48809"/>
                  </a:lnTo>
                  <a:lnTo>
                    <a:pt x="49990" y="49065"/>
                  </a:lnTo>
                  <a:lnTo>
                    <a:pt x="49678" y="49310"/>
                  </a:lnTo>
                  <a:lnTo>
                    <a:pt x="49355" y="49544"/>
                  </a:lnTo>
                  <a:lnTo>
                    <a:pt x="49032" y="49778"/>
                  </a:lnTo>
                  <a:lnTo>
                    <a:pt x="48698" y="50000"/>
                  </a:lnTo>
                  <a:lnTo>
                    <a:pt x="48353" y="50212"/>
                  </a:lnTo>
                  <a:lnTo>
                    <a:pt x="48008" y="50412"/>
                  </a:lnTo>
                  <a:lnTo>
                    <a:pt x="47652" y="50624"/>
                  </a:lnTo>
                  <a:lnTo>
                    <a:pt x="47284" y="50813"/>
                  </a:lnTo>
                  <a:lnTo>
                    <a:pt x="46917" y="51002"/>
                  </a:lnTo>
                  <a:lnTo>
                    <a:pt x="46539" y="51180"/>
                  </a:lnTo>
                  <a:lnTo>
                    <a:pt x="46149" y="51358"/>
                  </a:lnTo>
                  <a:lnTo>
                    <a:pt x="45748" y="51525"/>
                  </a:lnTo>
                  <a:lnTo>
                    <a:pt x="45347" y="51681"/>
                  </a:lnTo>
                  <a:lnTo>
                    <a:pt x="44935" y="51837"/>
                  </a:lnTo>
                  <a:lnTo>
                    <a:pt x="44512" y="51993"/>
                  </a:lnTo>
                  <a:lnTo>
                    <a:pt x="44078" y="52138"/>
                  </a:lnTo>
                  <a:lnTo>
                    <a:pt x="43644" y="52271"/>
                  </a:lnTo>
                  <a:lnTo>
                    <a:pt x="43198" y="52405"/>
                  </a:lnTo>
                  <a:lnTo>
                    <a:pt x="42742" y="52527"/>
                  </a:lnTo>
                  <a:lnTo>
                    <a:pt x="42274" y="52650"/>
                  </a:lnTo>
                  <a:lnTo>
                    <a:pt x="41807" y="52761"/>
                  </a:lnTo>
                  <a:lnTo>
                    <a:pt x="41328" y="52873"/>
                  </a:lnTo>
                  <a:lnTo>
                    <a:pt x="40838" y="52973"/>
                  </a:lnTo>
                  <a:lnTo>
                    <a:pt x="40337" y="53073"/>
                  </a:lnTo>
                  <a:lnTo>
                    <a:pt x="39825" y="53162"/>
                  </a:lnTo>
                  <a:lnTo>
                    <a:pt x="38779" y="53340"/>
                  </a:lnTo>
                  <a:lnTo>
                    <a:pt x="37687" y="53485"/>
                  </a:lnTo>
                  <a:lnTo>
                    <a:pt x="36563" y="53619"/>
                  </a:lnTo>
                  <a:lnTo>
                    <a:pt x="35405" y="53730"/>
                  </a:lnTo>
                  <a:lnTo>
                    <a:pt x="34192" y="53830"/>
                  </a:lnTo>
                  <a:lnTo>
                    <a:pt x="32956" y="53908"/>
                  </a:lnTo>
                  <a:lnTo>
                    <a:pt x="31664" y="53964"/>
                  </a:lnTo>
                  <a:lnTo>
                    <a:pt x="30328" y="54019"/>
                  </a:lnTo>
                  <a:lnTo>
                    <a:pt x="28959" y="54042"/>
                  </a:lnTo>
                  <a:lnTo>
                    <a:pt x="27545" y="54064"/>
                  </a:lnTo>
                  <a:lnTo>
                    <a:pt x="26086" y="54064"/>
                  </a:lnTo>
                  <a:lnTo>
                    <a:pt x="24572" y="54064"/>
                  </a:lnTo>
                  <a:lnTo>
                    <a:pt x="23025" y="54042"/>
                  </a:lnTo>
                  <a:lnTo>
                    <a:pt x="23025" y="54042"/>
                  </a:lnTo>
                  <a:lnTo>
                    <a:pt x="21488" y="53997"/>
                  </a:lnTo>
                  <a:lnTo>
                    <a:pt x="20041" y="53953"/>
                  </a:lnTo>
                  <a:lnTo>
                    <a:pt x="20041" y="53953"/>
                  </a:lnTo>
                  <a:lnTo>
                    <a:pt x="19173" y="53908"/>
                  </a:lnTo>
                  <a:lnTo>
                    <a:pt x="18338" y="53852"/>
                  </a:lnTo>
                  <a:lnTo>
                    <a:pt x="17525" y="53797"/>
                  </a:lnTo>
                  <a:lnTo>
                    <a:pt x="16734" y="53730"/>
                  </a:lnTo>
                  <a:lnTo>
                    <a:pt x="15977" y="53663"/>
                  </a:lnTo>
                  <a:lnTo>
                    <a:pt x="15243" y="53585"/>
                  </a:lnTo>
                  <a:lnTo>
                    <a:pt x="14530" y="53507"/>
                  </a:lnTo>
                  <a:lnTo>
                    <a:pt x="13840" y="53418"/>
                  </a:lnTo>
                  <a:lnTo>
                    <a:pt x="13183" y="53318"/>
                  </a:lnTo>
                  <a:lnTo>
                    <a:pt x="12537" y="53218"/>
                  </a:lnTo>
                  <a:lnTo>
                    <a:pt x="11925" y="53118"/>
                  </a:lnTo>
                  <a:lnTo>
                    <a:pt x="11324" y="53006"/>
                  </a:lnTo>
                  <a:lnTo>
                    <a:pt x="10745" y="52895"/>
                  </a:lnTo>
                  <a:lnTo>
                    <a:pt x="10188" y="52772"/>
                  </a:lnTo>
                  <a:lnTo>
                    <a:pt x="9654" y="52650"/>
                  </a:lnTo>
                  <a:lnTo>
                    <a:pt x="9130" y="52516"/>
                  </a:lnTo>
                  <a:lnTo>
                    <a:pt x="8629" y="52383"/>
                  </a:lnTo>
                  <a:lnTo>
                    <a:pt x="8151" y="52249"/>
                  </a:lnTo>
                  <a:lnTo>
                    <a:pt x="7683" y="52104"/>
                  </a:lnTo>
                  <a:lnTo>
                    <a:pt x="7238" y="51960"/>
                  </a:lnTo>
                  <a:lnTo>
                    <a:pt x="6803" y="51815"/>
                  </a:lnTo>
                  <a:lnTo>
                    <a:pt x="6391" y="51659"/>
                  </a:lnTo>
                  <a:lnTo>
                    <a:pt x="5991" y="51503"/>
                  </a:lnTo>
                  <a:lnTo>
                    <a:pt x="5601" y="51347"/>
                  </a:lnTo>
                  <a:lnTo>
                    <a:pt x="5234" y="51191"/>
                  </a:lnTo>
                  <a:lnTo>
                    <a:pt x="4866" y="51024"/>
                  </a:lnTo>
                  <a:lnTo>
                    <a:pt x="4521" y="50857"/>
                  </a:lnTo>
                  <a:lnTo>
                    <a:pt x="4187" y="50690"/>
                  </a:lnTo>
                  <a:lnTo>
                    <a:pt x="3864" y="50523"/>
                  </a:lnTo>
                  <a:lnTo>
                    <a:pt x="3541" y="50345"/>
                  </a:lnTo>
                  <a:lnTo>
                    <a:pt x="2951" y="50000"/>
                  </a:lnTo>
                  <a:lnTo>
                    <a:pt x="2951" y="50000"/>
                  </a:lnTo>
                  <a:lnTo>
                    <a:pt x="2651" y="49811"/>
                  </a:lnTo>
                  <a:lnTo>
                    <a:pt x="2350" y="49622"/>
                  </a:lnTo>
                  <a:lnTo>
                    <a:pt x="1793" y="49243"/>
                  </a:lnTo>
                  <a:lnTo>
                    <a:pt x="1793" y="49243"/>
                  </a:lnTo>
                  <a:lnTo>
                    <a:pt x="1459" y="48998"/>
                  </a:lnTo>
                  <a:lnTo>
                    <a:pt x="1170" y="48753"/>
                  </a:lnTo>
                  <a:lnTo>
                    <a:pt x="903" y="48508"/>
                  </a:lnTo>
                  <a:lnTo>
                    <a:pt x="680" y="48275"/>
                  </a:lnTo>
                  <a:lnTo>
                    <a:pt x="491" y="48041"/>
                  </a:lnTo>
                  <a:lnTo>
                    <a:pt x="335" y="47796"/>
                  </a:lnTo>
                  <a:lnTo>
                    <a:pt x="268" y="47684"/>
                  </a:lnTo>
                  <a:lnTo>
                    <a:pt x="201" y="47562"/>
                  </a:lnTo>
                  <a:lnTo>
                    <a:pt x="157" y="47451"/>
                  </a:lnTo>
                  <a:lnTo>
                    <a:pt x="112" y="47339"/>
                  </a:lnTo>
                  <a:lnTo>
                    <a:pt x="79" y="47217"/>
                  </a:lnTo>
                  <a:lnTo>
                    <a:pt x="45" y="47106"/>
                  </a:lnTo>
                  <a:lnTo>
                    <a:pt x="23" y="46994"/>
                  </a:lnTo>
                  <a:lnTo>
                    <a:pt x="12" y="46872"/>
                  </a:lnTo>
                  <a:lnTo>
                    <a:pt x="1" y="46760"/>
                  </a:lnTo>
                  <a:lnTo>
                    <a:pt x="1" y="46649"/>
                  </a:lnTo>
                  <a:lnTo>
                    <a:pt x="12" y="46538"/>
                  </a:lnTo>
                  <a:lnTo>
                    <a:pt x="23" y="46426"/>
                  </a:lnTo>
                  <a:lnTo>
                    <a:pt x="68" y="46204"/>
                  </a:lnTo>
                  <a:lnTo>
                    <a:pt x="146" y="45981"/>
                  </a:lnTo>
                  <a:lnTo>
                    <a:pt x="246" y="45758"/>
                  </a:lnTo>
                  <a:lnTo>
                    <a:pt x="368" y="45547"/>
                  </a:lnTo>
                  <a:lnTo>
                    <a:pt x="513" y="45324"/>
                  </a:lnTo>
                  <a:lnTo>
                    <a:pt x="680" y="45113"/>
                  </a:lnTo>
                  <a:lnTo>
                    <a:pt x="869" y="44901"/>
                  </a:lnTo>
                  <a:lnTo>
                    <a:pt x="1081" y="44690"/>
                  </a:lnTo>
                  <a:lnTo>
                    <a:pt x="1303" y="44478"/>
                  </a:lnTo>
                  <a:lnTo>
                    <a:pt x="1548" y="44267"/>
                  </a:lnTo>
                  <a:lnTo>
                    <a:pt x="1816" y="44055"/>
                  </a:lnTo>
                  <a:lnTo>
                    <a:pt x="2105" y="43855"/>
                  </a:lnTo>
                  <a:lnTo>
                    <a:pt x="2395" y="43654"/>
                  </a:lnTo>
                  <a:lnTo>
                    <a:pt x="2717" y="43454"/>
                  </a:lnTo>
                  <a:lnTo>
                    <a:pt x="3040" y="43253"/>
                  </a:lnTo>
                  <a:lnTo>
                    <a:pt x="3385" y="43053"/>
                  </a:lnTo>
                  <a:lnTo>
                    <a:pt x="3742" y="42853"/>
                  </a:lnTo>
                  <a:lnTo>
                    <a:pt x="4098" y="42663"/>
                  </a:lnTo>
                  <a:lnTo>
                    <a:pt x="4866" y="42274"/>
                  </a:lnTo>
                  <a:lnTo>
                    <a:pt x="4866" y="42274"/>
                  </a:lnTo>
                  <a:lnTo>
                    <a:pt x="5345" y="42040"/>
                  </a:lnTo>
                  <a:lnTo>
                    <a:pt x="5835" y="41817"/>
                  </a:lnTo>
                  <a:lnTo>
                    <a:pt x="6837" y="41361"/>
                  </a:lnTo>
                  <a:lnTo>
                    <a:pt x="7872" y="40927"/>
                  </a:lnTo>
                  <a:lnTo>
                    <a:pt x="8919" y="40492"/>
                  </a:lnTo>
                  <a:lnTo>
                    <a:pt x="11012" y="39657"/>
                  </a:lnTo>
                  <a:lnTo>
                    <a:pt x="12036" y="39245"/>
                  </a:lnTo>
                  <a:lnTo>
                    <a:pt x="13016" y="38845"/>
                  </a:lnTo>
                  <a:lnTo>
                    <a:pt x="13951" y="38455"/>
                  </a:lnTo>
                  <a:lnTo>
                    <a:pt x="14831" y="38065"/>
                  </a:lnTo>
                  <a:lnTo>
                    <a:pt x="15243" y="37876"/>
                  </a:lnTo>
                  <a:lnTo>
                    <a:pt x="15632" y="37687"/>
                  </a:lnTo>
                  <a:lnTo>
                    <a:pt x="16000" y="37509"/>
                  </a:lnTo>
                  <a:lnTo>
                    <a:pt x="16345" y="37319"/>
                  </a:lnTo>
                  <a:lnTo>
                    <a:pt x="16668" y="37141"/>
                  </a:lnTo>
                  <a:lnTo>
                    <a:pt x="16968" y="36963"/>
                  </a:lnTo>
                  <a:lnTo>
                    <a:pt x="17235" y="36785"/>
                  </a:lnTo>
                  <a:lnTo>
                    <a:pt x="17469" y="36607"/>
                  </a:lnTo>
                  <a:lnTo>
                    <a:pt x="17681" y="36429"/>
                  </a:lnTo>
                  <a:lnTo>
                    <a:pt x="17859" y="36251"/>
                  </a:lnTo>
                  <a:lnTo>
                    <a:pt x="18004" y="36084"/>
                  </a:lnTo>
                  <a:lnTo>
                    <a:pt x="18059" y="35994"/>
                  </a:lnTo>
                  <a:lnTo>
                    <a:pt x="18115" y="35905"/>
                  </a:lnTo>
                  <a:lnTo>
                    <a:pt x="18115" y="35905"/>
                  </a:lnTo>
                  <a:lnTo>
                    <a:pt x="18226" y="35672"/>
                  </a:lnTo>
                  <a:lnTo>
                    <a:pt x="18338" y="35371"/>
                  </a:lnTo>
                  <a:lnTo>
                    <a:pt x="18460" y="35015"/>
                  </a:lnTo>
                  <a:lnTo>
                    <a:pt x="18594" y="34603"/>
                  </a:lnTo>
                  <a:lnTo>
                    <a:pt x="18716" y="34146"/>
                  </a:lnTo>
                  <a:lnTo>
                    <a:pt x="18861" y="33645"/>
                  </a:lnTo>
                  <a:lnTo>
                    <a:pt x="19150" y="32510"/>
                  </a:lnTo>
                  <a:lnTo>
                    <a:pt x="19829" y="29782"/>
                  </a:lnTo>
                  <a:lnTo>
                    <a:pt x="20219" y="28212"/>
                  </a:lnTo>
                  <a:lnTo>
                    <a:pt x="20653" y="26542"/>
                  </a:lnTo>
                  <a:lnTo>
                    <a:pt x="20653" y="26542"/>
                  </a:lnTo>
                  <a:lnTo>
                    <a:pt x="20776" y="26097"/>
                  </a:lnTo>
                  <a:lnTo>
                    <a:pt x="20776" y="26097"/>
                  </a:lnTo>
                  <a:lnTo>
                    <a:pt x="20776" y="26097"/>
                  </a:lnTo>
                  <a:lnTo>
                    <a:pt x="20776" y="26097"/>
                  </a:lnTo>
                  <a:lnTo>
                    <a:pt x="21210" y="24583"/>
                  </a:lnTo>
                  <a:lnTo>
                    <a:pt x="21433" y="23803"/>
                  </a:lnTo>
                  <a:lnTo>
                    <a:pt x="21666" y="23024"/>
                  </a:lnTo>
                  <a:lnTo>
                    <a:pt x="21911" y="22222"/>
                  </a:lnTo>
                  <a:lnTo>
                    <a:pt x="22179" y="21421"/>
                  </a:lnTo>
                  <a:lnTo>
                    <a:pt x="22446" y="20608"/>
                  </a:lnTo>
                  <a:lnTo>
                    <a:pt x="22724" y="19795"/>
                  </a:lnTo>
                  <a:lnTo>
                    <a:pt x="23014" y="18983"/>
                  </a:lnTo>
                  <a:lnTo>
                    <a:pt x="23325" y="18159"/>
                  </a:lnTo>
                  <a:lnTo>
                    <a:pt x="23637" y="17335"/>
                  </a:lnTo>
                  <a:lnTo>
                    <a:pt x="23971" y="16511"/>
                  </a:lnTo>
                  <a:lnTo>
                    <a:pt x="24316" y="15698"/>
                  </a:lnTo>
                  <a:lnTo>
                    <a:pt x="24672" y="14886"/>
                  </a:lnTo>
                  <a:lnTo>
                    <a:pt x="25051" y="14073"/>
                  </a:lnTo>
                  <a:lnTo>
                    <a:pt x="25441" y="13260"/>
                  </a:lnTo>
                  <a:lnTo>
                    <a:pt x="25842" y="12470"/>
                  </a:lnTo>
                  <a:lnTo>
                    <a:pt x="26253" y="11679"/>
                  </a:lnTo>
                  <a:lnTo>
                    <a:pt x="26688" y="10900"/>
                  </a:lnTo>
                  <a:lnTo>
                    <a:pt x="27144" y="10143"/>
                  </a:lnTo>
                  <a:lnTo>
                    <a:pt x="27601" y="9386"/>
                  </a:lnTo>
                  <a:lnTo>
                    <a:pt x="28090" y="8651"/>
                  </a:lnTo>
                  <a:lnTo>
                    <a:pt x="28591" y="7927"/>
                  </a:lnTo>
                  <a:lnTo>
                    <a:pt x="29104" y="7226"/>
                  </a:lnTo>
                  <a:lnTo>
                    <a:pt x="29638" y="6536"/>
                  </a:lnTo>
                  <a:lnTo>
                    <a:pt x="29916" y="6202"/>
                  </a:lnTo>
                  <a:lnTo>
                    <a:pt x="30195" y="5879"/>
                  </a:lnTo>
                  <a:lnTo>
                    <a:pt x="30473" y="5556"/>
                  </a:lnTo>
                  <a:lnTo>
                    <a:pt x="30762" y="5233"/>
                  </a:lnTo>
                  <a:lnTo>
                    <a:pt x="31063" y="4921"/>
                  </a:lnTo>
                  <a:lnTo>
                    <a:pt x="31353" y="4621"/>
                  </a:lnTo>
                  <a:lnTo>
                    <a:pt x="31664" y="4320"/>
                  </a:lnTo>
                  <a:lnTo>
                    <a:pt x="31965" y="4019"/>
                  </a:lnTo>
                  <a:lnTo>
                    <a:pt x="32277" y="3730"/>
                  </a:lnTo>
                  <a:lnTo>
                    <a:pt x="32599" y="3452"/>
                  </a:lnTo>
                  <a:lnTo>
                    <a:pt x="32922" y="3184"/>
                  </a:lnTo>
                  <a:lnTo>
                    <a:pt x="33245" y="2917"/>
                  </a:lnTo>
                  <a:lnTo>
                    <a:pt x="33579" y="2650"/>
                  </a:lnTo>
                  <a:lnTo>
                    <a:pt x="33924" y="2405"/>
                  </a:lnTo>
                  <a:lnTo>
                    <a:pt x="33924" y="2405"/>
                  </a:lnTo>
                  <a:lnTo>
                    <a:pt x="34347" y="2104"/>
                  </a:lnTo>
                  <a:lnTo>
                    <a:pt x="34771" y="1815"/>
                  </a:lnTo>
                  <a:lnTo>
                    <a:pt x="35216" y="1537"/>
                  </a:lnTo>
                  <a:lnTo>
                    <a:pt x="35661" y="1281"/>
                  </a:lnTo>
                  <a:lnTo>
                    <a:pt x="35661" y="1281"/>
                  </a:lnTo>
                  <a:lnTo>
                    <a:pt x="35984" y="1102"/>
                  </a:lnTo>
                  <a:lnTo>
                    <a:pt x="36307" y="935"/>
                  </a:lnTo>
                  <a:lnTo>
                    <a:pt x="36630" y="791"/>
                  </a:lnTo>
                  <a:lnTo>
                    <a:pt x="36953" y="657"/>
                  </a:lnTo>
                  <a:lnTo>
                    <a:pt x="37264" y="524"/>
                  </a:lnTo>
                  <a:lnTo>
                    <a:pt x="37587" y="423"/>
                  </a:lnTo>
                  <a:lnTo>
                    <a:pt x="37899" y="323"/>
                  </a:lnTo>
                  <a:lnTo>
                    <a:pt x="38211" y="234"/>
                  </a:lnTo>
                  <a:lnTo>
                    <a:pt x="38522" y="167"/>
                  </a:lnTo>
                  <a:lnTo>
                    <a:pt x="38823" y="112"/>
                  </a:lnTo>
                  <a:lnTo>
                    <a:pt x="39135" y="67"/>
                  </a:lnTo>
                  <a:lnTo>
                    <a:pt x="39435" y="34"/>
                  </a:lnTo>
                  <a:lnTo>
                    <a:pt x="39736" y="11"/>
                  </a:lnTo>
                  <a:lnTo>
                    <a:pt x="40037" y="0"/>
                  </a:lnTo>
                  <a:lnTo>
                    <a:pt x="40337" y="0"/>
                  </a:lnTo>
                  <a:lnTo>
                    <a:pt x="40638" y="11"/>
                  </a:lnTo>
                  <a:lnTo>
                    <a:pt x="40927" y="45"/>
                  </a:lnTo>
                  <a:lnTo>
                    <a:pt x="41217" y="78"/>
                  </a:lnTo>
                  <a:lnTo>
                    <a:pt x="41517" y="123"/>
                  </a:lnTo>
                  <a:lnTo>
                    <a:pt x="41796" y="190"/>
                  </a:lnTo>
                  <a:lnTo>
                    <a:pt x="42085" y="256"/>
                  </a:lnTo>
                  <a:lnTo>
                    <a:pt x="42375" y="334"/>
                  </a:lnTo>
                  <a:lnTo>
                    <a:pt x="42653" y="423"/>
                  </a:lnTo>
                  <a:lnTo>
                    <a:pt x="42931" y="535"/>
                  </a:lnTo>
                  <a:lnTo>
                    <a:pt x="43210" y="646"/>
                  </a:lnTo>
                  <a:lnTo>
                    <a:pt x="43488" y="768"/>
                  </a:lnTo>
                  <a:lnTo>
                    <a:pt x="43755" y="902"/>
                  </a:lnTo>
                  <a:lnTo>
                    <a:pt x="44033" y="1036"/>
                  </a:lnTo>
                  <a:lnTo>
                    <a:pt x="44301" y="1192"/>
                  </a:lnTo>
                  <a:lnTo>
                    <a:pt x="44568" y="1359"/>
                  </a:lnTo>
                  <a:lnTo>
                    <a:pt x="44824" y="1526"/>
                  </a:lnTo>
                  <a:lnTo>
                    <a:pt x="45091" y="1704"/>
                  </a:lnTo>
                  <a:lnTo>
                    <a:pt x="45347" y="1893"/>
                  </a:lnTo>
                  <a:lnTo>
                    <a:pt x="45603" y="2093"/>
                  </a:lnTo>
                  <a:lnTo>
                    <a:pt x="45859" y="2305"/>
                  </a:lnTo>
                  <a:lnTo>
                    <a:pt x="46115" y="2516"/>
                  </a:lnTo>
                  <a:lnTo>
                    <a:pt x="46360" y="2750"/>
                  </a:lnTo>
                  <a:lnTo>
                    <a:pt x="46605" y="2984"/>
                  </a:lnTo>
                  <a:lnTo>
                    <a:pt x="46850" y="3218"/>
                  </a:lnTo>
                  <a:lnTo>
                    <a:pt x="47095" y="3474"/>
                  </a:lnTo>
                  <a:lnTo>
                    <a:pt x="47329" y="3730"/>
                  </a:lnTo>
                  <a:lnTo>
                    <a:pt x="47574" y="3997"/>
                  </a:lnTo>
                  <a:lnTo>
                    <a:pt x="47808" y="4264"/>
                  </a:lnTo>
                  <a:lnTo>
                    <a:pt x="48030" y="4543"/>
                  </a:lnTo>
                  <a:lnTo>
                    <a:pt x="48487" y="5133"/>
                  </a:lnTo>
                  <a:lnTo>
                    <a:pt x="48932" y="5745"/>
                  </a:lnTo>
                  <a:lnTo>
                    <a:pt x="49366" y="6380"/>
                  </a:lnTo>
                  <a:lnTo>
                    <a:pt x="49789" y="7048"/>
                  </a:lnTo>
                  <a:lnTo>
                    <a:pt x="50201" y="7738"/>
                  </a:lnTo>
                  <a:lnTo>
                    <a:pt x="50591" y="8451"/>
                  </a:lnTo>
                  <a:lnTo>
                    <a:pt x="50981" y="9174"/>
                  </a:lnTo>
                  <a:lnTo>
                    <a:pt x="51359" y="9931"/>
                  </a:lnTo>
                  <a:lnTo>
                    <a:pt x="51716" y="10711"/>
                  </a:lnTo>
                  <a:lnTo>
                    <a:pt x="52072" y="11501"/>
                  </a:lnTo>
                  <a:lnTo>
                    <a:pt x="52072" y="11501"/>
                  </a:lnTo>
                  <a:lnTo>
                    <a:pt x="52361" y="12214"/>
                  </a:lnTo>
                  <a:lnTo>
                    <a:pt x="52640" y="12926"/>
                  </a:lnTo>
                  <a:lnTo>
                    <a:pt x="52918" y="13661"/>
                  </a:lnTo>
                  <a:lnTo>
                    <a:pt x="53185" y="14396"/>
                  </a:lnTo>
                  <a:lnTo>
                    <a:pt x="53441" y="15142"/>
                  </a:lnTo>
                  <a:lnTo>
                    <a:pt x="53686" y="15910"/>
                  </a:lnTo>
                  <a:lnTo>
                    <a:pt x="53920" y="16678"/>
                  </a:lnTo>
                  <a:lnTo>
                    <a:pt x="54143" y="17446"/>
                  </a:lnTo>
                  <a:lnTo>
                    <a:pt x="54354" y="18226"/>
                  </a:lnTo>
                  <a:lnTo>
                    <a:pt x="54555" y="19016"/>
                  </a:lnTo>
                  <a:lnTo>
                    <a:pt x="54744" y="19818"/>
                  </a:lnTo>
                  <a:lnTo>
                    <a:pt x="54933" y="20608"/>
                  </a:lnTo>
                  <a:lnTo>
                    <a:pt x="55100" y="21410"/>
                  </a:lnTo>
                  <a:lnTo>
                    <a:pt x="55256" y="22222"/>
                  </a:lnTo>
                  <a:lnTo>
                    <a:pt x="55401" y="23024"/>
                  </a:lnTo>
                  <a:lnTo>
                    <a:pt x="55534" y="23837"/>
                  </a:lnTo>
                  <a:lnTo>
                    <a:pt x="55668" y="24638"/>
                  </a:lnTo>
                  <a:lnTo>
                    <a:pt x="55779" y="25451"/>
                  </a:lnTo>
                  <a:lnTo>
                    <a:pt x="55879" y="26253"/>
                  </a:lnTo>
                  <a:lnTo>
                    <a:pt x="55969" y="27065"/>
                  </a:lnTo>
                  <a:lnTo>
                    <a:pt x="56046" y="27867"/>
                  </a:lnTo>
                  <a:lnTo>
                    <a:pt x="56113" y="28669"/>
                  </a:lnTo>
                  <a:lnTo>
                    <a:pt x="56158" y="29459"/>
                  </a:lnTo>
                  <a:lnTo>
                    <a:pt x="56202" y="30250"/>
                  </a:lnTo>
                  <a:lnTo>
                    <a:pt x="56225" y="31040"/>
                  </a:lnTo>
                  <a:lnTo>
                    <a:pt x="56247" y="31819"/>
                  </a:lnTo>
                  <a:lnTo>
                    <a:pt x="56247" y="32588"/>
                  </a:lnTo>
                  <a:lnTo>
                    <a:pt x="56236" y="33345"/>
                  </a:lnTo>
                  <a:lnTo>
                    <a:pt x="56213" y="34102"/>
                  </a:lnTo>
                  <a:lnTo>
                    <a:pt x="56169" y="34848"/>
                  </a:lnTo>
                  <a:lnTo>
                    <a:pt x="56124" y="35583"/>
                  </a:lnTo>
                  <a:lnTo>
                    <a:pt x="56058" y="363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58;p21">
              <a:extLst>
                <a:ext uri="{FF2B5EF4-FFF2-40B4-BE49-F238E27FC236}">
                  <a16:creationId xmlns:a16="http://schemas.microsoft.com/office/drawing/2014/main" id="{835BF1BE-4A52-4866-A0D8-C5048510D2CA}"/>
                </a:ext>
              </a:extLst>
            </p:cNvPr>
            <p:cNvSpPr/>
            <p:nvPr/>
          </p:nvSpPr>
          <p:spPr>
            <a:xfrm>
              <a:off x="7313267" y="2942764"/>
              <a:ext cx="366586" cy="260513"/>
            </a:xfrm>
            <a:custGeom>
              <a:avLst/>
              <a:gdLst/>
              <a:ahLst/>
              <a:cxnLst/>
              <a:rect l="l" t="t" r="r" b="b"/>
              <a:pathLst>
                <a:path w="15621" h="11101" extrusionOk="0">
                  <a:moveTo>
                    <a:pt x="15621" y="1"/>
                  </a:moveTo>
                  <a:lnTo>
                    <a:pt x="14719" y="268"/>
                  </a:lnTo>
                  <a:lnTo>
                    <a:pt x="13817" y="546"/>
                  </a:lnTo>
                  <a:lnTo>
                    <a:pt x="13238" y="724"/>
                  </a:lnTo>
                  <a:lnTo>
                    <a:pt x="12648" y="891"/>
                  </a:lnTo>
                  <a:lnTo>
                    <a:pt x="12058" y="1025"/>
                  </a:lnTo>
                  <a:lnTo>
                    <a:pt x="11468" y="1159"/>
                  </a:lnTo>
                  <a:lnTo>
                    <a:pt x="10867" y="1281"/>
                  </a:lnTo>
                  <a:lnTo>
                    <a:pt x="10277" y="1392"/>
                  </a:lnTo>
                  <a:lnTo>
                    <a:pt x="9086" y="1615"/>
                  </a:lnTo>
                  <a:lnTo>
                    <a:pt x="8484" y="1738"/>
                  </a:lnTo>
                  <a:lnTo>
                    <a:pt x="7894" y="1860"/>
                  </a:lnTo>
                  <a:lnTo>
                    <a:pt x="7304" y="2005"/>
                  </a:lnTo>
                  <a:lnTo>
                    <a:pt x="6714" y="2161"/>
                  </a:lnTo>
                  <a:lnTo>
                    <a:pt x="6135" y="2339"/>
                  </a:lnTo>
                  <a:lnTo>
                    <a:pt x="5556" y="2539"/>
                  </a:lnTo>
                  <a:lnTo>
                    <a:pt x="5267" y="2650"/>
                  </a:lnTo>
                  <a:lnTo>
                    <a:pt x="4977" y="2762"/>
                  </a:lnTo>
                  <a:lnTo>
                    <a:pt x="4688" y="2884"/>
                  </a:lnTo>
                  <a:lnTo>
                    <a:pt x="4410" y="3018"/>
                  </a:lnTo>
                  <a:lnTo>
                    <a:pt x="4131" y="3163"/>
                  </a:lnTo>
                  <a:lnTo>
                    <a:pt x="3853" y="3307"/>
                  </a:lnTo>
                  <a:lnTo>
                    <a:pt x="3586" y="3463"/>
                  </a:lnTo>
                  <a:lnTo>
                    <a:pt x="3318" y="3630"/>
                  </a:lnTo>
                  <a:lnTo>
                    <a:pt x="3051" y="3797"/>
                  </a:lnTo>
                  <a:lnTo>
                    <a:pt x="2795" y="3975"/>
                  </a:lnTo>
                  <a:lnTo>
                    <a:pt x="2550" y="4165"/>
                  </a:lnTo>
                  <a:lnTo>
                    <a:pt x="2305" y="4365"/>
                  </a:lnTo>
                  <a:lnTo>
                    <a:pt x="2072" y="4565"/>
                  </a:lnTo>
                  <a:lnTo>
                    <a:pt x="1849" y="4788"/>
                  </a:lnTo>
                  <a:lnTo>
                    <a:pt x="1637" y="5011"/>
                  </a:lnTo>
                  <a:lnTo>
                    <a:pt x="1448" y="5245"/>
                  </a:lnTo>
                  <a:lnTo>
                    <a:pt x="1259" y="5489"/>
                  </a:lnTo>
                  <a:lnTo>
                    <a:pt x="1081" y="5746"/>
                  </a:lnTo>
                  <a:lnTo>
                    <a:pt x="925" y="6013"/>
                  </a:lnTo>
                  <a:lnTo>
                    <a:pt x="780" y="6280"/>
                  </a:lnTo>
                  <a:lnTo>
                    <a:pt x="635" y="6592"/>
                  </a:lnTo>
                  <a:lnTo>
                    <a:pt x="513" y="6903"/>
                  </a:lnTo>
                  <a:lnTo>
                    <a:pt x="401" y="7215"/>
                  </a:lnTo>
                  <a:lnTo>
                    <a:pt x="301" y="7527"/>
                  </a:lnTo>
                  <a:lnTo>
                    <a:pt x="223" y="7839"/>
                  </a:lnTo>
                  <a:lnTo>
                    <a:pt x="145" y="8139"/>
                  </a:lnTo>
                  <a:lnTo>
                    <a:pt x="90" y="8451"/>
                  </a:lnTo>
                  <a:lnTo>
                    <a:pt x="45" y="8752"/>
                  </a:lnTo>
                  <a:lnTo>
                    <a:pt x="23" y="9052"/>
                  </a:lnTo>
                  <a:lnTo>
                    <a:pt x="1" y="9353"/>
                  </a:lnTo>
                  <a:lnTo>
                    <a:pt x="1" y="9642"/>
                  </a:lnTo>
                  <a:lnTo>
                    <a:pt x="1" y="9943"/>
                  </a:lnTo>
                  <a:lnTo>
                    <a:pt x="23" y="10232"/>
                  </a:lnTo>
                  <a:lnTo>
                    <a:pt x="56" y="10522"/>
                  </a:lnTo>
                  <a:lnTo>
                    <a:pt x="101" y="10811"/>
                  </a:lnTo>
                  <a:lnTo>
                    <a:pt x="145" y="11101"/>
                  </a:lnTo>
                  <a:lnTo>
                    <a:pt x="624" y="10845"/>
                  </a:lnTo>
                  <a:lnTo>
                    <a:pt x="1125" y="10600"/>
                  </a:lnTo>
                  <a:lnTo>
                    <a:pt x="1604" y="10366"/>
                  </a:lnTo>
                  <a:lnTo>
                    <a:pt x="2094" y="10143"/>
                  </a:lnTo>
                  <a:lnTo>
                    <a:pt x="3096" y="9687"/>
                  </a:lnTo>
                  <a:lnTo>
                    <a:pt x="4131" y="9253"/>
                  </a:lnTo>
                  <a:lnTo>
                    <a:pt x="5178" y="8818"/>
                  </a:lnTo>
                  <a:lnTo>
                    <a:pt x="7271" y="7983"/>
                  </a:lnTo>
                  <a:lnTo>
                    <a:pt x="8295" y="7571"/>
                  </a:lnTo>
                  <a:lnTo>
                    <a:pt x="9275" y="7171"/>
                  </a:lnTo>
                  <a:lnTo>
                    <a:pt x="10210" y="6781"/>
                  </a:lnTo>
                  <a:lnTo>
                    <a:pt x="11090" y="6391"/>
                  </a:lnTo>
                  <a:lnTo>
                    <a:pt x="11502" y="6202"/>
                  </a:lnTo>
                  <a:lnTo>
                    <a:pt x="11891" y="6013"/>
                  </a:lnTo>
                  <a:lnTo>
                    <a:pt x="12259" y="5835"/>
                  </a:lnTo>
                  <a:lnTo>
                    <a:pt x="12604" y="5645"/>
                  </a:lnTo>
                  <a:lnTo>
                    <a:pt x="12927" y="5467"/>
                  </a:lnTo>
                  <a:lnTo>
                    <a:pt x="13227" y="5289"/>
                  </a:lnTo>
                  <a:lnTo>
                    <a:pt x="13494" y="5111"/>
                  </a:lnTo>
                  <a:lnTo>
                    <a:pt x="13728" y="4933"/>
                  </a:lnTo>
                  <a:lnTo>
                    <a:pt x="13940" y="4755"/>
                  </a:lnTo>
                  <a:lnTo>
                    <a:pt x="14118" y="4577"/>
                  </a:lnTo>
                  <a:lnTo>
                    <a:pt x="14263" y="4410"/>
                  </a:lnTo>
                  <a:lnTo>
                    <a:pt x="14318" y="4320"/>
                  </a:lnTo>
                  <a:lnTo>
                    <a:pt x="14374" y="4231"/>
                  </a:lnTo>
                  <a:lnTo>
                    <a:pt x="14441" y="4098"/>
                  </a:lnTo>
                  <a:lnTo>
                    <a:pt x="14508" y="3942"/>
                  </a:lnTo>
                  <a:lnTo>
                    <a:pt x="14641" y="3586"/>
                  </a:lnTo>
                  <a:lnTo>
                    <a:pt x="14786" y="3140"/>
                  </a:lnTo>
                  <a:lnTo>
                    <a:pt x="14931" y="2639"/>
                  </a:lnTo>
                  <a:lnTo>
                    <a:pt x="15098" y="2060"/>
                  </a:lnTo>
                  <a:lnTo>
                    <a:pt x="15253" y="1437"/>
                  </a:lnTo>
                  <a:lnTo>
                    <a:pt x="15621" y="1"/>
                  </a:lnTo>
                  <a:close/>
                </a:path>
              </a:pathLst>
            </a:custGeom>
            <a:solidFill>
              <a:srgbClr val="E4C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59;p21">
              <a:extLst>
                <a:ext uri="{FF2B5EF4-FFF2-40B4-BE49-F238E27FC236}">
                  <a16:creationId xmlns:a16="http://schemas.microsoft.com/office/drawing/2014/main" id="{86625E9B-5C4D-478E-991F-7C67D7F72B43}"/>
                </a:ext>
              </a:extLst>
            </p:cNvPr>
            <p:cNvSpPr/>
            <p:nvPr/>
          </p:nvSpPr>
          <p:spPr>
            <a:xfrm>
              <a:off x="7313267" y="2942764"/>
              <a:ext cx="366586" cy="260513"/>
            </a:xfrm>
            <a:custGeom>
              <a:avLst/>
              <a:gdLst/>
              <a:ahLst/>
              <a:cxnLst/>
              <a:rect l="l" t="t" r="r" b="b"/>
              <a:pathLst>
                <a:path w="15621" h="11101" fill="none" extrusionOk="0">
                  <a:moveTo>
                    <a:pt x="15621" y="1"/>
                  </a:moveTo>
                  <a:lnTo>
                    <a:pt x="15621" y="1"/>
                  </a:lnTo>
                  <a:lnTo>
                    <a:pt x="14719" y="268"/>
                  </a:lnTo>
                  <a:lnTo>
                    <a:pt x="13817" y="546"/>
                  </a:lnTo>
                  <a:lnTo>
                    <a:pt x="13817" y="546"/>
                  </a:lnTo>
                  <a:lnTo>
                    <a:pt x="13238" y="724"/>
                  </a:lnTo>
                  <a:lnTo>
                    <a:pt x="12648" y="891"/>
                  </a:lnTo>
                  <a:lnTo>
                    <a:pt x="12058" y="1025"/>
                  </a:lnTo>
                  <a:lnTo>
                    <a:pt x="11468" y="1159"/>
                  </a:lnTo>
                  <a:lnTo>
                    <a:pt x="10867" y="1281"/>
                  </a:lnTo>
                  <a:lnTo>
                    <a:pt x="10277" y="1392"/>
                  </a:lnTo>
                  <a:lnTo>
                    <a:pt x="9086" y="1615"/>
                  </a:lnTo>
                  <a:lnTo>
                    <a:pt x="8484" y="1738"/>
                  </a:lnTo>
                  <a:lnTo>
                    <a:pt x="7894" y="1860"/>
                  </a:lnTo>
                  <a:lnTo>
                    <a:pt x="7304" y="2005"/>
                  </a:lnTo>
                  <a:lnTo>
                    <a:pt x="6714" y="2161"/>
                  </a:lnTo>
                  <a:lnTo>
                    <a:pt x="6135" y="2339"/>
                  </a:lnTo>
                  <a:lnTo>
                    <a:pt x="5556" y="2539"/>
                  </a:lnTo>
                  <a:lnTo>
                    <a:pt x="5267" y="2650"/>
                  </a:lnTo>
                  <a:lnTo>
                    <a:pt x="4977" y="2762"/>
                  </a:lnTo>
                  <a:lnTo>
                    <a:pt x="4688" y="2884"/>
                  </a:lnTo>
                  <a:lnTo>
                    <a:pt x="4410" y="3018"/>
                  </a:lnTo>
                  <a:lnTo>
                    <a:pt x="4410" y="3018"/>
                  </a:lnTo>
                  <a:lnTo>
                    <a:pt x="4131" y="3163"/>
                  </a:lnTo>
                  <a:lnTo>
                    <a:pt x="3853" y="3307"/>
                  </a:lnTo>
                  <a:lnTo>
                    <a:pt x="3586" y="3463"/>
                  </a:lnTo>
                  <a:lnTo>
                    <a:pt x="3318" y="3630"/>
                  </a:lnTo>
                  <a:lnTo>
                    <a:pt x="3051" y="3797"/>
                  </a:lnTo>
                  <a:lnTo>
                    <a:pt x="2795" y="3975"/>
                  </a:lnTo>
                  <a:lnTo>
                    <a:pt x="2550" y="4165"/>
                  </a:lnTo>
                  <a:lnTo>
                    <a:pt x="2305" y="4365"/>
                  </a:lnTo>
                  <a:lnTo>
                    <a:pt x="2072" y="4565"/>
                  </a:lnTo>
                  <a:lnTo>
                    <a:pt x="1849" y="4788"/>
                  </a:lnTo>
                  <a:lnTo>
                    <a:pt x="1637" y="5011"/>
                  </a:lnTo>
                  <a:lnTo>
                    <a:pt x="1448" y="5245"/>
                  </a:lnTo>
                  <a:lnTo>
                    <a:pt x="1259" y="5489"/>
                  </a:lnTo>
                  <a:lnTo>
                    <a:pt x="1081" y="5746"/>
                  </a:lnTo>
                  <a:lnTo>
                    <a:pt x="925" y="6013"/>
                  </a:lnTo>
                  <a:lnTo>
                    <a:pt x="780" y="6280"/>
                  </a:lnTo>
                  <a:lnTo>
                    <a:pt x="780" y="6280"/>
                  </a:lnTo>
                  <a:lnTo>
                    <a:pt x="635" y="6592"/>
                  </a:lnTo>
                  <a:lnTo>
                    <a:pt x="513" y="6903"/>
                  </a:lnTo>
                  <a:lnTo>
                    <a:pt x="401" y="7215"/>
                  </a:lnTo>
                  <a:lnTo>
                    <a:pt x="301" y="7527"/>
                  </a:lnTo>
                  <a:lnTo>
                    <a:pt x="223" y="7839"/>
                  </a:lnTo>
                  <a:lnTo>
                    <a:pt x="145" y="8139"/>
                  </a:lnTo>
                  <a:lnTo>
                    <a:pt x="90" y="8451"/>
                  </a:lnTo>
                  <a:lnTo>
                    <a:pt x="45" y="8752"/>
                  </a:lnTo>
                  <a:lnTo>
                    <a:pt x="23" y="9052"/>
                  </a:lnTo>
                  <a:lnTo>
                    <a:pt x="1" y="9353"/>
                  </a:lnTo>
                  <a:lnTo>
                    <a:pt x="1" y="9642"/>
                  </a:lnTo>
                  <a:lnTo>
                    <a:pt x="1" y="9943"/>
                  </a:lnTo>
                  <a:lnTo>
                    <a:pt x="23" y="10232"/>
                  </a:lnTo>
                  <a:lnTo>
                    <a:pt x="56" y="10522"/>
                  </a:lnTo>
                  <a:lnTo>
                    <a:pt x="101" y="10811"/>
                  </a:lnTo>
                  <a:lnTo>
                    <a:pt x="145" y="11101"/>
                  </a:lnTo>
                  <a:lnTo>
                    <a:pt x="145" y="11101"/>
                  </a:lnTo>
                  <a:lnTo>
                    <a:pt x="624" y="10845"/>
                  </a:lnTo>
                  <a:lnTo>
                    <a:pt x="1125" y="10600"/>
                  </a:lnTo>
                  <a:lnTo>
                    <a:pt x="1125" y="10600"/>
                  </a:lnTo>
                  <a:lnTo>
                    <a:pt x="1604" y="10366"/>
                  </a:lnTo>
                  <a:lnTo>
                    <a:pt x="2094" y="10143"/>
                  </a:lnTo>
                  <a:lnTo>
                    <a:pt x="3096" y="9687"/>
                  </a:lnTo>
                  <a:lnTo>
                    <a:pt x="4131" y="9253"/>
                  </a:lnTo>
                  <a:lnTo>
                    <a:pt x="5178" y="8818"/>
                  </a:lnTo>
                  <a:lnTo>
                    <a:pt x="7271" y="7983"/>
                  </a:lnTo>
                  <a:lnTo>
                    <a:pt x="8295" y="7571"/>
                  </a:lnTo>
                  <a:lnTo>
                    <a:pt x="9275" y="7171"/>
                  </a:lnTo>
                  <a:lnTo>
                    <a:pt x="10210" y="6781"/>
                  </a:lnTo>
                  <a:lnTo>
                    <a:pt x="11090" y="6391"/>
                  </a:lnTo>
                  <a:lnTo>
                    <a:pt x="11502" y="6202"/>
                  </a:lnTo>
                  <a:lnTo>
                    <a:pt x="11891" y="6013"/>
                  </a:lnTo>
                  <a:lnTo>
                    <a:pt x="12259" y="5835"/>
                  </a:lnTo>
                  <a:lnTo>
                    <a:pt x="12604" y="5645"/>
                  </a:lnTo>
                  <a:lnTo>
                    <a:pt x="12927" y="5467"/>
                  </a:lnTo>
                  <a:lnTo>
                    <a:pt x="13227" y="5289"/>
                  </a:lnTo>
                  <a:lnTo>
                    <a:pt x="13494" y="5111"/>
                  </a:lnTo>
                  <a:lnTo>
                    <a:pt x="13728" y="4933"/>
                  </a:lnTo>
                  <a:lnTo>
                    <a:pt x="13940" y="4755"/>
                  </a:lnTo>
                  <a:lnTo>
                    <a:pt x="14118" y="4577"/>
                  </a:lnTo>
                  <a:lnTo>
                    <a:pt x="14263" y="4410"/>
                  </a:lnTo>
                  <a:lnTo>
                    <a:pt x="14318" y="4320"/>
                  </a:lnTo>
                  <a:lnTo>
                    <a:pt x="14374" y="4231"/>
                  </a:lnTo>
                  <a:lnTo>
                    <a:pt x="14374" y="4231"/>
                  </a:lnTo>
                  <a:lnTo>
                    <a:pt x="14441" y="4098"/>
                  </a:lnTo>
                  <a:lnTo>
                    <a:pt x="14508" y="3942"/>
                  </a:lnTo>
                  <a:lnTo>
                    <a:pt x="14641" y="3586"/>
                  </a:lnTo>
                  <a:lnTo>
                    <a:pt x="14786" y="3140"/>
                  </a:lnTo>
                  <a:lnTo>
                    <a:pt x="14931" y="2639"/>
                  </a:lnTo>
                  <a:lnTo>
                    <a:pt x="15098" y="2060"/>
                  </a:lnTo>
                  <a:lnTo>
                    <a:pt x="15253" y="1437"/>
                  </a:lnTo>
                  <a:lnTo>
                    <a:pt x="156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60;p21">
              <a:extLst>
                <a:ext uri="{FF2B5EF4-FFF2-40B4-BE49-F238E27FC236}">
                  <a16:creationId xmlns:a16="http://schemas.microsoft.com/office/drawing/2014/main" id="{4A5089D3-0FC2-42E5-89D6-94AAE1C81EC9}"/>
                </a:ext>
              </a:extLst>
            </p:cNvPr>
            <p:cNvSpPr/>
            <p:nvPr/>
          </p:nvSpPr>
          <p:spPr>
            <a:xfrm>
              <a:off x="7294727" y="2237073"/>
              <a:ext cx="1250724" cy="1231129"/>
            </a:xfrm>
            <a:custGeom>
              <a:avLst/>
              <a:gdLst/>
              <a:ahLst/>
              <a:cxnLst/>
              <a:rect l="l" t="t" r="r" b="b"/>
              <a:pathLst>
                <a:path w="53296" h="52461" extrusionOk="0">
                  <a:moveTo>
                    <a:pt x="37709" y="0"/>
                  </a:moveTo>
                  <a:lnTo>
                    <a:pt x="37843" y="501"/>
                  </a:lnTo>
                  <a:lnTo>
                    <a:pt x="37987" y="1025"/>
                  </a:lnTo>
                  <a:lnTo>
                    <a:pt x="38110" y="1581"/>
                  </a:lnTo>
                  <a:lnTo>
                    <a:pt x="38243" y="2160"/>
                  </a:lnTo>
                  <a:lnTo>
                    <a:pt x="38355" y="2750"/>
                  </a:lnTo>
                  <a:lnTo>
                    <a:pt x="38477" y="3363"/>
                  </a:lnTo>
                  <a:lnTo>
                    <a:pt x="38589" y="3986"/>
                  </a:lnTo>
                  <a:lnTo>
                    <a:pt x="38689" y="4621"/>
                  </a:lnTo>
                  <a:lnTo>
                    <a:pt x="38889" y="5912"/>
                  </a:lnTo>
                  <a:lnTo>
                    <a:pt x="39056" y="7215"/>
                  </a:lnTo>
                  <a:lnTo>
                    <a:pt x="39223" y="8495"/>
                  </a:lnTo>
                  <a:lnTo>
                    <a:pt x="39357" y="9742"/>
                  </a:lnTo>
                  <a:lnTo>
                    <a:pt x="39479" y="10933"/>
                  </a:lnTo>
                  <a:lnTo>
                    <a:pt x="39579" y="12036"/>
                  </a:lnTo>
                  <a:lnTo>
                    <a:pt x="39746" y="13895"/>
                  </a:lnTo>
                  <a:lnTo>
                    <a:pt x="39836" y="15142"/>
                  </a:lnTo>
                  <a:lnTo>
                    <a:pt x="39869" y="15609"/>
                  </a:lnTo>
                  <a:lnTo>
                    <a:pt x="34124" y="15910"/>
                  </a:lnTo>
                  <a:lnTo>
                    <a:pt x="32866" y="26375"/>
                  </a:lnTo>
                  <a:lnTo>
                    <a:pt x="32855" y="26442"/>
                  </a:lnTo>
                  <a:lnTo>
                    <a:pt x="32833" y="26498"/>
                  </a:lnTo>
                  <a:lnTo>
                    <a:pt x="32788" y="26565"/>
                  </a:lnTo>
                  <a:lnTo>
                    <a:pt x="32732" y="26620"/>
                  </a:lnTo>
                  <a:lnTo>
                    <a:pt x="32655" y="26676"/>
                  </a:lnTo>
                  <a:lnTo>
                    <a:pt x="32577" y="26732"/>
                  </a:lnTo>
                  <a:lnTo>
                    <a:pt x="32476" y="26787"/>
                  </a:lnTo>
                  <a:lnTo>
                    <a:pt x="32365" y="26843"/>
                  </a:lnTo>
                  <a:lnTo>
                    <a:pt x="32120" y="26943"/>
                  </a:lnTo>
                  <a:lnTo>
                    <a:pt x="31820" y="27043"/>
                  </a:lnTo>
                  <a:lnTo>
                    <a:pt x="31474" y="27132"/>
                  </a:lnTo>
                  <a:lnTo>
                    <a:pt x="31107" y="27222"/>
                  </a:lnTo>
                  <a:lnTo>
                    <a:pt x="30695" y="27299"/>
                  </a:lnTo>
                  <a:lnTo>
                    <a:pt x="30261" y="27366"/>
                  </a:lnTo>
                  <a:lnTo>
                    <a:pt x="29793" y="27444"/>
                  </a:lnTo>
                  <a:lnTo>
                    <a:pt x="29303" y="27511"/>
                  </a:lnTo>
                  <a:lnTo>
                    <a:pt x="28268" y="27622"/>
                  </a:lnTo>
                  <a:lnTo>
                    <a:pt x="27199" y="27723"/>
                  </a:lnTo>
                  <a:lnTo>
                    <a:pt x="26976" y="27934"/>
                  </a:lnTo>
                  <a:lnTo>
                    <a:pt x="26743" y="28123"/>
                  </a:lnTo>
                  <a:lnTo>
                    <a:pt x="26509" y="28290"/>
                  </a:lnTo>
                  <a:lnTo>
                    <a:pt x="26386" y="28357"/>
                  </a:lnTo>
                  <a:lnTo>
                    <a:pt x="26264" y="28424"/>
                  </a:lnTo>
                  <a:lnTo>
                    <a:pt x="26141" y="28491"/>
                  </a:lnTo>
                  <a:lnTo>
                    <a:pt x="26019" y="28535"/>
                  </a:lnTo>
                  <a:lnTo>
                    <a:pt x="25885" y="28580"/>
                  </a:lnTo>
                  <a:lnTo>
                    <a:pt x="25763" y="28613"/>
                  </a:lnTo>
                  <a:lnTo>
                    <a:pt x="25629" y="28647"/>
                  </a:lnTo>
                  <a:lnTo>
                    <a:pt x="25496" y="28669"/>
                  </a:lnTo>
                  <a:lnTo>
                    <a:pt x="25362" y="28680"/>
                  </a:lnTo>
                  <a:lnTo>
                    <a:pt x="25062" y="28680"/>
                  </a:lnTo>
                  <a:lnTo>
                    <a:pt x="24505" y="28691"/>
                  </a:lnTo>
                  <a:lnTo>
                    <a:pt x="23959" y="28713"/>
                  </a:lnTo>
                  <a:lnTo>
                    <a:pt x="23414" y="28747"/>
                  </a:lnTo>
                  <a:lnTo>
                    <a:pt x="22868" y="28780"/>
                  </a:lnTo>
                  <a:lnTo>
                    <a:pt x="22323" y="28836"/>
                  </a:lnTo>
                  <a:lnTo>
                    <a:pt x="21777" y="28903"/>
                  </a:lnTo>
                  <a:lnTo>
                    <a:pt x="21232" y="28981"/>
                  </a:lnTo>
                  <a:lnTo>
                    <a:pt x="20686" y="29070"/>
                  </a:lnTo>
                  <a:lnTo>
                    <a:pt x="20152" y="29170"/>
                  </a:lnTo>
                  <a:lnTo>
                    <a:pt x="19606" y="29270"/>
                  </a:lnTo>
                  <a:lnTo>
                    <a:pt x="19072" y="29381"/>
                  </a:lnTo>
                  <a:lnTo>
                    <a:pt x="18537" y="29504"/>
                  </a:lnTo>
                  <a:lnTo>
                    <a:pt x="18003" y="29637"/>
                  </a:lnTo>
                  <a:lnTo>
                    <a:pt x="17469" y="29771"/>
                  </a:lnTo>
                  <a:lnTo>
                    <a:pt x="16411" y="30072"/>
                  </a:lnTo>
                  <a:lnTo>
                    <a:pt x="16043" y="31508"/>
                  </a:lnTo>
                  <a:lnTo>
                    <a:pt x="15888" y="32131"/>
                  </a:lnTo>
                  <a:lnTo>
                    <a:pt x="15721" y="32710"/>
                  </a:lnTo>
                  <a:lnTo>
                    <a:pt x="15576" y="33211"/>
                  </a:lnTo>
                  <a:lnTo>
                    <a:pt x="15431" y="33657"/>
                  </a:lnTo>
                  <a:lnTo>
                    <a:pt x="15298" y="34013"/>
                  </a:lnTo>
                  <a:lnTo>
                    <a:pt x="15231" y="34169"/>
                  </a:lnTo>
                  <a:lnTo>
                    <a:pt x="15164" y="34302"/>
                  </a:lnTo>
                  <a:lnTo>
                    <a:pt x="15108" y="34391"/>
                  </a:lnTo>
                  <a:lnTo>
                    <a:pt x="15053" y="34481"/>
                  </a:lnTo>
                  <a:lnTo>
                    <a:pt x="14908" y="34648"/>
                  </a:lnTo>
                  <a:lnTo>
                    <a:pt x="14730" y="34826"/>
                  </a:lnTo>
                  <a:lnTo>
                    <a:pt x="14518" y="35004"/>
                  </a:lnTo>
                  <a:lnTo>
                    <a:pt x="14284" y="35182"/>
                  </a:lnTo>
                  <a:lnTo>
                    <a:pt x="14017" y="35360"/>
                  </a:lnTo>
                  <a:lnTo>
                    <a:pt x="13717" y="35538"/>
                  </a:lnTo>
                  <a:lnTo>
                    <a:pt x="13394" y="35716"/>
                  </a:lnTo>
                  <a:lnTo>
                    <a:pt x="13049" y="35906"/>
                  </a:lnTo>
                  <a:lnTo>
                    <a:pt x="12681" y="36084"/>
                  </a:lnTo>
                  <a:lnTo>
                    <a:pt x="12292" y="36273"/>
                  </a:lnTo>
                  <a:lnTo>
                    <a:pt x="11880" y="36462"/>
                  </a:lnTo>
                  <a:lnTo>
                    <a:pt x="11000" y="36852"/>
                  </a:lnTo>
                  <a:lnTo>
                    <a:pt x="10065" y="37242"/>
                  </a:lnTo>
                  <a:lnTo>
                    <a:pt x="9085" y="37642"/>
                  </a:lnTo>
                  <a:lnTo>
                    <a:pt x="8061" y="38054"/>
                  </a:lnTo>
                  <a:lnTo>
                    <a:pt x="5968" y="38889"/>
                  </a:lnTo>
                  <a:lnTo>
                    <a:pt x="4921" y="39324"/>
                  </a:lnTo>
                  <a:lnTo>
                    <a:pt x="3886" y="39758"/>
                  </a:lnTo>
                  <a:lnTo>
                    <a:pt x="2884" y="40214"/>
                  </a:lnTo>
                  <a:lnTo>
                    <a:pt x="2394" y="40437"/>
                  </a:lnTo>
                  <a:lnTo>
                    <a:pt x="1915" y="40671"/>
                  </a:lnTo>
                  <a:lnTo>
                    <a:pt x="1414" y="40916"/>
                  </a:lnTo>
                  <a:lnTo>
                    <a:pt x="935" y="41172"/>
                  </a:lnTo>
                  <a:lnTo>
                    <a:pt x="991" y="41417"/>
                  </a:lnTo>
                  <a:lnTo>
                    <a:pt x="1058" y="41662"/>
                  </a:lnTo>
                  <a:lnTo>
                    <a:pt x="1125" y="41906"/>
                  </a:lnTo>
                  <a:lnTo>
                    <a:pt x="1203" y="42151"/>
                  </a:lnTo>
                  <a:lnTo>
                    <a:pt x="1292" y="42396"/>
                  </a:lnTo>
                  <a:lnTo>
                    <a:pt x="1381" y="42630"/>
                  </a:lnTo>
                  <a:lnTo>
                    <a:pt x="1481" y="42864"/>
                  </a:lnTo>
                  <a:lnTo>
                    <a:pt x="1592" y="43098"/>
                  </a:lnTo>
                  <a:lnTo>
                    <a:pt x="1704" y="43332"/>
                  </a:lnTo>
                  <a:lnTo>
                    <a:pt x="1826" y="43565"/>
                  </a:lnTo>
                  <a:lnTo>
                    <a:pt x="2082" y="44022"/>
                  </a:lnTo>
                  <a:lnTo>
                    <a:pt x="2361" y="44456"/>
                  </a:lnTo>
                  <a:lnTo>
                    <a:pt x="2661" y="44890"/>
                  </a:lnTo>
                  <a:lnTo>
                    <a:pt x="2984" y="45313"/>
                  </a:lnTo>
                  <a:lnTo>
                    <a:pt x="3318" y="45725"/>
                  </a:lnTo>
                  <a:lnTo>
                    <a:pt x="3674" y="46126"/>
                  </a:lnTo>
                  <a:lnTo>
                    <a:pt x="4042" y="46505"/>
                  </a:lnTo>
                  <a:lnTo>
                    <a:pt x="4420" y="46883"/>
                  </a:lnTo>
                  <a:lnTo>
                    <a:pt x="4821" y="47250"/>
                  </a:lnTo>
                  <a:lnTo>
                    <a:pt x="5222" y="47596"/>
                  </a:lnTo>
                  <a:lnTo>
                    <a:pt x="5623" y="47930"/>
                  </a:lnTo>
                  <a:lnTo>
                    <a:pt x="4264" y="48074"/>
                  </a:lnTo>
                  <a:lnTo>
                    <a:pt x="2862" y="48197"/>
                  </a:lnTo>
                  <a:lnTo>
                    <a:pt x="1448" y="48297"/>
                  </a:lnTo>
                  <a:lnTo>
                    <a:pt x="0" y="48397"/>
                  </a:lnTo>
                  <a:lnTo>
                    <a:pt x="590" y="48742"/>
                  </a:lnTo>
                  <a:lnTo>
                    <a:pt x="913" y="48920"/>
                  </a:lnTo>
                  <a:lnTo>
                    <a:pt x="1236" y="49087"/>
                  </a:lnTo>
                  <a:lnTo>
                    <a:pt x="1570" y="49254"/>
                  </a:lnTo>
                  <a:lnTo>
                    <a:pt x="1915" y="49421"/>
                  </a:lnTo>
                  <a:lnTo>
                    <a:pt x="2283" y="49588"/>
                  </a:lnTo>
                  <a:lnTo>
                    <a:pt x="2650" y="49744"/>
                  </a:lnTo>
                  <a:lnTo>
                    <a:pt x="3040" y="49900"/>
                  </a:lnTo>
                  <a:lnTo>
                    <a:pt x="3440" y="50056"/>
                  </a:lnTo>
                  <a:lnTo>
                    <a:pt x="3852" y="50212"/>
                  </a:lnTo>
                  <a:lnTo>
                    <a:pt x="4287" y="50357"/>
                  </a:lnTo>
                  <a:lnTo>
                    <a:pt x="4732" y="50501"/>
                  </a:lnTo>
                  <a:lnTo>
                    <a:pt x="5200" y="50646"/>
                  </a:lnTo>
                  <a:lnTo>
                    <a:pt x="5678" y="50780"/>
                  </a:lnTo>
                  <a:lnTo>
                    <a:pt x="6179" y="50913"/>
                  </a:lnTo>
                  <a:lnTo>
                    <a:pt x="6703" y="51047"/>
                  </a:lnTo>
                  <a:lnTo>
                    <a:pt x="7237" y="51169"/>
                  </a:lnTo>
                  <a:lnTo>
                    <a:pt x="7794" y="51292"/>
                  </a:lnTo>
                  <a:lnTo>
                    <a:pt x="8373" y="51403"/>
                  </a:lnTo>
                  <a:lnTo>
                    <a:pt x="8974" y="51515"/>
                  </a:lnTo>
                  <a:lnTo>
                    <a:pt x="9586" y="51615"/>
                  </a:lnTo>
                  <a:lnTo>
                    <a:pt x="10232" y="51715"/>
                  </a:lnTo>
                  <a:lnTo>
                    <a:pt x="10889" y="51815"/>
                  </a:lnTo>
                  <a:lnTo>
                    <a:pt x="11579" y="51904"/>
                  </a:lnTo>
                  <a:lnTo>
                    <a:pt x="12292" y="51982"/>
                  </a:lnTo>
                  <a:lnTo>
                    <a:pt x="13026" y="52060"/>
                  </a:lnTo>
                  <a:lnTo>
                    <a:pt x="13783" y="52127"/>
                  </a:lnTo>
                  <a:lnTo>
                    <a:pt x="14574" y="52194"/>
                  </a:lnTo>
                  <a:lnTo>
                    <a:pt x="15387" y="52249"/>
                  </a:lnTo>
                  <a:lnTo>
                    <a:pt x="16222" y="52305"/>
                  </a:lnTo>
                  <a:lnTo>
                    <a:pt x="17090" y="52350"/>
                  </a:lnTo>
                  <a:lnTo>
                    <a:pt x="18537" y="52394"/>
                  </a:lnTo>
                  <a:lnTo>
                    <a:pt x="20074" y="52439"/>
                  </a:lnTo>
                  <a:lnTo>
                    <a:pt x="21777" y="52461"/>
                  </a:lnTo>
                  <a:lnTo>
                    <a:pt x="24783" y="52461"/>
                  </a:lnTo>
                  <a:lnTo>
                    <a:pt x="26097" y="52439"/>
                  </a:lnTo>
                  <a:lnTo>
                    <a:pt x="27377" y="52416"/>
                  </a:lnTo>
                  <a:lnTo>
                    <a:pt x="28613" y="52372"/>
                  </a:lnTo>
                  <a:lnTo>
                    <a:pt x="29815" y="52316"/>
                  </a:lnTo>
                  <a:lnTo>
                    <a:pt x="30984" y="52238"/>
                  </a:lnTo>
                  <a:lnTo>
                    <a:pt x="32109" y="52160"/>
                  </a:lnTo>
                  <a:lnTo>
                    <a:pt x="33211" y="52060"/>
                  </a:lnTo>
                  <a:lnTo>
                    <a:pt x="34269" y="51938"/>
                  </a:lnTo>
                  <a:lnTo>
                    <a:pt x="35304" y="51815"/>
                  </a:lnTo>
                  <a:lnTo>
                    <a:pt x="36295" y="51659"/>
                  </a:lnTo>
                  <a:lnTo>
                    <a:pt x="37253" y="51492"/>
                  </a:lnTo>
                  <a:lnTo>
                    <a:pt x="38188" y="51314"/>
                  </a:lnTo>
                  <a:lnTo>
                    <a:pt x="39078" y="51103"/>
                  </a:lnTo>
                  <a:lnTo>
                    <a:pt x="39947" y="50880"/>
                  </a:lnTo>
                  <a:lnTo>
                    <a:pt x="40370" y="50769"/>
                  </a:lnTo>
                  <a:lnTo>
                    <a:pt x="40782" y="50646"/>
                  </a:lnTo>
                  <a:lnTo>
                    <a:pt x="41183" y="50513"/>
                  </a:lnTo>
                  <a:lnTo>
                    <a:pt x="41583" y="50379"/>
                  </a:lnTo>
                  <a:lnTo>
                    <a:pt x="41973" y="50234"/>
                  </a:lnTo>
                  <a:lnTo>
                    <a:pt x="42363" y="50089"/>
                  </a:lnTo>
                  <a:lnTo>
                    <a:pt x="42741" y="49945"/>
                  </a:lnTo>
                  <a:lnTo>
                    <a:pt x="43109" y="49789"/>
                  </a:lnTo>
                  <a:lnTo>
                    <a:pt x="43476" y="49633"/>
                  </a:lnTo>
                  <a:lnTo>
                    <a:pt x="43832" y="49466"/>
                  </a:lnTo>
                  <a:lnTo>
                    <a:pt x="44178" y="49288"/>
                  </a:lnTo>
                  <a:lnTo>
                    <a:pt x="44523" y="49110"/>
                  </a:lnTo>
                  <a:lnTo>
                    <a:pt x="44857" y="48932"/>
                  </a:lnTo>
                  <a:lnTo>
                    <a:pt x="45191" y="48742"/>
                  </a:lnTo>
                  <a:lnTo>
                    <a:pt x="45514" y="48542"/>
                  </a:lnTo>
                  <a:lnTo>
                    <a:pt x="45825" y="48342"/>
                  </a:lnTo>
                  <a:lnTo>
                    <a:pt x="46137" y="48130"/>
                  </a:lnTo>
                  <a:lnTo>
                    <a:pt x="46438" y="47918"/>
                  </a:lnTo>
                  <a:lnTo>
                    <a:pt x="46738" y="47696"/>
                  </a:lnTo>
                  <a:lnTo>
                    <a:pt x="47028" y="47473"/>
                  </a:lnTo>
                  <a:lnTo>
                    <a:pt x="47306" y="47239"/>
                  </a:lnTo>
                  <a:lnTo>
                    <a:pt x="47584" y="46994"/>
                  </a:lnTo>
                  <a:lnTo>
                    <a:pt x="47863" y="46749"/>
                  </a:lnTo>
                  <a:lnTo>
                    <a:pt x="48130" y="46505"/>
                  </a:lnTo>
                  <a:lnTo>
                    <a:pt x="48386" y="46237"/>
                  </a:lnTo>
                  <a:lnTo>
                    <a:pt x="48642" y="45970"/>
                  </a:lnTo>
                  <a:lnTo>
                    <a:pt x="48887" y="45703"/>
                  </a:lnTo>
                  <a:lnTo>
                    <a:pt x="49132" y="45425"/>
                  </a:lnTo>
                  <a:lnTo>
                    <a:pt x="49377" y="45135"/>
                  </a:lnTo>
                  <a:lnTo>
                    <a:pt x="49611" y="44846"/>
                  </a:lnTo>
                  <a:lnTo>
                    <a:pt x="49833" y="44545"/>
                  </a:lnTo>
                  <a:lnTo>
                    <a:pt x="50056" y="44233"/>
                  </a:lnTo>
                  <a:lnTo>
                    <a:pt x="50268" y="43922"/>
                  </a:lnTo>
                  <a:lnTo>
                    <a:pt x="50479" y="43599"/>
                  </a:lnTo>
                  <a:lnTo>
                    <a:pt x="50746" y="43165"/>
                  </a:lnTo>
                  <a:lnTo>
                    <a:pt x="50991" y="42719"/>
                  </a:lnTo>
                  <a:lnTo>
                    <a:pt x="51225" y="42252"/>
                  </a:lnTo>
                  <a:lnTo>
                    <a:pt x="51448" y="41762"/>
                  </a:lnTo>
                  <a:lnTo>
                    <a:pt x="51648" y="41261"/>
                  </a:lnTo>
                  <a:lnTo>
                    <a:pt x="51849" y="40737"/>
                  </a:lnTo>
                  <a:lnTo>
                    <a:pt x="52027" y="40203"/>
                  </a:lnTo>
                  <a:lnTo>
                    <a:pt x="52194" y="39646"/>
                  </a:lnTo>
                  <a:lnTo>
                    <a:pt x="52350" y="39079"/>
                  </a:lnTo>
                  <a:lnTo>
                    <a:pt x="52494" y="38489"/>
                  </a:lnTo>
                  <a:lnTo>
                    <a:pt x="52628" y="37887"/>
                  </a:lnTo>
                  <a:lnTo>
                    <a:pt x="52750" y="37275"/>
                  </a:lnTo>
                  <a:lnTo>
                    <a:pt x="52862" y="36652"/>
                  </a:lnTo>
                  <a:lnTo>
                    <a:pt x="52951" y="36017"/>
                  </a:lnTo>
                  <a:lnTo>
                    <a:pt x="53040" y="35360"/>
                  </a:lnTo>
                  <a:lnTo>
                    <a:pt x="53107" y="34703"/>
                  </a:lnTo>
                  <a:lnTo>
                    <a:pt x="53173" y="33946"/>
                  </a:lnTo>
                  <a:lnTo>
                    <a:pt x="53229" y="33189"/>
                  </a:lnTo>
                  <a:lnTo>
                    <a:pt x="53262" y="32410"/>
                  </a:lnTo>
                  <a:lnTo>
                    <a:pt x="53285" y="31630"/>
                  </a:lnTo>
                  <a:lnTo>
                    <a:pt x="53296" y="30829"/>
                  </a:lnTo>
                  <a:lnTo>
                    <a:pt x="53285" y="30027"/>
                  </a:lnTo>
                  <a:lnTo>
                    <a:pt x="53262" y="29214"/>
                  </a:lnTo>
                  <a:lnTo>
                    <a:pt x="53229" y="28402"/>
                  </a:lnTo>
                  <a:lnTo>
                    <a:pt x="53006" y="28658"/>
                  </a:lnTo>
                  <a:lnTo>
                    <a:pt x="52773" y="28914"/>
                  </a:lnTo>
                  <a:lnTo>
                    <a:pt x="52517" y="29159"/>
                  </a:lnTo>
                  <a:lnTo>
                    <a:pt x="52260" y="29393"/>
                  </a:lnTo>
                  <a:lnTo>
                    <a:pt x="51993" y="29615"/>
                  </a:lnTo>
                  <a:lnTo>
                    <a:pt x="51726" y="29827"/>
                  </a:lnTo>
                  <a:lnTo>
                    <a:pt x="51437" y="30027"/>
                  </a:lnTo>
                  <a:lnTo>
                    <a:pt x="51147" y="30216"/>
                  </a:lnTo>
                  <a:lnTo>
                    <a:pt x="50846" y="30395"/>
                  </a:lnTo>
                  <a:lnTo>
                    <a:pt x="50546" y="30562"/>
                  </a:lnTo>
                  <a:lnTo>
                    <a:pt x="50234" y="30717"/>
                  </a:lnTo>
                  <a:lnTo>
                    <a:pt x="49911" y="30862"/>
                  </a:lnTo>
                  <a:lnTo>
                    <a:pt x="49588" y="30985"/>
                  </a:lnTo>
                  <a:lnTo>
                    <a:pt x="49254" y="31096"/>
                  </a:lnTo>
                  <a:lnTo>
                    <a:pt x="48920" y="31196"/>
                  </a:lnTo>
                  <a:lnTo>
                    <a:pt x="48586" y="31285"/>
                  </a:lnTo>
                  <a:lnTo>
                    <a:pt x="48364" y="31330"/>
                  </a:lnTo>
                  <a:lnTo>
                    <a:pt x="48130" y="31374"/>
                  </a:lnTo>
                  <a:lnTo>
                    <a:pt x="47673" y="31441"/>
                  </a:lnTo>
                  <a:lnTo>
                    <a:pt x="47206" y="31475"/>
                  </a:lnTo>
                  <a:lnTo>
                    <a:pt x="46738" y="31486"/>
                  </a:lnTo>
                  <a:lnTo>
                    <a:pt x="46427" y="31486"/>
                  </a:lnTo>
                  <a:lnTo>
                    <a:pt x="46126" y="31463"/>
                  </a:lnTo>
                  <a:lnTo>
                    <a:pt x="45814" y="31441"/>
                  </a:lnTo>
                  <a:lnTo>
                    <a:pt x="45514" y="31397"/>
                  </a:lnTo>
                  <a:lnTo>
                    <a:pt x="45213" y="31352"/>
                  </a:lnTo>
                  <a:lnTo>
                    <a:pt x="44912" y="31296"/>
                  </a:lnTo>
                  <a:lnTo>
                    <a:pt x="44612" y="31218"/>
                  </a:lnTo>
                  <a:lnTo>
                    <a:pt x="44311" y="31141"/>
                  </a:lnTo>
                  <a:lnTo>
                    <a:pt x="44022" y="31051"/>
                  </a:lnTo>
                  <a:lnTo>
                    <a:pt x="43732" y="30951"/>
                  </a:lnTo>
                  <a:lnTo>
                    <a:pt x="43454" y="30840"/>
                  </a:lnTo>
                  <a:lnTo>
                    <a:pt x="43164" y="30717"/>
                  </a:lnTo>
                  <a:lnTo>
                    <a:pt x="42886" y="30584"/>
                  </a:lnTo>
                  <a:lnTo>
                    <a:pt x="42619" y="30439"/>
                  </a:lnTo>
                  <a:lnTo>
                    <a:pt x="42352" y="30283"/>
                  </a:lnTo>
                  <a:lnTo>
                    <a:pt x="42096" y="30127"/>
                  </a:lnTo>
                  <a:lnTo>
                    <a:pt x="41806" y="29927"/>
                  </a:lnTo>
                  <a:lnTo>
                    <a:pt x="41528" y="29715"/>
                  </a:lnTo>
                  <a:lnTo>
                    <a:pt x="41261" y="29493"/>
                  </a:lnTo>
                  <a:lnTo>
                    <a:pt x="41005" y="29248"/>
                  </a:lnTo>
                  <a:lnTo>
                    <a:pt x="40771" y="28992"/>
                  </a:lnTo>
                  <a:lnTo>
                    <a:pt x="40548" y="28725"/>
                  </a:lnTo>
                  <a:lnTo>
                    <a:pt x="40448" y="28580"/>
                  </a:lnTo>
                  <a:lnTo>
                    <a:pt x="40359" y="28435"/>
                  </a:lnTo>
                  <a:lnTo>
                    <a:pt x="40259" y="28290"/>
                  </a:lnTo>
                  <a:lnTo>
                    <a:pt x="40181" y="28134"/>
                  </a:lnTo>
                  <a:lnTo>
                    <a:pt x="40069" y="27901"/>
                  </a:lnTo>
                  <a:lnTo>
                    <a:pt x="39969" y="27656"/>
                  </a:lnTo>
                  <a:lnTo>
                    <a:pt x="39891" y="27411"/>
                  </a:lnTo>
                  <a:lnTo>
                    <a:pt x="39824" y="27166"/>
                  </a:lnTo>
                  <a:lnTo>
                    <a:pt x="39769" y="26910"/>
                  </a:lnTo>
                  <a:lnTo>
                    <a:pt x="39724" y="26654"/>
                  </a:lnTo>
                  <a:lnTo>
                    <a:pt x="39691" y="26398"/>
                  </a:lnTo>
                  <a:lnTo>
                    <a:pt x="39669" y="26130"/>
                  </a:lnTo>
                  <a:lnTo>
                    <a:pt x="39657" y="25874"/>
                  </a:lnTo>
                  <a:lnTo>
                    <a:pt x="39657" y="25607"/>
                  </a:lnTo>
                  <a:lnTo>
                    <a:pt x="39657" y="25340"/>
                  </a:lnTo>
                  <a:lnTo>
                    <a:pt x="39669" y="25073"/>
                  </a:lnTo>
                  <a:lnTo>
                    <a:pt x="39702" y="24550"/>
                  </a:lnTo>
                  <a:lnTo>
                    <a:pt x="39746" y="24015"/>
                  </a:lnTo>
                  <a:lnTo>
                    <a:pt x="39836" y="23258"/>
                  </a:lnTo>
                  <a:lnTo>
                    <a:pt x="39947" y="22501"/>
                  </a:lnTo>
                  <a:lnTo>
                    <a:pt x="40080" y="21755"/>
                  </a:lnTo>
                  <a:lnTo>
                    <a:pt x="40236" y="21020"/>
                  </a:lnTo>
                  <a:lnTo>
                    <a:pt x="40392" y="20274"/>
                  </a:lnTo>
                  <a:lnTo>
                    <a:pt x="40559" y="19540"/>
                  </a:lnTo>
                  <a:lnTo>
                    <a:pt x="40915" y="18081"/>
                  </a:lnTo>
                  <a:lnTo>
                    <a:pt x="41094" y="17346"/>
                  </a:lnTo>
                  <a:lnTo>
                    <a:pt x="41261" y="16611"/>
                  </a:lnTo>
                  <a:lnTo>
                    <a:pt x="41416" y="15888"/>
                  </a:lnTo>
                  <a:lnTo>
                    <a:pt x="41561" y="15142"/>
                  </a:lnTo>
                  <a:lnTo>
                    <a:pt x="41695" y="14407"/>
                  </a:lnTo>
                  <a:lnTo>
                    <a:pt x="41806" y="13661"/>
                  </a:lnTo>
                  <a:lnTo>
                    <a:pt x="41895" y="12904"/>
                  </a:lnTo>
                  <a:lnTo>
                    <a:pt x="41929" y="12526"/>
                  </a:lnTo>
                  <a:lnTo>
                    <a:pt x="41951" y="12147"/>
                  </a:lnTo>
                  <a:lnTo>
                    <a:pt x="41984" y="11546"/>
                  </a:lnTo>
                  <a:lnTo>
                    <a:pt x="41995" y="10945"/>
                  </a:lnTo>
                  <a:lnTo>
                    <a:pt x="42007" y="10343"/>
                  </a:lnTo>
                  <a:lnTo>
                    <a:pt x="41995" y="9742"/>
                  </a:lnTo>
                  <a:lnTo>
                    <a:pt x="41962" y="9152"/>
                  </a:lnTo>
                  <a:lnTo>
                    <a:pt x="41929" y="8551"/>
                  </a:lnTo>
                  <a:lnTo>
                    <a:pt x="41862" y="7961"/>
                  </a:lnTo>
                  <a:lnTo>
                    <a:pt x="41795" y="7371"/>
                  </a:lnTo>
                  <a:lnTo>
                    <a:pt x="41695" y="6792"/>
                  </a:lnTo>
                  <a:lnTo>
                    <a:pt x="41583" y="6202"/>
                  </a:lnTo>
                  <a:lnTo>
                    <a:pt x="41450" y="5623"/>
                  </a:lnTo>
                  <a:lnTo>
                    <a:pt x="41294" y="5055"/>
                  </a:lnTo>
                  <a:lnTo>
                    <a:pt x="41105" y="4476"/>
                  </a:lnTo>
                  <a:lnTo>
                    <a:pt x="40904" y="3919"/>
                  </a:lnTo>
                  <a:lnTo>
                    <a:pt x="40682" y="3352"/>
                  </a:lnTo>
                  <a:lnTo>
                    <a:pt x="40426" y="2795"/>
                  </a:lnTo>
                  <a:lnTo>
                    <a:pt x="40259" y="2450"/>
                  </a:lnTo>
                  <a:lnTo>
                    <a:pt x="40058" y="2094"/>
                  </a:lnTo>
                  <a:lnTo>
                    <a:pt x="39858" y="1760"/>
                  </a:lnTo>
                  <a:lnTo>
                    <a:pt x="39635" y="1437"/>
                  </a:lnTo>
                  <a:lnTo>
                    <a:pt x="39513" y="1281"/>
                  </a:lnTo>
                  <a:lnTo>
                    <a:pt x="39379" y="1136"/>
                  </a:lnTo>
                  <a:lnTo>
                    <a:pt x="39257" y="991"/>
                  </a:lnTo>
                  <a:lnTo>
                    <a:pt x="39112" y="858"/>
                  </a:lnTo>
                  <a:lnTo>
                    <a:pt x="38978" y="724"/>
                  </a:lnTo>
                  <a:lnTo>
                    <a:pt x="38822" y="602"/>
                  </a:lnTo>
                  <a:lnTo>
                    <a:pt x="38667" y="479"/>
                  </a:lnTo>
                  <a:lnTo>
                    <a:pt x="38511" y="379"/>
                  </a:lnTo>
                  <a:lnTo>
                    <a:pt x="38310" y="257"/>
                  </a:lnTo>
                  <a:lnTo>
                    <a:pt x="38121" y="156"/>
                  </a:lnTo>
                  <a:lnTo>
                    <a:pt x="37909" y="78"/>
                  </a:lnTo>
                  <a:lnTo>
                    <a:pt x="37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61;p21">
              <a:extLst>
                <a:ext uri="{FF2B5EF4-FFF2-40B4-BE49-F238E27FC236}">
                  <a16:creationId xmlns:a16="http://schemas.microsoft.com/office/drawing/2014/main" id="{BC1B873F-37B8-4F54-90E3-F9417E548B5A}"/>
                </a:ext>
              </a:extLst>
            </p:cNvPr>
            <p:cNvSpPr/>
            <p:nvPr/>
          </p:nvSpPr>
          <p:spPr>
            <a:xfrm>
              <a:off x="7294727" y="2237073"/>
              <a:ext cx="1250724" cy="1231129"/>
            </a:xfrm>
            <a:custGeom>
              <a:avLst/>
              <a:gdLst/>
              <a:ahLst/>
              <a:cxnLst/>
              <a:rect l="l" t="t" r="r" b="b"/>
              <a:pathLst>
                <a:path w="53296" h="52461" fill="none" extrusionOk="0">
                  <a:moveTo>
                    <a:pt x="37709" y="0"/>
                  </a:moveTo>
                  <a:lnTo>
                    <a:pt x="37709" y="0"/>
                  </a:lnTo>
                  <a:lnTo>
                    <a:pt x="37843" y="501"/>
                  </a:lnTo>
                  <a:lnTo>
                    <a:pt x="37987" y="1025"/>
                  </a:lnTo>
                  <a:lnTo>
                    <a:pt x="38110" y="1581"/>
                  </a:lnTo>
                  <a:lnTo>
                    <a:pt x="38243" y="2160"/>
                  </a:lnTo>
                  <a:lnTo>
                    <a:pt x="38355" y="2750"/>
                  </a:lnTo>
                  <a:lnTo>
                    <a:pt x="38477" y="3363"/>
                  </a:lnTo>
                  <a:lnTo>
                    <a:pt x="38589" y="3986"/>
                  </a:lnTo>
                  <a:lnTo>
                    <a:pt x="38689" y="4621"/>
                  </a:lnTo>
                  <a:lnTo>
                    <a:pt x="38889" y="5912"/>
                  </a:lnTo>
                  <a:lnTo>
                    <a:pt x="39056" y="7215"/>
                  </a:lnTo>
                  <a:lnTo>
                    <a:pt x="39223" y="8495"/>
                  </a:lnTo>
                  <a:lnTo>
                    <a:pt x="39357" y="9742"/>
                  </a:lnTo>
                  <a:lnTo>
                    <a:pt x="39479" y="10933"/>
                  </a:lnTo>
                  <a:lnTo>
                    <a:pt x="39579" y="12036"/>
                  </a:lnTo>
                  <a:lnTo>
                    <a:pt x="39746" y="13895"/>
                  </a:lnTo>
                  <a:lnTo>
                    <a:pt x="39836" y="15142"/>
                  </a:lnTo>
                  <a:lnTo>
                    <a:pt x="39869" y="15609"/>
                  </a:lnTo>
                  <a:lnTo>
                    <a:pt x="34124" y="15910"/>
                  </a:lnTo>
                  <a:lnTo>
                    <a:pt x="32866" y="26375"/>
                  </a:lnTo>
                  <a:lnTo>
                    <a:pt x="32866" y="26375"/>
                  </a:lnTo>
                  <a:lnTo>
                    <a:pt x="32855" y="26442"/>
                  </a:lnTo>
                  <a:lnTo>
                    <a:pt x="32833" y="26498"/>
                  </a:lnTo>
                  <a:lnTo>
                    <a:pt x="32788" y="26565"/>
                  </a:lnTo>
                  <a:lnTo>
                    <a:pt x="32732" y="26620"/>
                  </a:lnTo>
                  <a:lnTo>
                    <a:pt x="32655" y="26676"/>
                  </a:lnTo>
                  <a:lnTo>
                    <a:pt x="32577" y="26732"/>
                  </a:lnTo>
                  <a:lnTo>
                    <a:pt x="32476" y="26787"/>
                  </a:lnTo>
                  <a:lnTo>
                    <a:pt x="32365" y="26843"/>
                  </a:lnTo>
                  <a:lnTo>
                    <a:pt x="32120" y="26943"/>
                  </a:lnTo>
                  <a:lnTo>
                    <a:pt x="31820" y="27043"/>
                  </a:lnTo>
                  <a:lnTo>
                    <a:pt x="31474" y="27132"/>
                  </a:lnTo>
                  <a:lnTo>
                    <a:pt x="31107" y="27222"/>
                  </a:lnTo>
                  <a:lnTo>
                    <a:pt x="30695" y="27299"/>
                  </a:lnTo>
                  <a:lnTo>
                    <a:pt x="30261" y="27366"/>
                  </a:lnTo>
                  <a:lnTo>
                    <a:pt x="29793" y="27444"/>
                  </a:lnTo>
                  <a:lnTo>
                    <a:pt x="29303" y="27511"/>
                  </a:lnTo>
                  <a:lnTo>
                    <a:pt x="28268" y="27622"/>
                  </a:lnTo>
                  <a:lnTo>
                    <a:pt x="27199" y="27723"/>
                  </a:lnTo>
                  <a:lnTo>
                    <a:pt x="27199" y="27723"/>
                  </a:lnTo>
                  <a:lnTo>
                    <a:pt x="26976" y="27934"/>
                  </a:lnTo>
                  <a:lnTo>
                    <a:pt x="26743" y="28123"/>
                  </a:lnTo>
                  <a:lnTo>
                    <a:pt x="26509" y="28290"/>
                  </a:lnTo>
                  <a:lnTo>
                    <a:pt x="26386" y="28357"/>
                  </a:lnTo>
                  <a:lnTo>
                    <a:pt x="26264" y="28424"/>
                  </a:lnTo>
                  <a:lnTo>
                    <a:pt x="26141" y="28491"/>
                  </a:lnTo>
                  <a:lnTo>
                    <a:pt x="26019" y="28535"/>
                  </a:lnTo>
                  <a:lnTo>
                    <a:pt x="25885" y="28580"/>
                  </a:lnTo>
                  <a:lnTo>
                    <a:pt x="25763" y="28613"/>
                  </a:lnTo>
                  <a:lnTo>
                    <a:pt x="25629" y="28647"/>
                  </a:lnTo>
                  <a:lnTo>
                    <a:pt x="25496" y="28669"/>
                  </a:lnTo>
                  <a:lnTo>
                    <a:pt x="25362" y="28680"/>
                  </a:lnTo>
                  <a:lnTo>
                    <a:pt x="25217" y="28680"/>
                  </a:lnTo>
                  <a:lnTo>
                    <a:pt x="25217" y="28680"/>
                  </a:lnTo>
                  <a:lnTo>
                    <a:pt x="25206" y="28680"/>
                  </a:lnTo>
                  <a:lnTo>
                    <a:pt x="25206" y="28680"/>
                  </a:lnTo>
                  <a:lnTo>
                    <a:pt x="25062" y="28680"/>
                  </a:lnTo>
                  <a:lnTo>
                    <a:pt x="25062" y="28680"/>
                  </a:lnTo>
                  <a:lnTo>
                    <a:pt x="24505" y="28691"/>
                  </a:lnTo>
                  <a:lnTo>
                    <a:pt x="23959" y="28713"/>
                  </a:lnTo>
                  <a:lnTo>
                    <a:pt x="23414" y="28747"/>
                  </a:lnTo>
                  <a:lnTo>
                    <a:pt x="22868" y="28780"/>
                  </a:lnTo>
                  <a:lnTo>
                    <a:pt x="22323" y="28836"/>
                  </a:lnTo>
                  <a:lnTo>
                    <a:pt x="21777" y="28903"/>
                  </a:lnTo>
                  <a:lnTo>
                    <a:pt x="21232" y="28981"/>
                  </a:lnTo>
                  <a:lnTo>
                    <a:pt x="20686" y="29070"/>
                  </a:lnTo>
                  <a:lnTo>
                    <a:pt x="20152" y="29170"/>
                  </a:lnTo>
                  <a:lnTo>
                    <a:pt x="19606" y="29270"/>
                  </a:lnTo>
                  <a:lnTo>
                    <a:pt x="19072" y="29381"/>
                  </a:lnTo>
                  <a:lnTo>
                    <a:pt x="18537" y="29504"/>
                  </a:lnTo>
                  <a:lnTo>
                    <a:pt x="18003" y="29637"/>
                  </a:lnTo>
                  <a:lnTo>
                    <a:pt x="17469" y="29771"/>
                  </a:lnTo>
                  <a:lnTo>
                    <a:pt x="16411" y="30072"/>
                  </a:lnTo>
                  <a:lnTo>
                    <a:pt x="16411" y="30072"/>
                  </a:lnTo>
                  <a:lnTo>
                    <a:pt x="16043" y="31508"/>
                  </a:lnTo>
                  <a:lnTo>
                    <a:pt x="15888" y="32131"/>
                  </a:lnTo>
                  <a:lnTo>
                    <a:pt x="15721" y="32710"/>
                  </a:lnTo>
                  <a:lnTo>
                    <a:pt x="15576" y="33211"/>
                  </a:lnTo>
                  <a:lnTo>
                    <a:pt x="15431" y="33657"/>
                  </a:lnTo>
                  <a:lnTo>
                    <a:pt x="15298" y="34013"/>
                  </a:lnTo>
                  <a:lnTo>
                    <a:pt x="15231" y="34169"/>
                  </a:lnTo>
                  <a:lnTo>
                    <a:pt x="15164" y="34302"/>
                  </a:lnTo>
                  <a:lnTo>
                    <a:pt x="15164" y="34302"/>
                  </a:lnTo>
                  <a:lnTo>
                    <a:pt x="15108" y="34391"/>
                  </a:lnTo>
                  <a:lnTo>
                    <a:pt x="15053" y="34481"/>
                  </a:lnTo>
                  <a:lnTo>
                    <a:pt x="14908" y="34648"/>
                  </a:lnTo>
                  <a:lnTo>
                    <a:pt x="14730" y="34826"/>
                  </a:lnTo>
                  <a:lnTo>
                    <a:pt x="14518" y="35004"/>
                  </a:lnTo>
                  <a:lnTo>
                    <a:pt x="14284" y="35182"/>
                  </a:lnTo>
                  <a:lnTo>
                    <a:pt x="14017" y="35360"/>
                  </a:lnTo>
                  <a:lnTo>
                    <a:pt x="13717" y="35538"/>
                  </a:lnTo>
                  <a:lnTo>
                    <a:pt x="13394" y="35716"/>
                  </a:lnTo>
                  <a:lnTo>
                    <a:pt x="13049" y="35906"/>
                  </a:lnTo>
                  <a:lnTo>
                    <a:pt x="12681" y="36084"/>
                  </a:lnTo>
                  <a:lnTo>
                    <a:pt x="12292" y="36273"/>
                  </a:lnTo>
                  <a:lnTo>
                    <a:pt x="11880" y="36462"/>
                  </a:lnTo>
                  <a:lnTo>
                    <a:pt x="11000" y="36852"/>
                  </a:lnTo>
                  <a:lnTo>
                    <a:pt x="10065" y="37242"/>
                  </a:lnTo>
                  <a:lnTo>
                    <a:pt x="9085" y="37642"/>
                  </a:lnTo>
                  <a:lnTo>
                    <a:pt x="8061" y="38054"/>
                  </a:lnTo>
                  <a:lnTo>
                    <a:pt x="5968" y="38889"/>
                  </a:lnTo>
                  <a:lnTo>
                    <a:pt x="4921" y="39324"/>
                  </a:lnTo>
                  <a:lnTo>
                    <a:pt x="3886" y="39758"/>
                  </a:lnTo>
                  <a:lnTo>
                    <a:pt x="2884" y="40214"/>
                  </a:lnTo>
                  <a:lnTo>
                    <a:pt x="2394" y="40437"/>
                  </a:lnTo>
                  <a:lnTo>
                    <a:pt x="1915" y="40671"/>
                  </a:lnTo>
                  <a:lnTo>
                    <a:pt x="1915" y="40671"/>
                  </a:lnTo>
                  <a:lnTo>
                    <a:pt x="1414" y="40916"/>
                  </a:lnTo>
                  <a:lnTo>
                    <a:pt x="935" y="41172"/>
                  </a:lnTo>
                  <a:lnTo>
                    <a:pt x="935" y="41172"/>
                  </a:lnTo>
                  <a:lnTo>
                    <a:pt x="991" y="41417"/>
                  </a:lnTo>
                  <a:lnTo>
                    <a:pt x="1058" y="41662"/>
                  </a:lnTo>
                  <a:lnTo>
                    <a:pt x="1125" y="41906"/>
                  </a:lnTo>
                  <a:lnTo>
                    <a:pt x="1203" y="42151"/>
                  </a:lnTo>
                  <a:lnTo>
                    <a:pt x="1292" y="42396"/>
                  </a:lnTo>
                  <a:lnTo>
                    <a:pt x="1381" y="42630"/>
                  </a:lnTo>
                  <a:lnTo>
                    <a:pt x="1481" y="42864"/>
                  </a:lnTo>
                  <a:lnTo>
                    <a:pt x="1592" y="43098"/>
                  </a:lnTo>
                  <a:lnTo>
                    <a:pt x="1704" y="43332"/>
                  </a:lnTo>
                  <a:lnTo>
                    <a:pt x="1826" y="43565"/>
                  </a:lnTo>
                  <a:lnTo>
                    <a:pt x="2082" y="44022"/>
                  </a:lnTo>
                  <a:lnTo>
                    <a:pt x="2361" y="44456"/>
                  </a:lnTo>
                  <a:lnTo>
                    <a:pt x="2661" y="44890"/>
                  </a:lnTo>
                  <a:lnTo>
                    <a:pt x="2984" y="45313"/>
                  </a:lnTo>
                  <a:lnTo>
                    <a:pt x="3318" y="45725"/>
                  </a:lnTo>
                  <a:lnTo>
                    <a:pt x="3674" y="46126"/>
                  </a:lnTo>
                  <a:lnTo>
                    <a:pt x="4042" y="46505"/>
                  </a:lnTo>
                  <a:lnTo>
                    <a:pt x="4420" y="46883"/>
                  </a:lnTo>
                  <a:lnTo>
                    <a:pt x="4821" y="47250"/>
                  </a:lnTo>
                  <a:lnTo>
                    <a:pt x="5222" y="47596"/>
                  </a:lnTo>
                  <a:lnTo>
                    <a:pt x="5623" y="47930"/>
                  </a:lnTo>
                  <a:lnTo>
                    <a:pt x="5623" y="47930"/>
                  </a:lnTo>
                  <a:lnTo>
                    <a:pt x="4264" y="48074"/>
                  </a:lnTo>
                  <a:lnTo>
                    <a:pt x="2862" y="48197"/>
                  </a:lnTo>
                  <a:lnTo>
                    <a:pt x="1448" y="48297"/>
                  </a:lnTo>
                  <a:lnTo>
                    <a:pt x="0" y="48397"/>
                  </a:lnTo>
                  <a:lnTo>
                    <a:pt x="0" y="48397"/>
                  </a:lnTo>
                  <a:lnTo>
                    <a:pt x="590" y="48742"/>
                  </a:lnTo>
                  <a:lnTo>
                    <a:pt x="913" y="48920"/>
                  </a:lnTo>
                  <a:lnTo>
                    <a:pt x="1236" y="49087"/>
                  </a:lnTo>
                  <a:lnTo>
                    <a:pt x="1570" y="49254"/>
                  </a:lnTo>
                  <a:lnTo>
                    <a:pt x="1915" y="49421"/>
                  </a:lnTo>
                  <a:lnTo>
                    <a:pt x="2283" y="49588"/>
                  </a:lnTo>
                  <a:lnTo>
                    <a:pt x="2650" y="49744"/>
                  </a:lnTo>
                  <a:lnTo>
                    <a:pt x="3040" y="49900"/>
                  </a:lnTo>
                  <a:lnTo>
                    <a:pt x="3440" y="50056"/>
                  </a:lnTo>
                  <a:lnTo>
                    <a:pt x="3852" y="50212"/>
                  </a:lnTo>
                  <a:lnTo>
                    <a:pt x="4287" y="50357"/>
                  </a:lnTo>
                  <a:lnTo>
                    <a:pt x="4732" y="50501"/>
                  </a:lnTo>
                  <a:lnTo>
                    <a:pt x="5200" y="50646"/>
                  </a:lnTo>
                  <a:lnTo>
                    <a:pt x="5678" y="50780"/>
                  </a:lnTo>
                  <a:lnTo>
                    <a:pt x="6179" y="50913"/>
                  </a:lnTo>
                  <a:lnTo>
                    <a:pt x="6703" y="51047"/>
                  </a:lnTo>
                  <a:lnTo>
                    <a:pt x="7237" y="51169"/>
                  </a:lnTo>
                  <a:lnTo>
                    <a:pt x="7794" y="51292"/>
                  </a:lnTo>
                  <a:lnTo>
                    <a:pt x="8373" y="51403"/>
                  </a:lnTo>
                  <a:lnTo>
                    <a:pt x="8974" y="51515"/>
                  </a:lnTo>
                  <a:lnTo>
                    <a:pt x="9586" y="51615"/>
                  </a:lnTo>
                  <a:lnTo>
                    <a:pt x="10232" y="51715"/>
                  </a:lnTo>
                  <a:lnTo>
                    <a:pt x="10889" y="51815"/>
                  </a:lnTo>
                  <a:lnTo>
                    <a:pt x="11579" y="51904"/>
                  </a:lnTo>
                  <a:lnTo>
                    <a:pt x="12292" y="51982"/>
                  </a:lnTo>
                  <a:lnTo>
                    <a:pt x="13026" y="52060"/>
                  </a:lnTo>
                  <a:lnTo>
                    <a:pt x="13783" y="52127"/>
                  </a:lnTo>
                  <a:lnTo>
                    <a:pt x="14574" y="52194"/>
                  </a:lnTo>
                  <a:lnTo>
                    <a:pt x="15387" y="52249"/>
                  </a:lnTo>
                  <a:lnTo>
                    <a:pt x="16222" y="52305"/>
                  </a:lnTo>
                  <a:lnTo>
                    <a:pt x="17090" y="52350"/>
                  </a:lnTo>
                  <a:lnTo>
                    <a:pt x="17090" y="52350"/>
                  </a:lnTo>
                  <a:lnTo>
                    <a:pt x="18537" y="52394"/>
                  </a:lnTo>
                  <a:lnTo>
                    <a:pt x="20074" y="52439"/>
                  </a:lnTo>
                  <a:lnTo>
                    <a:pt x="20074" y="52439"/>
                  </a:lnTo>
                  <a:lnTo>
                    <a:pt x="21777" y="52461"/>
                  </a:lnTo>
                  <a:lnTo>
                    <a:pt x="23425" y="52461"/>
                  </a:lnTo>
                  <a:lnTo>
                    <a:pt x="23425" y="52461"/>
                  </a:lnTo>
                  <a:lnTo>
                    <a:pt x="24783" y="52461"/>
                  </a:lnTo>
                  <a:lnTo>
                    <a:pt x="26097" y="52439"/>
                  </a:lnTo>
                  <a:lnTo>
                    <a:pt x="27377" y="52416"/>
                  </a:lnTo>
                  <a:lnTo>
                    <a:pt x="28613" y="52372"/>
                  </a:lnTo>
                  <a:lnTo>
                    <a:pt x="29815" y="52316"/>
                  </a:lnTo>
                  <a:lnTo>
                    <a:pt x="30984" y="52238"/>
                  </a:lnTo>
                  <a:lnTo>
                    <a:pt x="32109" y="52160"/>
                  </a:lnTo>
                  <a:lnTo>
                    <a:pt x="33211" y="52060"/>
                  </a:lnTo>
                  <a:lnTo>
                    <a:pt x="34269" y="51938"/>
                  </a:lnTo>
                  <a:lnTo>
                    <a:pt x="35304" y="51815"/>
                  </a:lnTo>
                  <a:lnTo>
                    <a:pt x="36295" y="51659"/>
                  </a:lnTo>
                  <a:lnTo>
                    <a:pt x="37253" y="51492"/>
                  </a:lnTo>
                  <a:lnTo>
                    <a:pt x="38188" y="51314"/>
                  </a:lnTo>
                  <a:lnTo>
                    <a:pt x="39078" y="51103"/>
                  </a:lnTo>
                  <a:lnTo>
                    <a:pt x="39947" y="50880"/>
                  </a:lnTo>
                  <a:lnTo>
                    <a:pt x="40370" y="50769"/>
                  </a:lnTo>
                  <a:lnTo>
                    <a:pt x="40782" y="50646"/>
                  </a:lnTo>
                  <a:lnTo>
                    <a:pt x="41183" y="50513"/>
                  </a:lnTo>
                  <a:lnTo>
                    <a:pt x="41583" y="50379"/>
                  </a:lnTo>
                  <a:lnTo>
                    <a:pt x="41973" y="50234"/>
                  </a:lnTo>
                  <a:lnTo>
                    <a:pt x="42363" y="50089"/>
                  </a:lnTo>
                  <a:lnTo>
                    <a:pt x="42741" y="49945"/>
                  </a:lnTo>
                  <a:lnTo>
                    <a:pt x="43109" y="49789"/>
                  </a:lnTo>
                  <a:lnTo>
                    <a:pt x="43476" y="49633"/>
                  </a:lnTo>
                  <a:lnTo>
                    <a:pt x="43832" y="49466"/>
                  </a:lnTo>
                  <a:lnTo>
                    <a:pt x="44178" y="49288"/>
                  </a:lnTo>
                  <a:lnTo>
                    <a:pt x="44523" y="49110"/>
                  </a:lnTo>
                  <a:lnTo>
                    <a:pt x="44857" y="48932"/>
                  </a:lnTo>
                  <a:lnTo>
                    <a:pt x="45191" y="48742"/>
                  </a:lnTo>
                  <a:lnTo>
                    <a:pt x="45514" y="48542"/>
                  </a:lnTo>
                  <a:lnTo>
                    <a:pt x="45825" y="48342"/>
                  </a:lnTo>
                  <a:lnTo>
                    <a:pt x="46137" y="48130"/>
                  </a:lnTo>
                  <a:lnTo>
                    <a:pt x="46438" y="47918"/>
                  </a:lnTo>
                  <a:lnTo>
                    <a:pt x="46738" y="47696"/>
                  </a:lnTo>
                  <a:lnTo>
                    <a:pt x="47028" y="47473"/>
                  </a:lnTo>
                  <a:lnTo>
                    <a:pt x="47306" y="47239"/>
                  </a:lnTo>
                  <a:lnTo>
                    <a:pt x="47584" y="46994"/>
                  </a:lnTo>
                  <a:lnTo>
                    <a:pt x="47863" y="46749"/>
                  </a:lnTo>
                  <a:lnTo>
                    <a:pt x="48130" y="46505"/>
                  </a:lnTo>
                  <a:lnTo>
                    <a:pt x="48386" y="46237"/>
                  </a:lnTo>
                  <a:lnTo>
                    <a:pt x="48642" y="45970"/>
                  </a:lnTo>
                  <a:lnTo>
                    <a:pt x="48887" y="45703"/>
                  </a:lnTo>
                  <a:lnTo>
                    <a:pt x="49132" y="45425"/>
                  </a:lnTo>
                  <a:lnTo>
                    <a:pt x="49377" y="45135"/>
                  </a:lnTo>
                  <a:lnTo>
                    <a:pt x="49611" y="44846"/>
                  </a:lnTo>
                  <a:lnTo>
                    <a:pt x="49833" y="44545"/>
                  </a:lnTo>
                  <a:lnTo>
                    <a:pt x="50056" y="44233"/>
                  </a:lnTo>
                  <a:lnTo>
                    <a:pt x="50268" y="43922"/>
                  </a:lnTo>
                  <a:lnTo>
                    <a:pt x="50479" y="43599"/>
                  </a:lnTo>
                  <a:lnTo>
                    <a:pt x="50479" y="43599"/>
                  </a:lnTo>
                  <a:lnTo>
                    <a:pt x="50746" y="43165"/>
                  </a:lnTo>
                  <a:lnTo>
                    <a:pt x="50991" y="42719"/>
                  </a:lnTo>
                  <a:lnTo>
                    <a:pt x="51225" y="42252"/>
                  </a:lnTo>
                  <a:lnTo>
                    <a:pt x="51448" y="41762"/>
                  </a:lnTo>
                  <a:lnTo>
                    <a:pt x="51648" y="41261"/>
                  </a:lnTo>
                  <a:lnTo>
                    <a:pt x="51849" y="40737"/>
                  </a:lnTo>
                  <a:lnTo>
                    <a:pt x="52027" y="40203"/>
                  </a:lnTo>
                  <a:lnTo>
                    <a:pt x="52194" y="39646"/>
                  </a:lnTo>
                  <a:lnTo>
                    <a:pt x="52350" y="39079"/>
                  </a:lnTo>
                  <a:lnTo>
                    <a:pt x="52494" y="38489"/>
                  </a:lnTo>
                  <a:lnTo>
                    <a:pt x="52628" y="37887"/>
                  </a:lnTo>
                  <a:lnTo>
                    <a:pt x="52750" y="37275"/>
                  </a:lnTo>
                  <a:lnTo>
                    <a:pt x="52862" y="36652"/>
                  </a:lnTo>
                  <a:lnTo>
                    <a:pt x="52951" y="36017"/>
                  </a:lnTo>
                  <a:lnTo>
                    <a:pt x="53040" y="35360"/>
                  </a:lnTo>
                  <a:lnTo>
                    <a:pt x="53107" y="34703"/>
                  </a:lnTo>
                  <a:lnTo>
                    <a:pt x="53107" y="34703"/>
                  </a:lnTo>
                  <a:lnTo>
                    <a:pt x="53173" y="33946"/>
                  </a:lnTo>
                  <a:lnTo>
                    <a:pt x="53229" y="33189"/>
                  </a:lnTo>
                  <a:lnTo>
                    <a:pt x="53262" y="32410"/>
                  </a:lnTo>
                  <a:lnTo>
                    <a:pt x="53285" y="31630"/>
                  </a:lnTo>
                  <a:lnTo>
                    <a:pt x="53296" y="30829"/>
                  </a:lnTo>
                  <a:lnTo>
                    <a:pt x="53285" y="30027"/>
                  </a:lnTo>
                  <a:lnTo>
                    <a:pt x="53262" y="29214"/>
                  </a:lnTo>
                  <a:lnTo>
                    <a:pt x="53229" y="28402"/>
                  </a:lnTo>
                  <a:lnTo>
                    <a:pt x="53229" y="28402"/>
                  </a:lnTo>
                  <a:lnTo>
                    <a:pt x="53006" y="28658"/>
                  </a:lnTo>
                  <a:lnTo>
                    <a:pt x="52773" y="28914"/>
                  </a:lnTo>
                  <a:lnTo>
                    <a:pt x="52517" y="29159"/>
                  </a:lnTo>
                  <a:lnTo>
                    <a:pt x="52260" y="29393"/>
                  </a:lnTo>
                  <a:lnTo>
                    <a:pt x="51993" y="29615"/>
                  </a:lnTo>
                  <a:lnTo>
                    <a:pt x="51726" y="29827"/>
                  </a:lnTo>
                  <a:lnTo>
                    <a:pt x="51437" y="30027"/>
                  </a:lnTo>
                  <a:lnTo>
                    <a:pt x="51147" y="30216"/>
                  </a:lnTo>
                  <a:lnTo>
                    <a:pt x="50846" y="30395"/>
                  </a:lnTo>
                  <a:lnTo>
                    <a:pt x="50546" y="30562"/>
                  </a:lnTo>
                  <a:lnTo>
                    <a:pt x="50234" y="30717"/>
                  </a:lnTo>
                  <a:lnTo>
                    <a:pt x="49911" y="30862"/>
                  </a:lnTo>
                  <a:lnTo>
                    <a:pt x="49588" y="30985"/>
                  </a:lnTo>
                  <a:lnTo>
                    <a:pt x="49254" y="31096"/>
                  </a:lnTo>
                  <a:lnTo>
                    <a:pt x="48920" y="31196"/>
                  </a:lnTo>
                  <a:lnTo>
                    <a:pt x="48586" y="31285"/>
                  </a:lnTo>
                  <a:lnTo>
                    <a:pt x="48586" y="31285"/>
                  </a:lnTo>
                  <a:lnTo>
                    <a:pt x="48364" y="31330"/>
                  </a:lnTo>
                  <a:lnTo>
                    <a:pt x="48130" y="31374"/>
                  </a:lnTo>
                  <a:lnTo>
                    <a:pt x="47673" y="31441"/>
                  </a:lnTo>
                  <a:lnTo>
                    <a:pt x="47206" y="31475"/>
                  </a:lnTo>
                  <a:lnTo>
                    <a:pt x="46738" y="31486"/>
                  </a:lnTo>
                  <a:lnTo>
                    <a:pt x="46738" y="31486"/>
                  </a:lnTo>
                  <a:lnTo>
                    <a:pt x="46427" y="31486"/>
                  </a:lnTo>
                  <a:lnTo>
                    <a:pt x="46126" y="31463"/>
                  </a:lnTo>
                  <a:lnTo>
                    <a:pt x="45814" y="31441"/>
                  </a:lnTo>
                  <a:lnTo>
                    <a:pt x="45514" y="31397"/>
                  </a:lnTo>
                  <a:lnTo>
                    <a:pt x="45213" y="31352"/>
                  </a:lnTo>
                  <a:lnTo>
                    <a:pt x="44912" y="31296"/>
                  </a:lnTo>
                  <a:lnTo>
                    <a:pt x="44612" y="31218"/>
                  </a:lnTo>
                  <a:lnTo>
                    <a:pt x="44311" y="31141"/>
                  </a:lnTo>
                  <a:lnTo>
                    <a:pt x="44022" y="31051"/>
                  </a:lnTo>
                  <a:lnTo>
                    <a:pt x="43732" y="30951"/>
                  </a:lnTo>
                  <a:lnTo>
                    <a:pt x="43454" y="30840"/>
                  </a:lnTo>
                  <a:lnTo>
                    <a:pt x="43164" y="30717"/>
                  </a:lnTo>
                  <a:lnTo>
                    <a:pt x="42886" y="30584"/>
                  </a:lnTo>
                  <a:lnTo>
                    <a:pt x="42619" y="30439"/>
                  </a:lnTo>
                  <a:lnTo>
                    <a:pt x="42352" y="30283"/>
                  </a:lnTo>
                  <a:lnTo>
                    <a:pt x="42096" y="30127"/>
                  </a:lnTo>
                  <a:lnTo>
                    <a:pt x="42096" y="30127"/>
                  </a:lnTo>
                  <a:lnTo>
                    <a:pt x="41806" y="29927"/>
                  </a:lnTo>
                  <a:lnTo>
                    <a:pt x="41528" y="29715"/>
                  </a:lnTo>
                  <a:lnTo>
                    <a:pt x="41261" y="29493"/>
                  </a:lnTo>
                  <a:lnTo>
                    <a:pt x="41005" y="29248"/>
                  </a:lnTo>
                  <a:lnTo>
                    <a:pt x="40771" y="28992"/>
                  </a:lnTo>
                  <a:lnTo>
                    <a:pt x="40548" y="28725"/>
                  </a:lnTo>
                  <a:lnTo>
                    <a:pt x="40448" y="28580"/>
                  </a:lnTo>
                  <a:lnTo>
                    <a:pt x="40359" y="28435"/>
                  </a:lnTo>
                  <a:lnTo>
                    <a:pt x="40259" y="28290"/>
                  </a:lnTo>
                  <a:lnTo>
                    <a:pt x="40181" y="28134"/>
                  </a:lnTo>
                  <a:lnTo>
                    <a:pt x="40181" y="28134"/>
                  </a:lnTo>
                  <a:lnTo>
                    <a:pt x="40069" y="27901"/>
                  </a:lnTo>
                  <a:lnTo>
                    <a:pt x="39969" y="27656"/>
                  </a:lnTo>
                  <a:lnTo>
                    <a:pt x="39891" y="27411"/>
                  </a:lnTo>
                  <a:lnTo>
                    <a:pt x="39824" y="27166"/>
                  </a:lnTo>
                  <a:lnTo>
                    <a:pt x="39769" y="26910"/>
                  </a:lnTo>
                  <a:lnTo>
                    <a:pt x="39724" y="26654"/>
                  </a:lnTo>
                  <a:lnTo>
                    <a:pt x="39691" y="26398"/>
                  </a:lnTo>
                  <a:lnTo>
                    <a:pt x="39669" y="26130"/>
                  </a:lnTo>
                  <a:lnTo>
                    <a:pt x="39657" y="25874"/>
                  </a:lnTo>
                  <a:lnTo>
                    <a:pt x="39657" y="25607"/>
                  </a:lnTo>
                  <a:lnTo>
                    <a:pt x="39657" y="25340"/>
                  </a:lnTo>
                  <a:lnTo>
                    <a:pt x="39669" y="25073"/>
                  </a:lnTo>
                  <a:lnTo>
                    <a:pt x="39702" y="24550"/>
                  </a:lnTo>
                  <a:lnTo>
                    <a:pt x="39746" y="24015"/>
                  </a:lnTo>
                  <a:lnTo>
                    <a:pt x="39746" y="24015"/>
                  </a:lnTo>
                  <a:lnTo>
                    <a:pt x="39836" y="23258"/>
                  </a:lnTo>
                  <a:lnTo>
                    <a:pt x="39947" y="22501"/>
                  </a:lnTo>
                  <a:lnTo>
                    <a:pt x="40080" y="21755"/>
                  </a:lnTo>
                  <a:lnTo>
                    <a:pt x="40236" y="21020"/>
                  </a:lnTo>
                  <a:lnTo>
                    <a:pt x="40392" y="20274"/>
                  </a:lnTo>
                  <a:lnTo>
                    <a:pt x="40559" y="19540"/>
                  </a:lnTo>
                  <a:lnTo>
                    <a:pt x="40915" y="18081"/>
                  </a:lnTo>
                  <a:lnTo>
                    <a:pt x="41094" y="17346"/>
                  </a:lnTo>
                  <a:lnTo>
                    <a:pt x="41261" y="16611"/>
                  </a:lnTo>
                  <a:lnTo>
                    <a:pt x="41416" y="15888"/>
                  </a:lnTo>
                  <a:lnTo>
                    <a:pt x="41561" y="15142"/>
                  </a:lnTo>
                  <a:lnTo>
                    <a:pt x="41695" y="14407"/>
                  </a:lnTo>
                  <a:lnTo>
                    <a:pt x="41806" y="13661"/>
                  </a:lnTo>
                  <a:lnTo>
                    <a:pt x="41895" y="12904"/>
                  </a:lnTo>
                  <a:lnTo>
                    <a:pt x="41929" y="12526"/>
                  </a:lnTo>
                  <a:lnTo>
                    <a:pt x="41951" y="12147"/>
                  </a:lnTo>
                  <a:lnTo>
                    <a:pt x="41951" y="12147"/>
                  </a:lnTo>
                  <a:lnTo>
                    <a:pt x="41984" y="11546"/>
                  </a:lnTo>
                  <a:lnTo>
                    <a:pt x="41995" y="10945"/>
                  </a:lnTo>
                  <a:lnTo>
                    <a:pt x="42007" y="10343"/>
                  </a:lnTo>
                  <a:lnTo>
                    <a:pt x="41995" y="9742"/>
                  </a:lnTo>
                  <a:lnTo>
                    <a:pt x="41962" y="9152"/>
                  </a:lnTo>
                  <a:lnTo>
                    <a:pt x="41929" y="8551"/>
                  </a:lnTo>
                  <a:lnTo>
                    <a:pt x="41862" y="7961"/>
                  </a:lnTo>
                  <a:lnTo>
                    <a:pt x="41795" y="7371"/>
                  </a:lnTo>
                  <a:lnTo>
                    <a:pt x="41695" y="6792"/>
                  </a:lnTo>
                  <a:lnTo>
                    <a:pt x="41583" y="6202"/>
                  </a:lnTo>
                  <a:lnTo>
                    <a:pt x="41450" y="5623"/>
                  </a:lnTo>
                  <a:lnTo>
                    <a:pt x="41294" y="5055"/>
                  </a:lnTo>
                  <a:lnTo>
                    <a:pt x="41105" y="4476"/>
                  </a:lnTo>
                  <a:lnTo>
                    <a:pt x="40904" y="3919"/>
                  </a:lnTo>
                  <a:lnTo>
                    <a:pt x="40682" y="3352"/>
                  </a:lnTo>
                  <a:lnTo>
                    <a:pt x="40426" y="2795"/>
                  </a:lnTo>
                  <a:lnTo>
                    <a:pt x="40426" y="2795"/>
                  </a:lnTo>
                  <a:lnTo>
                    <a:pt x="40259" y="2450"/>
                  </a:lnTo>
                  <a:lnTo>
                    <a:pt x="40058" y="2094"/>
                  </a:lnTo>
                  <a:lnTo>
                    <a:pt x="39858" y="1760"/>
                  </a:lnTo>
                  <a:lnTo>
                    <a:pt x="39635" y="1437"/>
                  </a:lnTo>
                  <a:lnTo>
                    <a:pt x="39513" y="1281"/>
                  </a:lnTo>
                  <a:lnTo>
                    <a:pt x="39379" y="1136"/>
                  </a:lnTo>
                  <a:lnTo>
                    <a:pt x="39257" y="991"/>
                  </a:lnTo>
                  <a:lnTo>
                    <a:pt x="39112" y="858"/>
                  </a:lnTo>
                  <a:lnTo>
                    <a:pt x="38978" y="724"/>
                  </a:lnTo>
                  <a:lnTo>
                    <a:pt x="38822" y="602"/>
                  </a:lnTo>
                  <a:lnTo>
                    <a:pt x="38667" y="479"/>
                  </a:lnTo>
                  <a:lnTo>
                    <a:pt x="38511" y="379"/>
                  </a:lnTo>
                  <a:lnTo>
                    <a:pt x="38511" y="379"/>
                  </a:lnTo>
                  <a:lnTo>
                    <a:pt x="38310" y="257"/>
                  </a:lnTo>
                  <a:lnTo>
                    <a:pt x="38121" y="156"/>
                  </a:lnTo>
                  <a:lnTo>
                    <a:pt x="37909" y="78"/>
                  </a:lnTo>
                  <a:lnTo>
                    <a:pt x="377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62;p21">
              <a:extLst>
                <a:ext uri="{FF2B5EF4-FFF2-40B4-BE49-F238E27FC236}">
                  <a16:creationId xmlns:a16="http://schemas.microsoft.com/office/drawing/2014/main" id="{F3D9FDD2-2C13-488C-A81E-2D76E0F78982}"/>
                </a:ext>
              </a:extLst>
            </p:cNvPr>
            <p:cNvSpPr/>
            <p:nvPr/>
          </p:nvSpPr>
          <p:spPr>
            <a:xfrm>
              <a:off x="6844550" y="2337396"/>
              <a:ext cx="175584" cy="78405"/>
            </a:xfrm>
            <a:custGeom>
              <a:avLst/>
              <a:gdLst/>
              <a:ahLst/>
              <a:cxnLst/>
              <a:rect l="l" t="t" r="r" b="b"/>
              <a:pathLst>
                <a:path w="7482" h="3341" extrusionOk="0">
                  <a:moveTo>
                    <a:pt x="2940" y="1"/>
                  </a:moveTo>
                  <a:lnTo>
                    <a:pt x="2695" y="23"/>
                  </a:lnTo>
                  <a:lnTo>
                    <a:pt x="2439" y="56"/>
                  </a:lnTo>
                  <a:lnTo>
                    <a:pt x="2205" y="112"/>
                  </a:lnTo>
                  <a:lnTo>
                    <a:pt x="1960" y="168"/>
                  </a:lnTo>
                  <a:lnTo>
                    <a:pt x="1726" y="246"/>
                  </a:lnTo>
                  <a:lnTo>
                    <a:pt x="1281" y="402"/>
                  </a:lnTo>
                  <a:lnTo>
                    <a:pt x="1058" y="491"/>
                  </a:lnTo>
                  <a:lnTo>
                    <a:pt x="835" y="591"/>
                  </a:lnTo>
                  <a:lnTo>
                    <a:pt x="624" y="702"/>
                  </a:lnTo>
                  <a:lnTo>
                    <a:pt x="423" y="836"/>
                  </a:lnTo>
                  <a:lnTo>
                    <a:pt x="334" y="903"/>
                  </a:lnTo>
                  <a:lnTo>
                    <a:pt x="245" y="980"/>
                  </a:lnTo>
                  <a:lnTo>
                    <a:pt x="156" y="1058"/>
                  </a:lnTo>
                  <a:lnTo>
                    <a:pt x="78" y="1147"/>
                  </a:lnTo>
                  <a:lnTo>
                    <a:pt x="34" y="1203"/>
                  </a:lnTo>
                  <a:lnTo>
                    <a:pt x="11" y="1259"/>
                  </a:lnTo>
                  <a:lnTo>
                    <a:pt x="0" y="1326"/>
                  </a:lnTo>
                  <a:lnTo>
                    <a:pt x="0" y="1348"/>
                  </a:lnTo>
                  <a:lnTo>
                    <a:pt x="11" y="1381"/>
                  </a:lnTo>
                  <a:lnTo>
                    <a:pt x="45" y="1426"/>
                  </a:lnTo>
                  <a:lnTo>
                    <a:pt x="89" y="1448"/>
                  </a:lnTo>
                  <a:lnTo>
                    <a:pt x="145" y="1459"/>
                  </a:lnTo>
                  <a:lnTo>
                    <a:pt x="201" y="1470"/>
                  </a:lnTo>
                  <a:lnTo>
                    <a:pt x="368" y="1493"/>
                  </a:lnTo>
                  <a:lnTo>
                    <a:pt x="891" y="1493"/>
                  </a:lnTo>
                  <a:lnTo>
                    <a:pt x="1592" y="1459"/>
                  </a:lnTo>
                  <a:lnTo>
                    <a:pt x="1960" y="1448"/>
                  </a:lnTo>
                  <a:lnTo>
                    <a:pt x="2327" y="1459"/>
                  </a:lnTo>
                  <a:lnTo>
                    <a:pt x="2695" y="1481"/>
                  </a:lnTo>
                  <a:lnTo>
                    <a:pt x="3062" y="1515"/>
                  </a:lnTo>
                  <a:lnTo>
                    <a:pt x="3429" y="1559"/>
                  </a:lnTo>
                  <a:lnTo>
                    <a:pt x="3797" y="1626"/>
                  </a:lnTo>
                  <a:lnTo>
                    <a:pt x="4153" y="1704"/>
                  </a:lnTo>
                  <a:lnTo>
                    <a:pt x="4509" y="1804"/>
                  </a:lnTo>
                  <a:lnTo>
                    <a:pt x="7482" y="3341"/>
                  </a:lnTo>
                  <a:lnTo>
                    <a:pt x="7304" y="3140"/>
                  </a:lnTo>
                  <a:lnTo>
                    <a:pt x="7103" y="2918"/>
                  </a:lnTo>
                  <a:lnTo>
                    <a:pt x="6647" y="2428"/>
                  </a:lnTo>
                  <a:lnTo>
                    <a:pt x="6124" y="1916"/>
                  </a:lnTo>
                  <a:lnTo>
                    <a:pt x="5567" y="1404"/>
                  </a:lnTo>
                  <a:lnTo>
                    <a:pt x="5289" y="1159"/>
                  </a:lnTo>
                  <a:lnTo>
                    <a:pt x="5022" y="925"/>
                  </a:lnTo>
                  <a:lnTo>
                    <a:pt x="4754" y="713"/>
                  </a:lnTo>
                  <a:lnTo>
                    <a:pt x="4498" y="524"/>
                  </a:lnTo>
                  <a:lnTo>
                    <a:pt x="4253" y="357"/>
                  </a:lnTo>
                  <a:lnTo>
                    <a:pt x="4042" y="223"/>
                  </a:lnTo>
                  <a:lnTo>
                    <a:pt x="3841" y="134"/>
                  </a:lnTo>
                  <a:lnTo>
                    <a:pt x="3752" y="101"/>
                  </a:lnTo>
                  <a:lnTo>
                    <a:pt x="3674" y="68"/>
                  </a:lnTo>
                  <a:lnTo>
                    <a:pt x="3429" y="23"/>
                  </a:lnTo>
                  <a:lnTo>
                    <a:pt x="3185"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63;p21">
              <a:extLst>
                <a:ext uri="{FF2B5EF4-FFF2-40B4-BE49-F238E27FC236}">
                  <a16:creationId xmlns:a16="http://schemas.microsoft.com/office/drawing/2014/main" id="{EE58390F-CA45-404C-9733-A4A058AB96BB}"/>
                </a:ext>
              </a:extLst>
            </p:cNvPr>
            <p:cNvSpPr/>
            <p:nvPr/>
          </p:nvSpPr>
          <p:spPr>
            <a:xfrm>
              <a:off x="6844550" y="2337396"/>
              <a:ext cx="175584" cy="78405"/>
            </a:xfrm>
            <a:custGeom>
              <a:avLst/>
              <a:gdLst/>
              <a:ahLst/>
              <a:cxnLst/>
              <a:rect l="l" t="t" r="r" b="b"/>
              <a:pathLst>
                <a:path w="7482" h="3341" fill="none" extrusionOk="0">
                  <a:moveTo>
                    <a:pt x="7482" y="3341"/>
                  </a:moveTo>
                  <a:lnTo>
                    <a:pt x="7482" y="3341"/>
                  </a:lnTo>
                  <a:lnTo>
                    <a:pt x="7304" y="3140"/>
                  </a:lnTo>
                  <a:lnTo>
                    <a:pt x="7103" y="2918"/>
                  </a:lnTo>
                  <a:lnTo>
                    <a:pt x="6647" y="2428"/>
                  </a:lnTo>
                  <a:lnTo>
                    <a:pt x="6124" y="1916"/>
                  </a:lnTo>
                  <a:lnTo>
                    <a:pt x="5567" y="1404"/>
                  </a:lnTo>
                  <a:lnTo>
                    <a:pt x="5289" y="1159"/>
                  </a:lnTo>
                  <a:lnTo>
                    <a:pt x="5022" y="925"/>
                  </a:lnTo>
                  <a:lnTo>
                    <a:pt x="4754" y="713"/>
                  </a:lnTo>
                  <a:lnTo>
                    <a:pt x="4498" y="524"/>
                  </a:lnTo>
                  <a:lnTo>
                    <a:pt x="4253" y="357"/>
                  </a:lnTo>
                  <a:lnTo>
                    <a:pt x="4042" y="223"/>
                  </a:lnTo>
                  <a:lnTo>
                    <a:pt x="3841" y="134"/>
                  </a:lnTo>
                  <a:lnTo>
                    <a:pt x="3752" y="101"/>
                  </a:lnTo>
                  <a:lnTo>
                    <a:pt x="3674" y="68"/>
                  </a:lnTo>
                  <a:lnTo>
                    <a:pt x="3674" y="68"/>
                  </a:lnTo>
                  <a:lnTo>
                    <a:pt x="3429" y="23"/>
                  </a:lnTo>
                  <a:lnTo>
                    <a:pt x="3185" y="1"/>
                  </a:lnTo>
                  <a:lnTo>
                    <a:pt x="2940" y="1"/>
                  </a:lnTo>
                  <a:lnTo>
                    <a:pt x="2695" y="23"/>
                  </a:lnTo>
                  <a:lnTo>
                    <a:pt x="2439" y="56"/>
                  </a:lnTo>
                  <a:lnTo>
                    <a:pt x="2205" y="112"/>
                  </a:lnTo>
                  <a:lnTo>
                    <a:pt x="1960" y="168"/>
                  </a:lnTo>
                  <a:lnTo>
                    <a:pt x="1726" y="246"/>
                  </a:lnTo>
                  <a:lnTo>
                    <a:pt x="1726" y="246"/>
                  </a:lnTo>
                  <a:lnTo>
                    <a:pt x="1281" y="402"/>
                  </a:lnTo>
                  <a:lnTo>
                    <a:pt x="1058" y="491"/>
                  </a:lnTo>
                  <a:lnTo>
                    <a:pt x="835" y="591"/>
                  </a:lnTo>
                  <a:lnTo>
                    <a:pt x="624" y="702"/>
                  </a:lnTo>
                  <a:lnTo>
                    <a:pt x="423" y="836"/>
                  </a:lnTo>
                  <a:lnTo>
                    <a:pt x="334" y="903"/>
                  </a:lnTo>
                  <a:lnTo>
                    <a:pt x="245" y="980"/>
                  </a:lnTo>
                  <a:lnTo>
                    <a:pt x="156" y="1058"/>
                  </a:lnTo>
                  <a:lnTo>
                    <a:pt x="78" y="1147"/>
                  </a:lnTo>
                  <a:lnTo>
                    <a:pt x="78" y="1147"/>
                  </a:lnTo>
                  <a:lnTo>
                    <a:pt x="34" y="1203"/>
                  </a:lnTo>
                  <a:lnTo>
                    <a:pt x="11" y="1259"/>
                  </a:lnTo>
                  <a:lnTo>
                    <a:pt x="0" y="1326"/>
                  </a:lnTo>
                  <a:lnTo>
                    <a:pt x="0" y="1348"/>
                  </a:lnTo>
                  <a:lnTo>
                    <a:pt x="11" y="1381"/>
                  </a:lnTo>
                  <a:lnTo>
                    <a:pt x="11" y="1381"/>
                  </a:lnTo>
                  <a:lnTo>
                    <a:pt x="45" y="1426"/>
                  </a:lnTo>
                  <a:lnTo>
                    <a:pt x="89" y="1448"/>
                  </a:lnTo>
                  <a:lnTo>
                    <a:pt x="145" y="1459"/>
                  </a:lnTo>
                  <a:lnTo>
                    <a:pt x="201" y="1470"/>
                  </a:lnTo>
                  <a:lnTo>
                    <a:pt x="201" y="1470"/>
                  </a:lnTo>
                  <a:lnTo>
                    <a:pt x="368" y="1493"/>
                  </a:lnTo>
                  <a:lnTo>
                    <a:pt x="546" y="1493"/>
                  </a:lnTo>
                  <a:lnTo>
                    <a:pt x="891" y="1493"/>
                  </a:lnTo>
                  <a:lnTo>
                    <a:pt x="1592" y="1459"/>
                  </a:lnTo>
                  <a:lnTo>
                    <a:pt x="1592" y="1459"/>
                  </a:lnTo>
                  <a:lnTo>
                    <a:pt x="1960" y="1448"/>
                  </a:lnTo>
                  <a:lnTo>
                    <a:pt x="2327" y="1459"/>
                  </a:lnTo>
                  <a:lnTo>
                    <a:pt x="2695" y="1481"/>
                  </a:lnTo>
                  <a:lnTo>
                    <a:pt x="3062" y="1515"/>
                  </a:lnTo>
                  <a:lnTo>
                    <a:pt x="3429" y="1559"/>
                  </a:lnTo>
                  <a:lnTo>
                    <a:pt x="3797" y="1626"/>
                  </a:lnTo>
                  <a:lnTo>
                    <a:pt x="4153" y="1704"/>
                  </a:lnTo>
                  <a:lnTo>
                    <a:pt x="4509" y="1804"/>
                  </a:lnTo>
                  <a:lnTo>
                    <a:pt x="7482" y="33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64;p21">
              <a:extLst>
                <a:ext uri="{FF2B5EF4-FFF2-40B4-BE49-F238E27FC236}">
                  <a16:creationId xmlns:a16="http://schemas.microsoft.com/office/drawing/2014/main" id="{29A5BD2C-AA4A-4804-91DA-A1F1FF9371DA}"/>
                </a:ext>
              </a:extLst>
            </p:cNvPr>
            <p:cNvSpPr/>
            <p:nvPr/>
          </p:nvSpPr>
          <p:spPr>
            <a:xfrm>
              <a:off x="6877733" y="2376329"/>
              <a:ext cx="193091" cy="120201"/>
            </a:xfrm>
            <a:custGeom>
              <a:avLst/>
              <a:gdLst/>
              <a:ahLst/>
              <a:cxnLst/>
              <a:rect l="l" t="t" r="r" b="b"/>
              <a:pathLst>
                <a:path w="8228" h="5122" extrusionOk="0">
                  <a:moveTo>
                    <a:pt x="846" y="1"/>
                  </a:moveTo>
                  <a:lnTo>
                    <a:pt x="679" y="34"/>
                  </a:lnTo>
                  <a:lnTo>
                    <a:pt x="535" y="67"/>
                  </a:lnTo>
                  <a:lnTo>
                    <a:pt x="412" y="134"/>
                  </a:lnTo>
                  <a:lnTo>
                    <a:pt x="323" y="201"/>
                  </a:lnTo>
                  <a:lnTo>
                    <a:pt x="245" y="279"/>
                  </a:lnTo>
                  <a:lnTo>
                    <a:pt x="190" y="368"/>
                  </a:lnTo>
                  <a:lnTo>
                    <a:pt x="145" y="446"/>
                  </a:lnTo>
                  <a:lnTo>
                    <a:pt x="101" y="535"/>
                  </a:lnTo>
                  <a:lnTo>
                    <a:pt x="45" y="691"/>
                  </a:lnTo>
                  <a:lnTo>
                    <a:pt x="23" y="769"/>
                  </a:lnTo>
                  <a:lnTo>
                    <a:pt x="11" y="836"/>
                  </a:lnTo>
                  <a:lnTo>
                    <a:pt x="0" y="914"/>
                  </a:lnTo>
                  <a:lnTo>
                    <a:pt x="0" y="991"/>
                  </a:lnTo>
                  <a:lnTo>
                    <a:pt x="11" y="1069"/>
                  </a:lnTo>
                  <a:lnTo>
                    <a:pt x="23" y="1147"/>
                  </a:lnTo>
                  <a:lnTo>
                    <a:pt x="78" y="1292"/>
                  </a:lnTo>
                  <a:lnTo>
                    <a:pt x="145" y="1437"/>
                  </a:lnTo>
                  <a:lnTo>
                    <a:pt x="234" y="1570"/>
                  </a:lnTo>
                  <a:lnTo>
                    <a:pt x="334" y="1693"/>
                  </a:lnTo>
                  <a:lnTo>
                    <a:pt x="446" y="1804"/>
                  </a:lnTo>
                  <a:lnTo>
                    <a:pt x="368" y="2016"/>
                  </a:lnTo>
                  <a:lnTo>
                    <a:pt x="323" y="2205"/>
                  </a:lnTo>
                  <a:lnTo>
                    <a:pt x="312" y="2294"/>
                  </a:lnTo>
                  <a:lnTo>
                    <a:pt x="312" y="2372"/>
                  </a:lnTo>
                  <a:lnTo>
                    <a:pt x="323" y="2439"/>
                  </a:lnTo>
                  <a:lnTo>
                    <a:pt x="334" y="2517"/>
                  </a:lnTo>
                  <a:lnTo>
                    <a:pt x="357" y="2584"/>
                  </a:lnTo>
                  <a:lnTo>
                    <a:pt x="379" y="2650"/>
                  </a:lnTo>
                  <a:lnTo>
                    <a:pt x="468" y="2795"/>
                  </a:lnTo>
                  <a:lnTo>
                    <a:pt x="579" y="2951"/>
                  </a:lnTo>
                  <a:lnTo>
                    <a:pt x="735" y="3129"/>
                  </a:lnTo>
                  <a:lnTo>
                    <a:pt x="702" y="3196"/>
                  </a:lnTo>
                  <a:lnTo>
                    <a:pt x="668" y="3263"/>
                  </a:lnTo>
                  <a:lnTo>
                    <a:pt x="657" y="3318"/>
                  </a:lnTo>
                  <a:lnTo>
                    <a:pt x="646" y="3385"/>
                  </a:lnTo>
                  <a:lnTo>
                    <a:pt x="635" y="3441"/>
                  </a:lnTo>
                  <a:lnTo>
                    <a:pt x="646" y="3508"/>
                  </a:lnTo>
                  <a:lnTo>
                    <a:pt x="657" y="3563"/>
                  </a:lnTo>
                  <a:lnTo>
                    <a:pt x="668" y="3619"/>
                  </a:lnTo>
                  <a:lnTo>
                    <a:pt x="724" y="3730"/>
                  </a:lnTo>
                  <a:lnTo>
                    <a:pt x="802" y="3830"/>
                  </a:lnTo>
                  <a:lnTo>
                    <a:pt x="891" y="3931"/>
                  </a:lnTo>
                  <a:lnTo>
                    <a:pt x="1002" y="4020"/>
                  </a:lnTo>
                  <a:lnTo>
                    <a:pt x="1125" y="4098"/>
                  </a:lnTo>
                  <a:lnTo>
                    <a:pt x="1258" y="4187"/>
                  </a:lnTo>
                  <a:lnTo>
                    <a:pt x="1392" y="4254"/>
                  </a:lnTo>
                  <a:lnTo>
                    <a:pt x="1537" y="4320"/>
                  </a:lnTo>
                  <a:lnTo>
                    <a:pt x="1815" y="4432"/>
                  </a:lnTo>
                  <a:lnTo>
                    <a:pt x="2071" y="4521"/>
                  </a:lnTo>
                  <a:lnTo>
                    <a:pt x="2182" y="4554"/>
                  </a:lnTo>
                  <a:lnTo>
                    <a:pt x="2316" y="4576"/>
                  </a:lnTo>
                  <a:lnTo>
                    <a:pt x="2472" y="4588"/>
                  </a:lnTo>
                  <a:lnTo>
                    <a:pt x="2628" y="4599"/>
                  </a:lnTo>
                  <a:lnTo>
                    <a:pt x="2784" y="4610"/>
                  </a:lnTo>
                  <a:lnTo>
                    <a:pt x="2928" y="4599"/>
                  </a:lnTo>
                  <a:lnTo>
                    <a:pt x="3062" y="4588"/>
                  </a:lnTo>
                  <a:lnTo>
                    <a:pt x="3173" y="4565"/>
                  </a:lnTo>
                  <a:lnTo>
                    <a:pt x="3262" y="4532"/>
                  </a:lnTo>
                  <a:lnTo>
                    <a:pt x="3340" y="4487"/>
                  </a:lnTo>
                  <a:lnTo>
                    <a:pt x="3396" y="4443"/>
                  </a:lnTo>
                  <a:lnTo>
                    <a:pt x="3441" y="4376"/>
                  </a:lnTo>
                  <a:lnTo>
                    <a:pt x="3463" y="4309"/>
                  </a:lnTo>
                  <a:lnTo>
                    <a:pt x="3474" y="4231"/>
                  </a:lnTo>
                  <a:lnTo>
                    <a:pt x="3485" y="4142"/>
                  </a:lnTo>
                  <a:lnTo>
                    <a:pt x="3474" y="4042"/>
                  </a:lnTo>
                  <a:lnTo>
                    <a:pt x="3552" y="4176"/>
                  </a:lnTo>
                  <a:lnTo>
                    <a:pt x="3652" y="4287"/>
                  </a:lnTo>
                  <a:lnTo>
                    <a:pt x="3775" y="4398"/>
                  </a:lnTo>
                  <a:lnTo>
                    <a:pt x="3908" y="4487"/>
                  </a:lnTo>
                  <a:lnTo>
                    <a:pt x="4053" y="4576"/>
                  </a:lnTo>
                  <a:lnTo>
                    <a:pt x="4209" y="4654"/>
                  </a:lnTo>
                  <a:lnTo>
                    <a:pt x="4376" y="4710"/>
                  </a:lnTo>
                  <a:lnTo>
                    <a:pt x="4543" y="4755"/>
                  </a:lnTo>
                  <a:lnTo>
                    <a:pt x="4710" y="4799"/>
                  </a:lnTo>
                  <a:lnTo>
                    <a:pt x="4877" y="4810"/>
                  </a:lnTo>
                  <a:lnTo>
                    <a:pt x="5055" y="4821"/>
                  </a:lnTo>
                  <a:lnTo>
                    <a:pt x="5222" y="4810"/>
                  </a:lnTo>
                  <a:lnTo>
                    <a:pt x="5378" y="4788"/>
                  </a:lnTo>
                  <a:lnTo>
                    <a:pt x="5534" y="4743"/>
                  </a:lnTo>
                  <a:lnTo>
                    <a:pt x="5667" y="4688"/>
                  </a:lnTo>
                  <a:lnTo>
                    <a:pt x="5801" y="4610"/>
                  </a:lnTo>
                  <a:lnTo>
                    <a:pt x="5979" y="4476"/>
                  </a:lnTo>
                  <a:lnTo>
                    <a:pt x="6068" y="4432"/>
                  </a:lnTo>
                  <a:lnTo>
                    <a:pt x="6113" y="4409"/>
                  </a:lnTo>
                  <a:lnTo>
                    <a:pt x="6168" y="4398"/>
                  </a:lnTo>
                  <a:lnTo>
                    <a:pt x="6246" y="4398"/>
                  </a:lnTo>
                  <a:lnTo>
                    <a:pt x="6324" y="4409"/>
                  </a:lnTo>
                  <a:lnTo>
                    <a:pt x="6480" y="4465"/>
                  </a:lnTo>
                  <a:lnTo>
                    <a:pt x="8228" y="5122"/>
                  </a:lnTo>
                  <a:lnTo>
                    <a:pt x="2706" y="401"/>
                  </a:lnTo>
                  <a:lnTo>
                    <a:pt x="2283" y="257"/>
                  </a:lnTo>
                  <a:lnTo>
                    <a:pt x="1904" y="145"/>
                  </a:lnTo>
                  <a:lnTo>
                    <a:pt x="1581" y="67"/>
                  </a:lnTo>
                  <a:lnTo>
                    <a:pt x="1303" y="23"/>
                  </a:lnTo>
                  <a:lnTo>
                    <a:pt x="1058"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65;p21">
              <a:extLst>
                <a:ext uri="{FF2B5EF4-FFF2-40B4-BE49-F238E27FC236}">
                  <a16:creationId xmlns:a16="http://schemas.microsoft.com/office/drawing/2014/main" id="{CB3AE217-1545-489E-BE0B-1809E72445D1}"/>
                </a:ext>
              </a:extLst>
            </p:cNvPr>
            <p:cNvSpPr/>
            <p:nvPr/>
          </p:nvSpPr>
          <p:spPr>
            <a:xfrm>
              <a:off x="6877733" y="2376329"/>
              <a:ext cx="193091" cy="120201"/>
            </a:xfrm>
            <a:custGeom>
              <a:avLst/>
              <a:gdLst/>
              <a:ahLst/>
              <a:cxnLst/>
              <a:rect l="l" t="t" r="r" b="b"/>
              <a:pathLst>
                <a:path w="8228" h="5122" fill="none" extrusionOk="0">
                  <a:moveTo>
                    <a:pt x="2706" y="401"/>
                  </a:moveTo>
                  <a:lnTo>
                    <a:pt x="2706" y="401"/>
                  </a:lnTo>
                  <a:lnTo>
                    <a:pt x="2283" y="257"/>
                  </a:lnTo>
                  <a:lnTo>
                    <a:pt x="1904" y="145"/>
                  </a:lnTo>
                  <a:lnTo>
                    <a:pt x="1581" y="67"/>
                  </a:lnTo>
                  <a:lnTo>
                    <a:pt x="1303" y="23"/>
                  </a:lnTo>
                  <a:lnTo>
                    <a:pt x="1058" y="1"/>
                  </a:lnTo>
                  <a:lnTo>
                    <a:pt x="846" y="1"/>
                  </a:lnTo>
                  <a:lnTo>
                    <a:pt x="679" y="34"/>
                  </a:lnTo>
                  <a:lnTo>
                    <a:pt x="535" y="67"/>
                  </a:lnTo>
                  <a:lnTo>
                    <a:pt x="412" y="134"/>
                  </a:lnTo>
                  <a:lnTo>
                    <a:pt x="323" y="201"/>
                  </a:lnTo>
                  <a:lnTo>
                    <a:pt x="245" y="279"/>
                  </a:lnTo>
                  <a:lnTo>
                    <a:pt x="190" y="368"/>
                  </a:lnTo>
                  <a:lnTo>
                    <a:pt x="145" y="446"/>
                  </a:lnTo>
                  <a:lnTo>
                    <a:pt x="101" y="535"/>
                  </a:lnTo>
                  <a:lnTo>
                    <a:pt x="45" y="691"/>
                  </a:lnTo>
                  <a:lnTo>
                    <a:pt x="45" y="691"/>
                  </a:lnTo>
                  <a:lnTo>
                    <a:pt x="23" y="769"/>
                  </a:lnTo>
                  <a:lnTo>
                    <a:pt x="11" y="836"/>
                  </a:lnTo>
                  <a:lnTo>
                    <a:pt x="0" y="914"/>
                  </a:lnTo>
                  <a:lnTo>
                    <a:pt x="0" y="991"/>
                  </a:lnTo>
                  <a:lnTo>
                    <a:pt x="11" y="1069"/>
                  </a:lnTo>
                  <a:lnTo>
                    <a:pt x="23" y="1147"/>
                  </a:lnTo>
                  <a:lnTo>
                    <a:pt x="78" y="1292"/>
                  </a:lnTo>
                  <a:lnTo>
                    <a:pt x="145" y="1437"/>
                  </a:lnTo>
                  <a:lnTo>
                    <a:pt x="234" y="1570"/>
                  </a:lnTo>
                  <a:lnTo>
                    <a:pt x="334" y="1693"/>
                  </a:lnTo>
                  <a:lnTo>
                    <a:pt x="446" y="1804"/>
                  </a:lnTo>
                  <a:lnTo>
                    <a:pt x="446" y="1804"/>
                  </a:lnTo>
                  <a:lnTo>
                    <a:pt x="368" y="2016"/>
                  </a:lnTo>
                  <a:lnTo>
                    <a:pt x="323" y="2205"/>
                  </a:lnTo>
                  <a:lnTo>
                    <a:pt x="312" y="2294"/>
                  </a:lnTo>
                  <a:lnTo>
                    <a:pt x="312" y="2372"/>
                  </a:lnTo>
                  <a:lnTo>
                    <a:pt x="323" y="2439"/>
                  </a:lnTo>
                  <a:lnTo>
                    <a:pt x="334" y="2517"/>
                  </a:lnTo>
                  <a:lnTo>
                    <a:pt x="357" y="2584"/>
                  </a:lnTo>
                  <a:lnTo>
                    <a:pt x="379" y="2650"/>
                  </a:lnTo>
                  <a:lnTo>
                    <a:pt x="468" y="2795"/>
                  </a:lnTo>
                  <a:lnTo>
                    <a:pt x="579" y="2951"/>
                  </a:lnTo>
                  <a:lnTo>
                    <a:pt x="735" y="3129"/>
                  </a:lnTo>
                  <a:lnTo>
                    <a:pt x="735" y="3129"/>
                  </a:lnTo>
                  <a:lnTo>
                    <a:pt x="702" y="3196"/>
                  </a:lnTo>
                  <a:lnTo>
                    <a:pt x="668" y="3263"/>
                  </a:lnTo>
                  <a:lnTo>
                    <a:pt x="657" y="3318"/>
                  </a:lnTo>
                  <a:lnTo>
                    <a:pt x="646" y="3385"/>
                  </a:lnTo>
                  <a:lnTo>
                    <a:pt x="635" y="3441"/>
                  </a:lnTo>
                  <a:lnTo>
                    <a:pt x="646" y="3508"/>
                  </a:lnTo>
                  <a:lnTo>
                    <a:pt x="657" y="3563"/>
                  </a:lnTo>
                  <a:lnTo>
                    <a:pt x="668" y="3619"/>
                  </a:lnTo>
                  <a:lnTo>
                    <a:pt x="724" y="3730"/>
                  </a:lnTo>
                  <a:lnTo>
                    <a:pt x="802" y="3830"/>
                  </a:lnTo>
                  <a:lnTo>
                    <a:pt x="891" y="3931"/>
                  </a:lnTo>
                  <a:lnTo>
                    <a:pt x="1002" y="4020"/>
                  </a:lnTo>
                  <a:lnTo>
                    <a:pt x="1125" y="4098"/>
                  </a:lnTo>
                  <a:lnTo>
                    <a:pt x="1258" y="4187"/>
                  </a:lnTo>
                  <a:lnTo>
                    <a:pt x="1392" y="4254"/>
                  </a:lnTo>
                  <a:lnTo>
                    <a:pt x="1537" y="4320"/>
                  </a:lnTo>
                  <a:lnTo>
                    <a:pt x="1815" y="4432"/>
                  </a:lnTo>
                  <a:lnTo>
                    <a:pt x="2071" y="4521"/>
                  </a:lnTo>
                  <a:lnTo>
                    <a:pt x="2071" y="4521"/>
                  </a:lnTo>
                  <a:lnTo>
                    <a:pt x="2182" y="4554"/>
                  </a:lnTo>
                  <a:lnTo>
                    <a:pt x="2316" y="4576"/>
                  </a:lnTo>
                  <a:lnTo>
                    <a:pt x="2472" y="4588"/>
                  </a:lnTo>
                  <a:lnTo>
                    <a:pt x="2628" y="4599"/>
                  </a:lnTo>
                  <a:lnTo>
                    <a:pt x="2784" y="4610"/>
                  </a:lnTo>
                  <a:lnTo>
                    <a:pt x="2928" y="4599"/>
                  </a:lnTo>
                  <a:lnTo>
                    <a:pt x="3062" y="4588"/>
                  </a:lnTo>
                  <a:lnTo>
                    <a:pt x="3173" y="4565"/>
                  </a:lnTo>
                  <a:lnTo>
                    <a:pt x="3173" y="4565"/>
                  </a:lnTo>
                  <a:lnTo>
                    <a:pt x="3262" y="4532"/>
                  </a:lnTo>
                  <a:lnTo>
                    <a:pt x="3340" y="4487"/>
                  </a:lnTo>
                  <a:lnTo>
                    <a:pt x="3396" y="4443"/>
                  </a:lnTo>
                  <a:lnTo>
                    <a:pt x="3441" y="4376"/>
                  </a:lnTo>
                  <a:lnTo>
                    <a:pt x="3463" y="4309"/>
                  </a:lnTo>
                  <a:lnTo>
                    <a:pt x="3474" y="4231"/>
                  </a:lnTo>
                  <a:lnTo>
                    <a:pt x="3485" y="4142"/>
                  </a:lnTo>
                  <a:lnTo>
                    <a:pt x="3474" y="4042"/>
                  </a:lnTo>
                  <a:lnTo>
                    <a:pt x="3474" y="4042"/>
                  </a:lnTo>
                  <a:lnTo>
                    <a:pt x="3552" y="4176"/>
                  </a:lnTo>
                  <a:lnTo>
                    <a:pt x="3652" y="4287"/>
                  </a:lnTo>
                  <a:lnTo>
                    <a:pt x="3775" y="4398"/>
                  </a:lnTo>
                  <a:lnTo>
                    <a:pt x="3908" y="4487"/>
                  </a:lnTo>
                  <a:lnTo>
                    <a:pt x="4053" y="4576"/>
                  </a:lnTo>
                  <a:lnTo>
                    <a:pt x="4209" y="4654"/>
                  </a:lnTo>
                  <a:lnTo>
                    <a:pt x="4376" y="4710"/>
                  </a:lnTo>
                  <a:lnTo>
                    <a:pt x="4543" y="4755"/>
                  </a:lnTo>
                  <a:lnTo>
                    <a:pt x="4710" y="4799"/>
                  </a:lnTo>
                  <a:lnTo>
                    <a:pt x="4877" y="4810"/>
                  </a:lnTo>
                  <a:lnTo>
                    <a:pt x="5055" y="4821"/>
                  </a:lnTo>
                  <a:lnTo>
                    <a:pt x="5222" y="4810"/>
                  </a:lnTo>
                  <a:lnTo>
                    <a:pt x="5378" y="4788"/>
                  </a:lnTo>
                  <a:lnTo>
                    <a:pt x="5534" y="4743"/>
                  </a:lnTo>
                  <a:lnTo>
                    <a:pt x="5667" y="4688"/>
                  </a:lnTo>
                  <a:lnTo>
                    <a:pt x="5801" y="4610"/>
                  </a:lnTo>
                  <a:lnTo>
                    <a:pt x="5801" y="4610"/>
                  </a:lnTo>
                  <a:lnTo>
                    <a:pt x="5979" y="4476"/>
                  </a:lnTo>
                  <a:lnTo>
                    <a:pt x="6068" y="4432"/>
                  </a:lnTo>
                  <a:lnTo>
                    <a:pt x="6113" y="4409"/>
                  </a:lnTo>
                  <a:lnTo>
                    <a:pt x="6168" y="4398"/>
                  </a:lnTo>
                  <a:lnTo>
                    <a:pt x="6168" y="4398"/>
                  </a:lnTo>
                  <a:lnTo>
                    <a:pt x="6246" y="4398"/>
                  </a:lnTo>
                  <a:lnTo>
                    <a:pt x="6324" y="4409"/>
                  </a:lnTo>
                  <a:lnTo>
                    <a:pt x="6480" y="4465"/>
                  </a:lnTo>
                  <a:lnTo>
                    <a:pt x="6480" y="4465"/>
                  </a:lnTo>
                  <a:lnTo>
                    <a:pt x="8228" y="5122"/>
                  </a:lnTo>
                  <a:lnTo>
                    <a:pt x="2706" y="4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66;p21">
              <a:extLst>
                <a:ext uri="{FF2B5EF4-FFF2-40B4-BE49-F238E27FC236}">
                  <a16:creationId xmlns:a16="http://schemas.microsoft.com/office/drawing/2014/main" id="{98B0D94A-E900-499F-9C8E-30401A433145}"/>
                </a:ext>
              </a:extLst>
            </p:cNvPr>
            <p:cNvSpPr/>
            <p:nvPr/>
          </p:nvSpPr>
          <p:spPr>
            <a:xfrm>
              <a:off x="6750751" y="2301608"/>
              <a:ext cx="248239" cy="176124"/>
            </a:xfrm>
            <a:custGeom>
              <a:avLst/>
              <a:gdLst/>
              <a:ahLst/>
              <a:cxnLst/>
              <a:rect l="l" t="t" r="r" b="b"/>
              <a:pathLst>
                <a:path w="10578" h="7505" extrusionOk="0">
                  <a:moveTo>
                    <a:pt x="10065" y="0"/>
                  </a:moveTo>
                  <a:lnTo>
                    <a:pt x="9965" y="12"/>
                  </a:lnTo>
                  <a:lnTo>
                    <a:pt x="9854" y="34"/>
                  </a:lnTo>
                  <a:lnTo>
                    <a:pt x="9731" y="90"/>
                  </a:lnTo>
                  <a:lnTo>
                    <a:pt x="9286" y="346"/>
                  </a:lnTo>
                  <a:lnTo>
                    <a:pt x="8840" y="624"/>
                  </a:lnTo>
                  <a:lnTo>
                    <a:pt x="8395" y="913"/>
                  </a:lnTo>
                  <a:lnTo>
                    <a:pt x="7961" y="1214"/>
                  </a:lnTo>
                  <a:lnTo>
                    <a:pt x="7104" y="1826"/>
                  </a:lnTo>
                  <a:lnTo>
                    <a:pt x="6257" y="2439"/>
                  </a:lnTo>
                  <a:lnTo>
                    <a:pt x="5823" y="2739"/>
                  </a:lnTo>
                  <a:lnTo>
                    <a:pt x="5389" y="3029"/>
                  </a:lnTo>
                  <a:lnTo>
                    <a:pt x="4944" y="3296"/>
                  </a:lnTo>
                  <a:lnTo>
                    <a:pt x="4498" y="3552"/>
                  </a:lnTo>
                  <a:lnTo>
                    <a:pt x="4042" y="3786"/>
                  </a:lnTo>
                  <a:lnTo>
                    <a:pt x="3808" y="3897"/>
                  </a:lnTo>
                  <a:lnTo>
                    <a:pt x="3574" y="3997"/>
                  </a:lnTo>
                  <a:lnTo>
                    <a:pt x="3329" y="4086"/>
                  </a:lnTo>
                  <a:lnTo>
                    <a:pt x="3084" y="4175"/>
                  </a:lnTo>
                  <a:lnTo>
                    <a:pt x="2839" y="4253"/>
                  </a:lnTo>
                  <a:lnTo>
                    <a:pt x="2595" y="4320"/>
                  </a:lnTo>
                  <a:lnTo>
                    <a:pt x="2227" y="4409"/>
                  </a:lnTo>
                  <a:lnTo>
                    <a:pt x="1860" y="4487"/>
                  </a:lnTo>
                  <a:lnTo>
                    <a:pt x="1503" y="4587"/>
                  </a:lnTo>
                  <a:lnTo>
                    <a:pt x="1325" y="4643"/>
                  </a:lnTo>
                  <a:lnTo>
                    <a:pt x="1147" y="4710"/>
                  </a:lnTo>
                  <a:lnTo>
                    <a:pt x="969" y="4788"/>
                  </a:lnTo>
                  <a:lnTo>
                    <a:pt x="802" y="4877"/>
                  </a:lnTo>
                  <a:lnTo>
                    <a:pt x="646" y="4988"/>
                  </a:lnTo>
                  <a:lnTo>
                    <a:pt x="501" y="5100"/>
                  </a:lnTo>
                  <a:lnTo>
                    <a:pt x="368" y="5233"/>
                  </a:lnTo>
                  <a:lnTo>
                    <a:pt x="245" y="5389"/>
                  </a:lnTo>
                  <a:lnTo>
                    <a:pt x="145" y="5545"/>
                  </a:lnTo>
                  <a:lnTo>
                    <a:pt x="101" y="5634"/>
                  </a:lnTo>
                  <a:lnTo>
                    <a:pt x="67" y="5723"/>
                  </a:lnTo>
                  <a:lnTo>
                    <a:pt x="34" y="5868"/>
                  </a:lnTo>
                  <a:lnTo>
                    <a:pt x="0" y="6024"/>
                  </a:lnTo>
                  <a:lnTo>
                    <a:pt x="0" y="6168"/>
                  </a:lnTo>
                  <a:lnTo>
                    <a:pt x="12" y="6324"/>
                  </a:lnTo>
                  <a:lnTo>
                    <a:pt x="34" y="6480"/>
                  </a:lnTo>
                  <a:lnTo>
                    <a:pt x="78" y="6625"/>
                  </a:lnTo>
                  <a:lnTo>
                    <a:pt x="134" y="6758"/>
                  </a:lnTo>
                  <a:lnTo>
                    <a:pt x="212" y="6892"/>
                  </a:lnTo>
                  <a:lnTo>
                    <a:pt x="301" y="7014"/>
                  </a:lnTo>
                  <a:lnTo>
                    <a:pt x="401" y="7126"/>
                  </a:lnTo>
                  <a:lnTo>
                    <a:pt x="513" y="7226"/>
                  </a:lnTo>
                  <a:lnTo>
                    <a:pt x="646" y="7315"/>
                  </a:lnTo>
                  <a:lnTo>
                    <a:pt x="769" y="7382"/>
                  </a:lnTo>
                  <a:lnTo>
                    <a:pt x="913" y="7438"/>
                  </a:lnTo>
                  <a:lnTo>
                    <a:pt x="1058" y="7471"/>
                  </a:lnTo>
                  <a:lnTo>
                    <a:pt x="1203" y="7504"/>
                  </a:lnTo>
                  <a:lnTo>
                    <a:pt x="1448" y="7504"/>
                  </a:lnTo>
                  <a:lnTo>
                    <a:pt x="1570" y="7482"/>
                  </a:lnTo>
                  <a:lnTo>
                    <a:pt x="1693" y="7460"/>
                  </a:lnTo>
                  <a:lnTo>
                    <a:pt x="1815" y="7426"/>
                  </a:lnTo>
                  <a:lnTo>
                    <a:pt x="1927" y="7382"/>
                  </a:lnTo>
                  <a:lnTo>
                    <a:pt x="2049" y="7337"/>
                  </a:lnTo>
                  <a:lnTo>
                    <a:pt x="2160" y="7282"/>
                  </a:lnTo>
                  <a:lnTo>
                    <a:pt x="2272" y="7215"/>
                  </a:lnTo>
                  <a:lnTo>
                    <a:pt x="2372" y="7137"/>
                  </a:lnTo>
                  <a:lnTo>
                    <a:pt x="2583" y="6981"/>
                  </a:lnTo>
                  <a:lnTo>
                    <a:pt x="2773" y="6803"/>
                  </a:lnTo>
                  <a:lnTo>
                    <a:pt x="2951" y="6614"/>
                  </a:lnTo>
                  <a:lnTo>
                    <a:pt x="3151" y="6369"/>
                  </a:lnTo>
                  <a:lnTo>
                    <a:pt x="3329" y="6113"/>
                  </a:lnTo>
                  <a:lnTo>
                    <a:pt x="3686" y="5578"/>
                  </a:lnTo>
                  <a:lnTo>
                    <a:pt x="3864" y="5322"/>
                  </a:lnTo>
                  <a:lnTo>
                    <a:pt x="4042" y="5055"/>
                  </a:lnTo>
                  <a:lnTo>
                    <a:pt x="4231" y="4799"/>
                  </a:lnTo>
                  <a:lnTo>
                    <a:pt x="4432" y="4565"/>
                  </a:lnTo>
                  <a:lnTo>
                    <a:pt x="4565" y="4420"/>
                  </a:lnTo>
                  <a:lnTo>
                    <a:pt x="4699" y="4287"/>
                  </a:lnTo>
                  <a:lnTo>
                    <a:pt x="4844" y="4164"/>
                  </a:lnTo>
                  <a:lnTo>
                    <a:pt x="4999" y="4042"/>
                  </a:lnTo>
                  <a:lnTo>
                    <a:pt x="5144" y="3919"/>
                  </a:lnTo>
                  <a:lnTo>
                    <a:pt x="5300" y="3808"/>
                  </a:lnTo>
                  <a:lnTo>
                    <a:pt x="5623" y="3608"/>
                  </a:lnTo>
                  <a:lnTo>
                    <a:pt x="5957" y="3418"/>
                  </a:lnTo>
                  <a:lnTo>
                    <a:pt x="6302" y="3240"/>
                  </a:lnTo>
                  <a:lnTo>
                    <a:pt x="6647" y="3073"/>
                  </a:lnTo>
                  <a:lnTo>
                    <a:pt x="7003" y="2929"/>
                  </a:lnTo>
                  <a:lnTo>
                    <a:pt x="7182" y="2862"/>
                  </a:lnTo>
                  <a:lnTo>
                    <a:pt x="7415" y="2773"/>
                  </a:lnTo>
                  <a:lnTo>
                    <a:pt x="7994" y="2572"/>
                  </a:lnTo>
                  <a:lnTo>
                    <a:pt x="8328" y="2461"/>
                  </a:lnTo>
                  <a:lnTo>
                    <a:pt x="8673" y="2327"/>
                  </a:lnTo>
                  <a:lnTo>
                    <a:pt x="9019" y="2183"/>
                  </a:lnTo>
                  <a:lnTo>
                    <a:pt x="9353" y="2016"/>
                  </a:lnTo>
                  <a:lnTo>
                    <a:pt x="9675" y="1849"/>
                  </a:lnTo>
                  <a:lnTo>
                    <a:pt x="9820" y="1748"/>
                  </a:lnTo>
                  <a:lnTo>
                    <a:pt x="9954" y="1659"/>
                  </a:lnTo>
                  <a:lnTo>
                    <a:pt x="10087" y="1559"/>
                  </a:lnTo>
                  <a:lnTo>
                    <a:pt x="10199" y="1459"/>
                  </a:lnTo>
                  <a:lnTo>
                    <a:pt x="10299" y="1348"/>
                  </a:lnTo>
                  <a:lnTo>
                    <a:pt x="10388" y="1236"/>
                  </a:lnTo>
                  <a:lnTo>
                    <a:pt x="10466" y="1125"/>
                  </a:lnTo>
                  <a:lnTo>
                    <a:pt x="10522" y="1014"/>
                  </a:lnTo>
                  <a:lnTo>
                    <a:pt x="10566" y="891"/>
                  </a:lnTo>
                  <a:lnTo>
                    <a:pt x="10577" y="769"/>
                  </a:lnTo>
                  <a:lnTo>
                    <a:pt x="10577" y="635"/>
                  </a:lnTo>
                  <a:lnTo>
                    <a:pt x="10555" y="513"/>
                  </a:lnTo>
                  <a:lnTo>
                    <a:pt x="10510" y="368"/>
                  </a:lnTo>
                  <a:lnTo>
                    <a:pt x="10432" y="234"/>
                  </a:lnTo>
                  <a:lnTo>
                    <a:pt x="10377" y="156"/>
                  </a:lnTo>
                  <a:lnTo>
                    <a:pt x="10310" y="101"/>
                  </a:lnTo>
                  <a:lnTo>
                    <a:pt x="10243" y="45"/>
                  </a:lnTo>
                  <a:lnTo>
                    <a:pt x="10154" y="12"/>
                  </a:lnTo>
                  <a:lnTo>
                    <a:pt x="10065" y="0"/>
                  </a:lnTo>
                  <a:close/>
                </a:path>
              </a:pathLst>
            </a:custGeom>
            <a:solidFill>
              <a:srgbClr val="E0A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267;p21">
              <a:extLst>
                <a:ext uri="{FF2B5EF4-FFF2-40B4-BE49-F238E27FC236}">
                  <a16:creationId xmlns:a16="http://schemas.microsoft.com/office/drawing/2014/main" id="{F771A614-DE3E-4DDE-B738-AD70DCADFB9A}"/>
                </a:ext>
              </a:extLst>
            </p:cNvPr>
            <p:cNvSpPr/>
            <p:nvPr/>
          </p:nvSpPr>
          <p:spPr>
            <a:xfrm>
              <a:off x="6750751" y="2301608"/>
              <a:ext cx="248239" cy="176124"/>
            </a:xfrm>
            <a:custGeom>
              <a:avLst/>
              <a:gdLst/>
              <a:ahLst/>
              <a:cxnLst/>
              <a:rect l="l" t="t" r="r" b="b"/>
              <a:pathLst>
                <a:path w="10578" h="7505" fill="none" extrusionOk="0">
                  <a:moveTo>
                    <a:pt x="10432" y="234"/>
                  </a:moveTo>
                  <a:lnTo>
                    <a:pt x="10432" y="234"/>
                  </a:lnTo>
                  <a:lnTo>
                    <a:pt x="10377" y="156"/>
                  </a:lnTo>
                  <a:lnTo>
                    <a:pt x="10310" y="101"/>
                  </a:lnTo>
                  <a:lnTo>
                    <a:pt x="10243" y="45"/>
                  </a:lnTo>
                  <a:lnTo>
                    <a:pt x="10154" y="12"/>
                  </a:lnTo>
                  <a:lnTo>
                    <a:pt x="10065" y="0"/>
                  </a:lnTo>
                  <a:lnTo>
                    <a:pt x="9965" y="12"/>
                  </a:lnTo>
                  <a:lnTo>
                    <a:pt x="9854" y="34"/>
                  </a:lnTo>
                  <a:lnTo>
                    <a:pt x="9731" y="90"/>
                  </a:lnTo>
                  <a:lnTo>
                    <a:pt x="9731" y="90"/>
                  </a:lnTo>
                  <a:lnTo>
                    <a:pt x="9286" y="346"/>
                  </a:lnTo>
                  <a:lnTo>
                    <a:pt x="8840" y="624"/>
                  </a:lnTo>
                  <a:lnTo>
                    <a:pt x="8395" y="913"/>
                  </a:lnTo>
                  <a:lnTo>
                    <a:pt x="7961" y="1214"/>
                  </a:lnTo>
                  <a:lnTo>
                    <a:pt x="7104" y="1826"/>
                  </a:lnTo>
                  <a:lnTo>
                    <a:pt x="6257" y="2439"/>
                  </a:lnTo>
                  <a:lnTo>
                    <a:pt x="5823" y="2739"/>
                  </a:lnTo>
                  <a:lnTo>
                    <a:pt x="5389" y="3029"/>
                  </a:lnTo>
                  <a:lnTo>
                    <a:pt x="4944" y="3296"/>
                  </a:lnTo>
                  <a:lnTo>
                    <a:pt x="4498" y="3552"/>
                  </a:lnTo>
                  <a:lnTo>
                    <a:pt x="4042" y="3786"/>
                  </a:lnTo>
                  <a:lnTo>
                    <a:pt x="3808" y="3897"/>
                  </a:lnTo>
                  <a:lnTo>
                    <a:pt x="3574" y="3997"/>
                  </a:lnTo>
                  <a:lnTo>
                    <a:pt x="3329" y="4086"/>
                  </a:lnTo>
                  <a:lnTo>
                    <a:pt x="3084" y="4175"/>
                  </a:lnTo>
                  <a:lnTo>
                    <a:pt x="2839" y="4253"/>
                  </a:lnTo>
                  <a:lnTo>
                    <a:pt x="2595" y="4320"/>
                  </a:lnTo>
                  <a:lnTo>
                    <a:pt x="2595" y="4320"/>
                  </a:lnTo>
                  <a:lnTo>
                    <a:pt x="2227" y="4409"/>
                  </a:lnTo>
                  <a:lnTo>
                    <a:pt x="1860" y="4487"/>
                  </a:lnTo>
                  <a:lnTo>
                    <a:pt x="1503" y="4587"/>
                  </a:lnTo>
                  <a:lnTo>
                    <a:pt x="1325" y="4643"/>
                  </a:lnTo>
                  <a:lnTo>
                    <a:pt x="1147" y="4710"/>
                  </a:lnTo>
                  <a:lnTo>
                    <a:pt x="1147" y="4710"/>
                  </a:lnTo>
                  <a:lnTo>
                    <a:pt x="969" y="4788"/>
                  </a:lnTo>
                  <a:lnTo>
                    <a:pt x="802" y="4877"/>
                  </a:lnTo>
                  <a:lnTo>
                    <a:pt x="646" y="4988"/>
                  </a:lnTo>
                  <a:lnTo>
                    <a:pt x="501" y="5100"/>
                  </a:lnTo>
                  <a:lnTo>
                    <a:pt x="368" y="5233"/>
                  </a:lnTo>
                  <a:lnTo>
                    <a:pt x="245" y="5389"/>
                  </a:lnTo>
                  <a:lnTo>
                    <a:pt x="145" y="5545"/>
                  </a:lnTo>
                  <a:lnTo>
                    <a:pt x="101" y="5634"/>
                  </a:lnTo>
                  <a:lnTo>
                    <a:pt x="67" y="5723"/>
                  </a:lnTo>
                  <a:lnTo>
                    <a:pt x="67" y="5723"/>
                  </a:lnTo>
                  <a:lnTo>
                    <a:pt x="34" y="5868"/>
                  </a:lnTo>
                  <a:lnTo>
                    <a:pt x="0" y="6024"/>
                  </a:lnTo>
                  <a:lnTo>
                    <a:pt x="0" y="6168"/>
                  </a:lnTo>
                  <a:lnTo>
                    <a:pt x="12" y="6324"/>
                  </a:lnTo>
                  <a:lnTo>
                    <a:pt x="34" y="6480"/>
                  </a:lnTo>
                  <a:lnTo>
                    <a:pt x="78" y="6625"/>
                  </a:lnTo>
                  <a:lnTo>
                    <a:pt x="134" y="6758"/>
                  </a:lnTo>
                  <a:lnTo>
                    <a:pt x="212" y="6892"/>
                  </a:lnTo>
                  <a:lnTo>
                    <a:pt x="212" y="6892"/>
                  </a:lnTo>
                  <a:lnTo>
                    <a:pt x="301" y="7014"/>
                  </a:lnTo>
                  <a:lnTo>
                    <a:pt x="401" y="7126"/>
                  </a:lnTo>
                  <a:lnTo>
                    <a:pt x="513" y="7226"/>
                  </a:lnTo>
                  <a:lnTo>
                    <a:pt x="646" y="7315"/>
                  </a:lnTo>
                  <a:lnTo>
                    <a:pt x="769" y="7382"/>
                  </a:lnTo>
                  <a:lnTo>
                    <a:pt x="913" y="7438"/>
                  </a:lnTo>
                  <a:lnTo>
                    <a:pt x="1058" y="7471"/>
                  </a:lnTo>
                  <a:lnTo>
                    <a:pt x="1203" y="7504"/>
                  </a:lnTo>
                  <a:lnTo>
                    <a:pt x="1203" y="7504"/>
                  </a:lnTo>
                  <a:lnTo>
                    <a:pt x="1325" y="7504"/>
                  </a:lnTo>
                  <a:lnTo>
                    <a:pt x="1448" y="7504"/>
                  </a:lnTo>
                  <a:lnTo>
                    <a:pt x="1570" y="7482"/>
                  </a:lnTo>
                  <a:lnTo>
                    <a:pt x="1693" y="7460"/>
                  </a:lnTo>
                  <a:lnTo>
                    <a:pt x="1815" y="7426"/>
                  </a:lnTo>
                  <a:lnTo>
                    <a:pt x="1927" y="7382"/>
                  </a:lnTo>
                  <a:lnTo>
                    <a:pt x="2049" y="7337"/>
                  </a:lnTo>
                  <a:lnTo>
                    <a:pt x="2160" y="7282"/>
                  </a:lnTo>
                  <a:lnTo>
                    <a:pt x="2272" y="7215"/>
                  </a:lnTo>
                  <a:lnTo>
                    <a:pt x="2372" y="7137"/>
                  </a:lnTo>
                  <a:lnTo>
                    <a:pt x="2583" y="6981"/>
                  </a:lnTo>
                  <a:lnTo>
                    <a:pt x="2773" y="6803"/>
                  </a:lnTo>
                  <a:lnTo>
                    <a:pt x="2951" y="6614"/>
                  </a:lnTo>
                  <a:lnTo>
                    <a:pt x="2951" y="6614"/>
                  </a:lnTo>
                  <a:lnTo>
                    <a:pt x="3151" y="6369"/>
                  </a:lnTo>
                  <a:lnTo>
                    <a:pt x="3329" y="6113"/>
                  </a:lnTo>
                  <a:lnTo>
                    <a:pt x="3686" y="5578"/>
                  </a:lnTo>
                  <a:lnTo>
                    <a:pt x="3864" y="5322"/>
                  </a:lnTo>
                  <a:lnTo>
                    <a:pt x="4042" y="5055"/>
                  </a:lnTo>
                  <a:lnTo>
                    <a:pt x="4231" y="4799"/>
                  </a:lnTo>
                  <a:lnTo>
                    <a:pt x="4432" y="4565"/>
                  </a:lnTo>
                  <a:lnTo>
                    <a:pt x="4432" y="4565"/>
                  </a:lnTo>
                  <a:lnTo>
                    <a:pt x="4565" y="4420"/>
                  </a:lnTo>
                  <a:lnTo>
                    <a:pt x="4699" y="4287"/>
                  </a:lnTo>
                  <a:lnTo>
                    <a:pt x="4844" y="4164"/>
                  </a:lnTo>
                  <a:lnTo>
                    <a:pt x="4999" y="4042"/>
                  </a:lnTo>
                  <a:lnTo>
                    <a:pt x="5144" y="3919"/>
                  </a:lnTo>
                  <a:lnTo>
                    <a:pt x="5300" y="3808"/>
                  </a:lnTo>
                  <a:lnTo>
                    <a:pt x="5623" y="3608"/>
                  </a:lnTo>
                  <a:lnTo>
                    <a:pt x="5957" y="3418"/>
                  </a:lnTo>
                  <a:lnTo>
                    <a:pt x="6302" y="3240"/>
                  </a:lnTo>
                  <a:lnTo>
                    <a:pt x="6647" y="3073"/>
                  </a:lnTo>
                  <a:lnTo>
                    <a:pt x="7003" y="2929"/>
                  </a:lnTo>
                  <a:lnTo>
                    <a:pt x="7003" y="2929"/>
                  </a:lnTo>
                  <a:lnTo>
                    <a:pt x="7182" y="2862"/>
                  </a:lnTo>
                  <a:lnTo>
                    <a:pt x="7415" y="2773"/>
                  </a:lnTo>
                  <a:lnTo>
                    <a:pt x="7994" y="2572"/>
                  </a:lnTo>
                  <a:lnTo>
                    <a:pt x="8328" y="2461"/>
                  </a:lnTo>
                  <a:lnTo>
                    <a:pt x="8673" y="2327"/>
                  </a:lnTo>
                  <a:lnTo>
                    <a:pt x="9019" y="2183"/>
                  </a:lnTo>
                  <a:lnTo>
                    <a:pt x="9353" y="2016"/>
                  </a:lnTo>
                  <a:lnTo>
                    <a:pt x="9675" y="1849"/>
                  </a:lnTo>
                  <a:lnTo>
                    <a:pt x="9820" y="1748"/>
                  </a:lnTo>
                  <a:lnTo>
                    <a:pt x="9954" y="1659"/>
                  </a:lnTo>
                  <a:lnTo>
                    <a:pt x="10087" y="1559"/>
                  </a:lnTo>
                  <a:lnTo>
                    <a:pt x="10199" y="1459"/>
                  </a:lnTo>
                  <a:lnTo>
                    <a:pt x="10299" y="1348"/>
                  </a:lnTo>
                  <a:lnTo>
                    <a:pt x="10388" y="1236"/>
                  </a:lnTo>
                  <a:lnTo>
                    <a:pt x="10466" y="1125"/>
                  </a:lnTo>
                  <a:lnTo>
                    <a:pt x="10522" y="1014"/>
                  </a:lnTo>
                  <a:lnTo>
                    <a:pt x="10566" y="891"/>
                  </a:lnTo>
                  <a:lnTo>
                    <a:pt x="10577" y="769"/>
                  </a:lnTo>
                  <a:lnTo>
                    <a:pt x="10577" y="635"/>
                  </a:lnTo>
                  <a:lnTo>
                    <a:pt x="10555" y="513"/>
                  </a:lnTo>
                  <a:lnTo>
                    <a:pt x="10510" y="368"/>
                  </a:lnTo>
                  <a:lnTo>
                    <a:pt x="10432" y="2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268;p21">
              <a:extLst>
                <a:ext uri="{FF2B5EF4-FFF2-40B4-BE49-F238E27FC236}">
                  <a16:creationId xmlns:a16="http://schemas.microsoft.com/office/drawing/2014/main" id="{62330F83-4C29-4221-94A8-941C8CF4F995}"/>
                </a:ext>
              </a:extLst>
            </p:cNvPr>
            <p:cNvSpPr/>
            <p:nvPr/>
          </p:nvSpPr>
          <p:spPr>
            <a:xfrm>
              <a:off x="6883741" y="2360911"/>
              <a:ext cx="177954" cy="115765"/>
            </a:xfrm>
            <a:custGeom>
              <a:avLst/>
              <a:gdLst/>
              <a:ahLst/>
              <a:cxnLst/>
              <a:rect l="l" t="t" r="r" b="b"/>
              <a:pathLst>
                <a:path w="7583" h="4933" extrusionOk="0">
                  <a:moveTo>
                    <a:pt x="1548" y="1"/>
                  </a:moveTo>
                  <a:lnTo>
                    <a:pt x="1292" y="23"/>
                  </a:lnTo>
                  <a:lnTo>
                    <a:pt x="1036" y="45"/>
                  </a:lnTo>
                  <a:lnTo>
                    <a:pt x="780" y="90"/>
                  </a:lnTo>
                  <a:lnTo>
                    <a:pt x="524" y="157"/>
                  </a:lnTo>
                  <a:lnTo>
                    <a:pt x="268" y="235"/>
                  </a:lnTo>
                  <a:lnTo>
                    <a:pt x="190" y="268"/>
                  </a:lnTo>
                  <a:lnTo>
                    <a:pt x="112" y="312"/>
                  </a:lnTo>
                  <a:lnTo>
                    <a:pt x="45" y="368"/>
                  </a:lnTo>
                  <a:lnTo>
                    <a:pt x="23" y="402"/>
                  </a:lnTo>
                  <a:lnTo>
                    <a:pt x="12" y="435"/>
                  </a:lnTo>
                  <a:lnTo>
                    <a:pt x="0" y="479"/>
                  </a:lnTo>
                  <a:lnTo>
                    <a:pt x="0" y="513"/>
                  </a:lnTo>
                  <a:lnTo>
                    <a:pt x="12" y="580"/>
                  </a:lnTo>
                  <a:lnTo>
                    <a:pt x="45" y="646"/>
                  </a:lnTo>
                  <a:lnTo>
                    <a:pt x="101" y="702"/>
                  </a:lnTo>
                  <a:lnTo>
                    <a:pt x="179" y="747"/>
                  </a:lnTo>
                  <a:lnTo>
                    <a:pt x="245" y="791"/>
                  </a:lnTo>
                  <a:lnTo>
                    <a:pt x="334" y="825"/>
                  </a:lnTo>
                  <a:lnTo>
                    <a:pt x="412" y="847"/>
                  </a:lnTo>
                  <a:lnTo>
                    <a:pt x="780" y="947"/>
                  </a:lnTo>
                  <a:lnTo>
                    <a:pt x="1147" y="1058"/>
                  </a:lnTo>
                  <a:lnTo>
                    <a:pt x="1515" y="1170"/>
                  </a:lnTo>
                  <a:lnTo>
                    <a:pt x="1893" y="1281"/>
                  </a:lnTo>
                  <a:lnTo>
                    <a:pt x="1893" y="1404"/>
                  </a:lnTo>
                  <a:lnTo>
                    <a:pt x="1893" y="1515"/>
                  </a:lnTo>
                  <a:lnTo>
                    <a:pt x="1904" y="1637"/>
                  </a:lnTo>
                  <a:lnTo>
                    <a:pt x="1915" y="1749"/>
                  </a:lnTo>
                  <a:lnTo>
                    <a:pt x="1960" y="1971"/>
                  </a:lnTo>
                  <a:lnTo>
                    <a:pt x="2038" y="2194"/>
                  </a:lnTo>
                  <a:lnTo>
                    <a:pt x="2138" y="2417"/>
                  </a:lnTo>
                  <a:lnTo>
                    <a:pt x="2249" y="2617"/>
                  </a:lnTo>
                  <a:lnTo>
                    <a:pt x="2383" y="2806"/>
                  </a:lnTo>
                  <a:lnTo>
                    <a:pt x="2528" y="2996"/>
                  </a:lnTo>
                  <a:lnTo>
                    <a:pt x="2695" y="3163"/>
                  </a:lnTo>
                  <a:lnTo>
                    <a:pt x="2862" y="3307"/>
                  </a:lnTo>
                  <a:lnTo>
                    <a:pt x="3040" y="3452"/>
                  </a:lnTo>
                  <a:lnTo>
                    <a:pt x="3229" y="3586"/>
                  </a:lnTo>
                  <a:lnTo>
                    <a:pt x="3429" y="3708"/>
                  </a:lnTo>
                  <a:lnTo>
                    <a:pt x="3630" y="3831"/>
                  </a:lnTo>
                  <a:lnTo>
                    <a:pt x="3830" y="3942"/>
                  </a:lnTo>
                  <a:lnTo>
                    <a:pt x="4042" y="4042"/>
                  </a:lnTo>
                  <a:lnTo>
                    <a:pt x="4454" y="4220"/>
                  </a:lnTo>
                  <a:lnTo>
                    <a:pt x="4888" y="4387"/>
                  </a:lnTo>
                  <a:lnTo>
                    <a:pt x="5322" y="4532"/>
                  </a:lnTo>
                  <a:lnTo>
                    <a:pt x="5767" y="4654"/>
                  </a:lnTo>
                  <a:lnTo>
                    <a:pt x="6213" y="4766"/>
                  </a:lnTo>
                  <a:lnTo>
                    <a:pt x="6669" y="4844"/>
                  </a:lnTo>
                  <a:lnTo>
                    <a:pt x="7126" y="4899"/>
                  </a:lnTo>
                  <a:lnTo>
                    <a:pt x="7582" y="4933"/>
                  </a:lnTo>
                  <a:lnTo>
                    <a:pt x="7304" y="2962"/>
                  </a:lnTo>
                  <a:lnTo>
                    <a:pt x="7103" y="2907"/>
                  </a:lnTo>
                  <a:lnTo>
                    <a:pt x="6892" y="2829"/>
                  </a:lnTo>
                  <a:lnTo>
                    <a:pt x="6692" y="2740"/>
                  </a:lnTo>
                  <a:lnTo>
                    <a:pt x="6480" y="2639"/>
                  </a:lnTo>
                  <a:lnTo>
                    <a:pt x="6280" y="2517"/>
                  </a:lnTo>
                  <a:lnTo>
                    <a:pt x="6079" y="2394"/>
                  </a:lnTo>
                  <a:lnTo>
                    <a:pt x="5879" y="2250"/>
                  </a:lnTo>
                  <a:lnTo>
                    <a:pt x="5690" y="2116"/>
                  </a:lnTo>
                  <a:lnTo>
                    <a:pt x="5300" y="1804"/>
                  </a:lnTo>
                  <a:lnTo>
                    <a:pt x="4921" y="1493"/>
                  </a:lnTo>
                  <a:lnTo>
                    <a:pt x="4565" y="1192"/>
                  </a:lnTo>
                  <a:lnTo>
                    <a:pt x="4231" y="914"/>
                  </a:lnTo>
                  <a:lnTo>
                    <a:pt x="4020" y="758"/>
                  </a:lnTo>
                  <a:lnTo>
                    <a:pt x="3797" y="613"/>
                  </a:lnTo>
                  <a:lnTo>
                    <a:pt x="3563" y="479"/>
                  </a:lnTo>
                  <a:lnTo>
                    <a:pt x="3329" y="368"/>
                  </a:lnTo>
                  <a:lnTo>
                    <a:pt x="3095" y="268"/>
                  </a:lnTo>
                  <a:lnTo>
                    <a:pt x="2839" y="190"/>
                  </a:lnTo>
                  <a:lnTo>
                    <a:pt x="2594" y="123"/>
                  </a:lnTo>
                  <a:lnTo>
                    <a:pt x="2338" y="68"/>
                  </a:lnTo>
                  <a:lnTo>
                    <a:pt x="2071" y="34"/>
                  </a:lnTo>
                  <a:lnTo>
                    <a:pt x="1815" y="12"/>
                  </a:lnTo>
                  <a:lnTo>
                    <a:pt x="1548"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269;p21">
              <a:extLst>
                <a:ext uri="{FF2B5EF4-FFF2-40B4-BE49-F238E27FC236}">
                  <a16:creationId xmlns:a16="http://schemas.microsoft.com/office/drawing/2014/main" id="{BC9BEBAE-918B-4A39-9BB7-CECFA220BDEA}"/>
                </a:ext>
              </a:extLst>
            </p:cNvPr>
            <p:cNvSpPr/>
            <p:nvPr/>
          </p:nvSpPr>
          <p:spPr>
            <a:xfrm>
              <a:off x="6883741" y="2360911"/>
              <a:ext cx="177954" cy="115765"/>
            </a:xfrm>
            <a:custGeom>
              <a:avLst/>
              <a:gdLst/>
              <a:ahLst/>
              <a:cxnLst/>
              <a:rect l="l" t="t" r="r" b="b"/>
              <a:pathLst>
                <a:path w="7583" h="4933" fill="none" extrusionOk="0">
                  <a:moveTo>
                    <a:pt x="7304" y="2962"/>
                  </a:moveTo>
                  <a:lnTo>
                    <a:pt x="7304" y="2962"/>
                  </a:lnTo>
                  <a:lnTo>
                    <a:pt x="7103" y="2907"/>
                  </a:lnTo>
                  <a:lnTo>
                    <a:pt x="6892" y="2829"/>
                  </a:lnTo>
                  <a:lnTo>
                    <a:pt x="6692" y="2740"/>
                  </a:lnTo>
                  <a:lnTo>
                    <a:pt x="6480" y="2639"/>
                  </a:lnTo>
                  <a:lnTo>
                    <a:pt x="6280" y="2517"/>
                  </a:lnTo>
                  <a:lnTo>
                    <a:pt x="6079" y="2394"/>
                  </a:lnTo>
                  <a:lnTo>
                    <a:pt x="5879" y="2250"/>
                  </a:lnTo>
                  <a:lnTo>
                    <a:pt x="5690" y="2116"/>
                  </a:lnTo>
                  <a:lnTo>
                    <a:pt x="5300" y="1804"/>
                  </a:lnTo>
                  <a:lnTo>
                    <a:pt x="4921" y="1493"/>
                  </a:lnTo>
                  <a:lnTo>
                    <a:pt x="4565" y="1192"/>
                  </a:lnTo>
                  <a:lnTo>
                    <a:pt x="4231" y="914"/>
                  </a:lnTo>
                  <a:lnTo>
                    <a:pt x="4231" y="914"/>
                  </a:lnTo>
                  <a:lnTo>
                    <a:pt x="4020" y="758"/>
                  </a:lnTo>
                  <a:lnTo>
                    <a:pt x="3797" y="613"/>
                  </a:lnTo>
                  <a:lnTo>
                    <a:pt x="3563" y="479"/>
                  </a:lnTo>
                  <a:lnTo>
                    <a:pt x="3329" y="368"/>
                  </a:lnTo>
                  <a:lnTo>
                    <a:pt x="3095" y="268"/>
                  </a:lnTo>
                  <a:lnTo>
                    <a:pt x="2839" y="190"/>
                  </a:lnTo>
                  <a:lnTo>
                    <a:pt x="2594" y="123"/>
                  </a:lnTo>
                  <a:lnTo>
                    <a:pt x="2338" y="68"/>
                  </a:lnTo>
                  <a:lnTo>
                    <a:pt x="2071" y="34"/>
                  </a:lnTo>
                  <a:lnTo>
                    <a:pt x="1815" y="12"/>
                  </a:lnTo>
                  <a:lnTo>
                    <a:pt x="1548" y="1"/>
                  </a:lnTo>
                  <a:lnTo>
                    <a:pt x="1292" y="23"/>
                  </a:lnTo>
                  <a:lnTo>
                    <a:pt x="1036" y="45"/>
                  </a:lnTo>
                  <a:lnTo>
                    <a:pt x="780" y="90"/>
                  </a:lnTo>
                  <a:lnTo>
                    <a:pt x="524" y="157"/>
                  </a:lnTo>
                  <a:lnTo>
                    <a:pt x="268" y="235"/>
                  </a:lnTo>
                  <a:lnTo>
                    <a:pt x="268" y="235"/>
                  </a:lnTo>
                  <a:lnTo>
                    <a:pt x="190" y="268"/>
                  </a:lnTo>
                  <a:lnTo>
                    <a:pt x="112" y="312"/>
                  </a:lnTo>
                  <a:lnTo>
                    <a:pt x="45" y="368"/>
                  </a:lnTo>
                  <a:lnTo>
                    <a:pt x="23" y="402"/>
                  </a:lnTo>
                  <a:lnTo>
                    <a:pt x="12" y="435"/>
                  </a:lnTo>
                  <a:lnTo>
                    <a:pt x="12" y="435"/>
                  </a:lnTo>
                  <a:lnTo>
                    <a:pt x="0" y="479"/>
                  </a:lnTo>
                  <a:lnTo>
                    <a:pt x="0" y="513"/>
                  </a:lnTo>
                  <a:lnTo>
                    <a:pt x="12" y="580"/>
                  </a:lnTo>
                  <a:lnTo>
                    <a:pt x="45" y="646"/>
                  </a:lnTo>
                  <a:lnTo>
                    <a:pt x="101" y="702"/>
                  </a:lnTo>
                  <a:lnTo>
                    <a:pt x="179" y="747"/>
                  </a:lnTo>
                  <a:lnTo>
                    <a:pt x="245" y="791"/>
                  </a:lnTo>
                  <a:lnTo>
                    <a:pt x="334" y="825"/>
                  </a:lnTo>
                  <a:lnTo>
                    <a:pt x="412" y="847"/>
                  </a:lnTo>
                  <a:lnTo>
                    <a:pt x="412" y="847"/>
                  </a:lnTo>
                  <a:lnTo>
                    <a:pt x="780" y="947"/>
                  </a:lnTo>
                  <a:lnTo>
                    <a:pt x="1147" y="1058"/>
                  </a:lnTo>
                  <a:lnTo>
                    <a:pt x="1515" y="1170"/>
                  </a:lnTo>
                  <a:lnTo>
                    <a:pt x="1893" y="1281"/>
                  </a:lnTo>
                  <a:lnTo>
                    <a:pt x="1893" y="1281"/>
                  </a:lnTo>
                  <a:lnTo>
                    <a:pt x="1893" y="1404"/>
                  </a:lnTo>
                  <a:lnTo>
                    <a:pt x="1893" y="1515"/>
                  </a:lnTo>
                  <a:lnTo>
                    <a:pt x="1904" y="1637"/>
                  </a:lnTo>
                  <a:lnTo>
                    <a:pt x="1915" y="1749"/>
                  </a:lnTo>
                  <a:lnTo>
                    <a:pt x="1960" y="1971"/>
                  </a:lnTo>
                  <a:lnTo>
                    <a:pt x="2038" y="2194"/>
                  </a:lnTo>
                  <a:lnTo>
                    <a:pt x="2138" y="2417"/>
                  </a:lnTo>
                  <a:lnTo>
                    <a:pt x="2249" y="2617"/>
                  </a:lnTo>
                  <a:lnTo>
                    <a:pt x="2383" y="2806"/>
                  </a:lnTo>
                  <a:lnTo>
                    <a:pt x="2528" y="2996"/>
                  </a:lnTo>
                  <a:lnTo>
                    <a:pt x="2528" y="2996"/>
                  </a:lnTo>
                  <a:lnTo>
                    <a:pt x="2695" y="3163"/>
                  </a:lnTo>
                  <a:lnTo>
                    <a:pt x="2862" y="3307"/>
                  </a:lnTo>
                  <a:lnTo>
                    <a:pt x="3040" y="3452"/>
                  </a:lnTo>
                  <a:lnTo>
                    <a:pt x="3229" y="3586"/>
                  </a:lnTo>
                  <a:lnTo>
                    <a:pt x="3429" y="3708"/>
                  </a:lnTo>
                  <a:lnTo>
                    <a:pt x="3630" y="3831"/>
                  </a:lnTo>
                  <a:lnTo>
                    <a:pt x="3830" y="3942"/>
                  </a:lnTo>
                  <a:lnTo>
                    <a:pt x="4042" y="4042"/>
                  </a:lnTo>
                  <a:lnTo>
                    <a:pt x="4042" y="4042"/>
                  </a:lnTo>
                  <a:lnTo>
                    <a:pt x="4454" y="4220"/>
                  </a:lnTo>
                  <a:lnTo>
                    <a:pt x="4888" y="4387"/>
                  </a:lnTo>
                  <a:lnTo>
                    <a:pt x="5322" y="4532"/>
                  </a:lnTo>
                  <a:lnTo>
                    <a:pt x="5767" y="4654"/>
                  </a:lnTo>
                  <a:lnTo>
                    <a:pt x="6213" y="4766"/>
                  </a:lnTo>
                  <a:lnTo>
                    <a:pt x="6669" y="4844"/>
                  </a:lnTo>
                  <a:lnTo>
                    <a:pt x="7126" y="4899"/>
                  </a:lnTo>
                  <a:lnTo>
                    <a:pt x="7582" y="4933"/>
                  </a:lnTo>
                  <a:lnTo>
                    <a:pt x="7304" y="29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270;p21">
              <a:extLst>
                <a:ext uri="{FF2B5EF4-FFF2-40B4-BE49-F238E27FC236}">
                  <a16:creationId xmlns:a16="http://schemas.microsoft.com/office/drawing/2014/main" id="{D3A9574D-3C49-48D7-8BEE-0914E07D99DA}"/>
                </a:ext>
              </a:extLst>
            </p:cNvPr>
            <p:cNvSpPr/>
            <p:nvPr/>
          </p:nvSpPr>
          <p:spPr>
            <a:xfrm>
              <a:off x="7004974" y="2422044"/>
              <a:ext cx="361353" cy="240917"/>
            </a:xfrm>
            <a:custGeom>
              <a:avLst/>
              <a:gdLst/>
              <a:ahLst/>
              <a:cxnLst/>
              <a:rect l="l" t="t" r="r" b="b"/>
              <a:pathLst>
                <a:path w="15398" h="10266" extrusionOk="0">
                  <a:moveTo>
                    <a:pt x="1102" y="1"/>
                  </a:moveTo>
                  <a:lnTo>
                    <a:pt x="958" y="146"/>
                  </a:lnTo>
                  <a:lnTo>
                    <a:pt x="824" y="302"/>
                  </a:lnTo>
                  <a:lnTo>
                    <a:pt x="713" y="457"/>
                  </a:lnTo>
                  <a:lnTo>
                    <a:pt x="601" y="624"/>
                  </a:lnTo>
                  <a:lnTo>
                    <a:pt x="512" y="791"/>
                  </a:lnTo>
                  <a:lnTo>
                    <a:pt x="434" y="958"/>
                  </a:lnTo>
                  <a:lnTo>
                    <a:pt x="357" y="1137"/>
                  </a:lnTo>
                  <a:lnTo>
                    <a:pt x="301" y="1315"/>
                  </a:lnTo>
                  <a:lnTo>
                    <a:pt x="245" y="1493"/>
                  </a:lnTo>
                  <a:lnTo>
                    <a:pt x="190" y="1682"/>
                  </a:lnTo>
                  <a:lnTo>
                    <a:pt x="112" y="2061"/>
                  </a:lnTo>
                  <a:lnTo>
                    <a:pt x="56" y="2461"/>
                  </a:lnTo>
                  <a:lnTo>
                    <a:pt x="0" y="2862"/>
                  </a:lnTo>
                  <a:lnTo>
                    <a:pt x="1281" y="3664"/>
                  </a:lnTo>
                  <a:lnTo>
                    <a:pt x="2539" y="4432"/>
                  </a:lnTo>
                  <a:lnTo>
                    <a:pt x="3786" y="5167"/>
                  </a:lnTo>
                  <a:lnTo>
                    <a:pt x="4999" y="5868"/>
                  </a:lnTo>
                  <a:lnTo>
                    <a:pt x="6190" y="6525"/>
                  </a:lnTo>
                  <a:lnTo>
                    <a:pt x="7337" y="7149"/>
                  </a:lnTo>
                  <a:lnTo>
                    <a:pt x="8439" y="7716"/>
                  </a:lnTo>
                  <a:lnTo>
                    <a:pt x="9486" y="8240"/>
                  </a:lnTo>
                  <a:lnTo>
                    <a:pt x="10488" y="8718"/>
                  </a:lnTo>
                  <a:lnTo>
                    <a:pt x="11412" y="9130"/>
                  </a:lnTo>
                  <a:lnTo>
                    <a:pt x="11857" y="9320"/>
                  </a:lnTo>
                  <a:lnTo>
                    <a:pt x="12280" y="9487"/>
                  </a:lnTo>
                  <a:lnTo>
                    <a:pt x="12692" y="9642"/>
                  </a:lnTo>
                  <a:lnTo>
                    <a:pt x="13082" y="9776"/>
                  </a:lnTo>
                  <a:lnTo>
                    <a:pt x="13449" y="9898"/>
                  </a:lnTo>
                  <a:lnTo>
                    <a:pt x="13795" y="10010"/>
                  </a:lnTo>
                  <a:lnTo>
                    <a:pt x="14117" y="10099"/>
                  </a:lnTo>
                  <a:lnTo>
                    <a:pt x="14418" y="10166"/>
                  </a:lnTo>
                  <a:lnTo>
                    <a:pt x="14696" y="10221"/>
                  </a:lnTo>
                  <a:lnTo>
                    <a:pt x="14964" y="10255"/>
                  </a:lnTo>
                  <a:lnTo>
                    <a:pt x="15197" y="10266"/>
                  </a:lnTo>
                  <a:lnTo>
                    <a:pt x="15398" y="10266"/>
                  </a:lnTo>
                  <a:lnTo>
                    <a:pt x="15253" y="4354"/>
                  </a:lnTo>
                  <a:lnTo>
                    <a:pt x="14273" y="3976"/>
                  </a:lnTo>
                  <a:lnTo>
                    <a:pt x="13260" y="3586"/>
                  </a:lnTo>
                  <a:lnTo>
                    <a:pt x="12236" y="3207"/>
                  </a:lnTo>
                  <a:lnTo>
                    <a:pt x="11189" y="2829"/>
                  </a:lnTo>
                  <a:lnTo>
                    <a:pt x="10143" y="2461"/>
                  </a:lnTo>
                  <a:lnTo>
                    <a:pt x="9107" y="2105"/>
                  </a:lnTo>
                  <a:lnTo>
                    <a:pt x="8083" y="1771"/>
                  </a:lnTo>
                  <a:lnTo>
                    <a:pt x="7081" y="1448"/>
                  </a:lnTo>
                  <a:lnTo>
                    <a:pt x="6124" y="1159"/>
                  </a:lnTo>
                  <a:lnTo>
                    <a:pt x="5200" y="880"/>
                  </a:lnTo>
                  <a:lnTo>
                    <a:pt x="4331" y="647"/>
                  </a:lnTo>
                  <a:lnTo>
                    <a:pt x="3518" y="435"/>
                  </a:lnTo>
                  <a:lnTo>
                    <a:pt x="2784" y="257"/>
                  </a:lnTo>
                  <a:lnTo>
                    <a:pt x="2138" y="135"/>
                  </a:lnTo>
                  <a:lnTo>
                    <a:pt x="1837" y="79"/>
                  </a:lnTo>
                  <a:lnTo>
                    <a:pt x="1570" y="34"/>
                  </a:lnTo>
                  <a:lnTo>
                    <a:pt x="1325" y="12"/>
                  </a:lnTo>
                  <a:lnTo>
                    <a:pt x="1102"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271;p21">
              <a:extLst>
                <a:ext uri="{FF2B5EF4-FFF2-40B4-BE49-F238E27FC236}">
                  <a16:creationId xmlns:a16="http://schemas.microsoft.com/office/drawing/2014/main" id="{8AC28FA2-3108-4639-8109-C6D2E8254A17}"/>
                </a:ext>
              </a:extLst>
            </p:cNvPr>
            <p:cNvSpPr/>
            <p:nvPr/>
          </p:nvSpPr>
          <p:spPr>
            <a:xfrm>
              <a:off x="7004974" y="2422044"/>
              <a:ext cx="361353" cy="240917"/>
            </a:xfrm>
            <a:custGeom>
              <a:avLst/>
              <a:gdLst/>
              <a:ahLst/>
              <a:cxnLst/>
              <a:rect l="l" t="t" r="r" b="b"/>
              <a:pathLst>
                <a:path w="15398" h="10266" fill="none" extrusionOk="0">
                  <a:moveTo>
                    <a:pt x="15253" y="4354"/>
                  </a:moveTo>
                  <a:lnTo>
                    <a:pt x="15253" y="4354"/>
                  </a:lnTo>
                  <a:lnTo>
                    <a:pt x="14273" y="3976"/>
                  </a:lnTo>
                  <a:lnTo>
                    <a:pt x="13260" y="3586"/>
                  </a:lnTo>
                  <a:lnTo>
                    <a:pt x="12236" y="3207"/>
                  </a:lnTo>
                  <a:lnTo>
                    <a:pt x="11189" y="2829"/>
                  </a:lnTo>
                  <a:lnTo>
                    <a:pt x="10143" y="2461"/>
                  </a:lnTo>
                  <a:lnTo>
                    <a:pt x="9107" y="2105"/>
                  </a:lnTo>
                  <a:lnTo>
                    <a:pt x="8083" y="1771"/>
                  </a:lnTo>
                  <a:lnTo>
                    <a:pt x="7081" y="1448"/>
                  </a:lnTo>
                  <a:lnTo>
                    <a:pt x="6124" y="1159"/>
                  </a:lnTo>
                  <a:lnTo>
                    <a:pt x="5200" y="880"/>
                  </a:lnTo>
                  <a:lnTo>
                    <a:pt x="4331" y="647"/>
                  </a:lnTo>
                  <a:lnTo>
                    <a:pt x="3518" y="435"/>
                  </a:lnTo>
                  <a:lnTo>
                    <a:pt x="2784" y="257"/>
                  </a:lnTo>
                  <a:lnTo>
                    <a:pt x="2138" y="135"/>
                  </a:lnTo>
                  <a:lnTo>
                    <a:pt x="1837" y="79"/>
                  </a:lnTo>
                  <a:lnTo>
                    <a:pt x="1570" y="34"/>
                  </a:lnTo>
                  <a:lnTo>
                    <a:pt x="1325" y="12"/>
                  </a:lnTo>
                  <a:lnTo>
                    <a:pt x="1102" y="1"/>
                  </a:lnTo>
                  <a:lnTo>
                    <a:pt x="1102" y="1"/>
                  </a:lnTo>
                  <a:lnTo>
                    <a:pt x="958" y="146"/>
                  </a:lnTo>
                  <a:lnTo>
                    <a:pt x="824" y="302"/>
                  </a:lnTo>
                  <a:lnTo>
                    <a:pt x="713" y="457"/>
                  </a:lnTo>
                  <a:lnTo>
                    <a:pt x="601" y="624"/>
                  </a:lnTo>
                  <a:lnTo>
                    <a:pt x="512" y="791"/>
                  </a:lnTo>
                  <a:lnTo>
                    <a:pt x="434" y="958"/>
                  </a:lnTo>
                  <a:lnTo>
                    <a:pt x="357" y="1137"/>
                  </a:lnTo>
                  <a:lnTo>
                    <a:pt x="301" y="1315"/>
                  </a:lnTo>
                  <a:lnTo>
                    <a:pt x="245" y="1493"/>
                  </a:lnTo>
                  <a:lnTo>
                    <a:pt x="190" y="1682"/>
                  </a:lnTo>
                  <a:lnTo>
                    <a:pt x="112" y="2061"/>
                  </a:lnTo>
                  <a:lnTo>
                    <a:pt x="56" y="2461"/>
                  </a:lnTo>
                  <a:lnTo>
                    <a:pt x="0" y="2862"/>
                  </a:lnTo>
                  <a:lnTo>
                    <a:pt x="0" y="2862"/>
                  </a:lnTo>
                  <a:lnTo>
                    <a:pt x="1281" y="3664"/>
                  </a:lnTo>
                  <a:lnTo>
                    <a:pt x="2539" y="4432"/>
                  </a:lnTo>
                  <a:lnTo>
                    <a:pt x="3786" y="5167"/>
                  </a:lnTo>
                  <a:lnTo>
                    <a:pt x="4999" y="5868"/>
                  </a:lnTo>
                  <a:lnTo>
                    <a:pt x="6190" y="6525"/>
                  </a:lnTo>
                  <a:lnTo>
                    <a:pt x="7337" y="7149"/>
                  </a:lnTo>
                  <a:lnTo>
                    <a:pt x="8439" y="7716"/>
                  </a:lnTo>
                  <a:lnTo>
                    <a:pt x="9486" y="8240"/>
                  </a:lnTo>
                  <a:lnTo>
                    <a:pt x="10488" y="8718"/>
                  </a:lnTo>
                  <a:lnTo>
                    <a:pt x="11412" y="9130"/>
                  </a:lnTo>
                  <a:lnTo>
                    <a:pt x="11857" y="9320"/>
                  </a:lnTo>
                  <a:lnTo>
                    <a:pt x="12280" y="9487"/>
                  </a:lnTo>
                  <a:lnTo>
                    <a:pt x="12692" y="9642"/>
                  </a:lnTo>
                  <a:lnTo>
                    <a:pt x="13082" y="9776"/>
                  </a:lnTo>
                  <a:lnTo>
                    <a:pt x="13449" y="9898"/>
                  </a:lnTo>
                  <a:lnTo>
                    <a:pt x="13795" y="10010"/>
                  </a:lnTo>
                  <a:lnTo>
                    <a:pt x="14117" y="10099"/>
                  </a:lnTo>
                  <a:lnTo>
                    <a:pt x="14418" y="10166"/>
                  </a:lnTo>
                  <a:lnTo>
                    <a:pt x="14696" y="10221"/>
                  </a:lnTo>
                  <a:lnTo>
                    <a:pt x="14964" y="10255"/>
                  </a:lnTo>
                  <a:lnTo>
                    <a:pt x="15197" y="10266"/>
                  </a:lnTo>
                  <a:lnTo>
                    <a:pt x="15398" y="102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272;p21">
              <a:extLst>
                <a:ext uri="{FF2B5EF4-FFF2-40B4-BE49-F238E27FC236}">
                  <a16:creationId xmlns:a16="http://schemas.microsoft.com/office/drawing/2014/main" id="{AD2B6130-545C-4BEB-A0D9-A021BC9085AB}"/>
                </a:ext>
              </a:extLst>
            </p:cNvPr>
            <p:cNvSpPr/>
            <p:nvPr/>
          </p:nvSpPr>
          <p:spPr>
            <a:xfrm>
              <a:off x="6765653" y="2422044"/>
              <a:ext cx="63761" cy="45222"/>
            </a:xfrm>
            <a:custGeom>
              <a:avLst/>
              <a:gdLst/>
              <a:ahLst/>
              <a:cxnLst/>
              <a:rect l="l" t="t" r="r" b="b"/>
              <a:pathLst>
                <a:path w="2717" h="1927" extrusionOk="0">
                  <a:moveTo>
                    <a:pt x="2550" y="1"/>
                  </a:moveTo>
                  <a:lnTo>
                    <a:pt x="2483" y="12"/>
                  </a:lnTo>
                  <a:lnTo>
                    <a:pt x="2438" y="34"/>
                  </a:lnTo>
                  <a:lnTo>
                    <a:pt x="2383" y="68"/>
                  </a:lnTo>
                  <a:lnTo>
                    <a:pt x="2338" y="112"/>
                  </a:lnTo>
                  <a:lnTo>
                    <a:pt x="2260" y="212"/>
                  </a:lnTo>
                  <a:lnTo>
                    <a:pt x="2193" y="313"/>
                  </a:lnTo>
                  <a:lnTo>
                    <a:pt x="2082" y="513"/>
                  </a:lnTo>
                  <a:lnTo>
                    <a:pt x="1960" y="713"/>
                  </a:lnTo>
                  <a:lnTo>
                    <a:pt x="1848" y="880"/>
                  </a:lnTo>
                  <a:lnTo>
                    <a:pt x="1726" y="1047"/>
                  </a:lnTo>
                  <a:lnTo>
                    <a:pt x="1581" y="1192"/>
                  </a:lnTo>
                  <a:lnTo>
                    <a:pt x="1514" y="1259"/>
                  </a:lnTo>
                  <a:lnTo>
                    <a:pt x="1425" y="1326"/>
                  </a:lnTo>
                  <a:lnTo>
                    <a:pt x="1358" y="1381"/>
                  </a:lnTo>
                  <a:lnTo>
                    <a:pt x="1280" y="1426"/>
                  </a:lnTo>
                  <a:lnTo>
                    <a:pt x="1191" y="1459"/>
                  </a:lnTo>
                  <a:lnTo>
                    <a:pt x="1113" y="1493"/>
                  </a:lnTo>
                  <a:lnTo>
                    <a:pt x="1024" y="1515"/>
                  </a:lnTo>
                  <a:lnTo>
                    <a:pt x="935" y="1537"/>
                  </a:lnTo>
                  <a:lnTo>
                    <a:pt x="846" y="1548"/>
                  </a:lnTo>
                  <a:lnTo>
                    <a:pt x="757" y="1548"/>
                  </a:lnTo>
                  <a:lnTo>
                    <a:pt x="679" y="1537"/>
                  </a:lnTo>
                  <a:lnTo>
                    <a:pt x="590" y="1526"/>
                  </a:lnTo>
                  <a:lnTo>
                    <a:pt x="512" y="1504"/>
                  </a:lnTo>
                  <a:lnTo>
                    <a:pt x="434" y="1471"/>
                  </a:lnTo>
                  <a:lnTo>
                    <a:pt x="356" y="1426"/>
                  </a:lnTo>
                  <a:lnTo>
                    <a:pt x="290" y="1381"/>
                  </a:lnTo>
                  <a:lnTo>
                    <a:pt x="223" y="1326"/>
                  </a:lnTo>
                  <a:lnTo>
                    <a:pt x="178" y="1259"/>
                  </a:lnTo>
                  <a:lnTo>
                    <a:pt x="145" y="1237"/>
                  </a:lnTo>
                  <a:lnTo>
                    <a:pt x="123" y="1214"/>
                  </a:lnTo>
                  <a:lnTo>
                    <a:pt x="89" y="1214"/>
                  </a:lnTo>
                  <a:lnTo>
                    <a:pt x="56" y="1226"/>
                  </a:lnTo>
                  <a:lnTo>
                    <a:pt x="22" y="1237"/>
                  </a:lnTo>
                  <a:lnTo>
                    <a:pt x="0" y="1259"/>
                  </a:lnTo>
                  <a:lnTo>
                    <a:pt x="0" y="1292"/>
                  </a:lnTo>
                  <a:lnTo>
                    <a:pt x="0" y="1326"/>
                  </a:lnTo>
                  <a:lnTo>
                    <a:pt x="45" y="1426"/>
                  </a:lnTo>
                  <a:lnTo>
                    <a:pt x="100" y="1515"/>
                  </a:lnTo>
                  <a:lnTo>
                    <a:pt x="156" y="1604"/>
                  </a:lnTo>
                  <a:lnTo>
                    <a:pt x="234" y="1671"/>
                  </a:lnTo>
                  <a:lnTo>
                    <a:pt x="312" y="1738"/>
                  </a:lnTo>
                  <a:lnTo>
                    <a:pt x="390" y="1793"/>
                  </a:lnTo>
                  <a:lnTo>
                    <a:pt x="490" y="1849"/>
                  </a:lnTo>
                  <a:lnTo>
                    <a:pt x="590" y="1882"/>
                  </a:lnTo>
                  <a:lnTo>
                    <a:pt x="701" y="1916"/>
                  </a:lnTo>
                  <a:lnTo>
                    <a:pt x="824" y="1927"/>
                  </a:lnTo>
                  <a:lnTo>
                    <a:pt x="935" y="1927"/>
                  </a:lnTo>
                  <a:lnTo>
                    <a:pt x="1058" y="1916"/>
                  </a:lnTo>
                  <a:lnTo>
                    <a:pt x="1169" y="1894"/>
                  </a:lnTo>
                  <a:lnTo>
                    <a:pt x="1292" y="1860"/>
                  </a:lnTo>
                  <a:lnTo>
                    <a:pt x="1392" y="1816"/>
                  </a:lnTo>
                  <a:lnTo>
                    <a:pt x="1503" y="1760"/>
                  </a:lnTo>
                  <a:lnTo>
                    <a:pt x="1614" y="1693"/>
                  </a:lnTo>
                  <a:lnTo>
                    <a:pt x="1715" y="1626"/>
                  </a:lnTo>
                  <a:lnTo>
                    <a:pt x="1815" y="1548"/>
                  </a:lnTo>
                  <a:lnTo>
                    <a:pt x="1904" y="1459"/>
                  </a:lnTo>
                  <a:lnTo>
                    <a:pt x="2082" y="1281"/>
                  </a:lnTo>
                  <a:lnTo>
                    <a:pt x="2238" y="1081"/>
                  </a:lnTo>
                  <a:lnTo>
                    <a:pt x="2394" y="858"/>
                  </a:lnTo>
                  <a:lnTo>
                    <a:pt x="2527" y="624"/>
                  </a:lnTo>
                  <a:lnTo>
                    <a:pt x="2605" y="502"/>
                  </a:lnTo>
                  <a:lnTo>
                    <a:pt x="2683" y="368"/>
                  </a:lnTo>
                  <a:lnTo>
                    <a:pt x="2705" y="290"/>
                  </a:lnTo>
                  <a:lnTo>
                    <a:pt x="2717" y="224"/>
                  </a:lnTo>
                  <a:lnTo>
                    <a:pt x="2717" y="157"/>
                  </a:lnTo>
                  <a:lnTo>
                    <a:pt x="2694" y="90"/>
                  </a:lnTo>
                  <a:lnTo>
                    <a:pt x="2661" y="57"/>
                  </a:lnTo>
                  <a:lnTo>
                    <a:pt x="2628" y="23"/>
                  </a:lnTo>
                  <a:lnTo>
                    <a:pt x="2594" y="12"/>
                  </a:lnTo>
                  <a:lnTo>
                    <a:pt x="25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273;p21">
              <a:extLst>
                <a:ext uri="{FF2B5EF4-FFF2-40B4-BE49-F238E27FC236}">
                  <a16:creationId xmlns:a16="http://schemas.microsoft.com/office/drawing/2014/main" id="{332D0C73-D43B-415B-B5E0-241E7D148739}"/>
                </a:ext>
              </a:extLst>
            </p:cNvPr>
            <p:cNvSpPr/>
            <p:nvPr/>
          </p:nvSpPr>
          <p:spPr>
            <a:xfrm>
              <a:off x="6904369" y="2384941"/>
              <a:ext cx="23820" cy="8918"/>
            </a:xfrm>
            <a:custGeom>
              <a:avLst/>
              <a:gdLst/>
              <a:ahLst/>
              <a:cxnLst/>
              <a:rect l="l" t="t" r="r" b="b"/>
              <a:pathLst>
                <a:path w="1015" h="380" extrusionOk="0">
                  <a:moveTo>
                    <a:pt x="34" y="1"/>
                  </a:moveTo>
                  <a:lnTo>
                    <a:pt x="12" y="12"/>
                  </a:lnTo>
                  <a:lnTo>
                    <a:pt x="1" y="34"/>
                  </a:lnTo>
                  <a:lnTo>
                    <a:pt x="12" y="57"/>
                  </a:lnTo>
                  <a:lnTo>
                    <a:pt x="23" y="68"/>
                  </a:lnTo>
                  <a:lnTo>
                    <a:pt x="335" y="168"/>
                  </a:lnTo>
                  <a:lnTo>
                    <a:pt x="636" y="268"/>
                  </a:lnTo>
                  <a:lnTo>
                    <a:pt x="825" y="324"/>
                  </a:lnTo>
                  <a:lnTo>
                    <a:pt x="1014" y="380"/>
                  </a:lnTo>
                  <a:lnTo>
                    <a:pt x="1014" y="257"/>
                  </a:lnTo>
                  <a:lnTo>
                    <a:pt x="680" y="157"/>
                  </a:lnTo>
                  <a:lnTo>
                    <a:pt x="346" y="57"/>
                  </a:lnTo>
                  <a:lnTo>
                    <a:pt x="45"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274;p21">
              <a:extLst>
                <a:ext uri="{FF2B5EF4-FFF2-40B4-BE49-F238E27FC236}">
                  <a16:creationId xmlns:a16="http://schemas.microsoft.com/office/drawing/2014/main" id="{0FAF6815-C4A0-4967-AF55-2165F4A84349}"/>
                </a:ext>
              </a:extLst>
            </p:cNvPr>
            <p:cNvSpPr/>
            <p:nvPr/>
          </p:nvSpPr>
          <p:spPr>
            <a:xfrm>
              <a:off x="6904369" y="2384941"/>
              <a:ext cx="23820" cy="8918"/>
            </a:xfrm>
            <a:custGeom>
              <a:avLst/>
              <a:gdLst/>
              <a:ahLst/>
              <a:cxnLst/>
              <a:rect l="l" t="t" r="r" b="b"/>
              <a:pathLst>
                <a:path w="1015" h="380" fill="none" extrusionOk="0">
                  <a:moveTo>
                    <a:pt x="34" y="1"/>
                  </a:moveTo>
                  <a:lnTo>
                    <a:pt x="34" y="1"/>
                  </a:lnTo>
                  <a:lnTo>
                    <a:pt x="12" y="12"/>
                  </a:lnTo>
                  <a:lnTo>
                    <a:pt x="1" y="34"/>
                  </a:lnTo>
                  <a:lnTo>
                    <a:pt x="12" y="57"/>
                  </a:lnTo>
                  <a:lnTo>
                    <a:pt x="23" y="68"/>
                  </a:lnTo>
                  <a:lnTo>
                    <a:pt x="23" y="68"/>
                  </a:lnTo>
                  <a:lnTo>
                    <a:pt x="335" y="168"/>
                  </a:lnTo>
                  <a:lnTo>
                    <a:pt x="636" y="268"/>
                  </a:lnTo>
                  <a:lnTo>
                    <a:pt x="636" y="268"/>
                  </a:lnTo>
                  <a:lnTo>
                    <a:pt x="825" y="324"/>
                  </a:lnTo>
                  <a:lnTo>
                    <a:pt x="1014" y="380"/>
                  </a:lnTo>
                  <a:lnTo>
                    <a:pt x="1014" y="380"/>
                  </a:lnTo>
                  <a:lnTo>
                    <a:pt x="1014" y="257"/>
                  </a:lnTo>
                  <a:lnTo>
                    <a:pt x="1014" y="257"/>
                  </a:lnTo>
                  <a:lnTo>
                    <a:pt x="680" y="157"/>
                  </a:lnTo>
                  <a:lnTo>
                    <a:pt x="346" y="57"/>
                  </a:lnTo>
                  <a:lnTo>
                    <a:pt x="346" y="57"/>
                  </a:lnTo>
                  <a:lnTo>
                    <a:pt x="45" y="1"/>
                  </a:lnTo>
                  <a:lnTo>
                    <a:pt x="45" y="1"/>
                  </a:lnTo>
                  <a:lnTo>
                    <a:pt x="3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275;p21">
              <a:extLst>
                <a:ext uri="{FF2B5EF4-FFF2-40B4-BE49-F238E27FC236}">
                  <a16:creationId xmlns:a16="http://schemas.microsoft.com/office/drawing/2014/main" id="{58D38E44-637B-450A-B614-7BCA9AD99266}"/>
                </a:ext>
              </a:extLst>
            </p:cNvPr>
            <p:cNvSpPr/>
            <p:nvPr/>
          </p:nvSpPr>
          <p:spPr>
            <a:xfrm>
              <a:off x="6912489" y="2386256"/>
              <a:ext cx="68736" cy="66648"/>
            </a:xfrm>
            <a:custGeom>
              <a:avLst/>
              <a:gdLst/>
              <a:ahLst/>
              <a:cxnLst/>
              <a:rect l="l" t="t" r="r" b="b"/>
              <a:pathLst>
                <a:path w="2929" h="2840" extrusionOk="0">
                  <a:moveTo>
                    <a:pt x="0" y="1"/>
                  </a:moveTo>
                  <a:lnTo>
                    <a:pt x="334" y="101"/>
                  </a:lnTo>
                  <a:lnTo>
                    <a:pt x="668" y="201"/>
                  </a:lnTo>
                  <a:lnTo>
                    <a:pt x="668" y="324"/>
                  </a:lnTo>
                  <a:lnTo>
                    <a:pt x="757" y="357"/>
                  </a:lnTo>
                  <a:lnTo>
                    <a:pt x="846" y="413"/>
                  </a:lnTo>
                  <a:lnTo>
                    <a:pt x="891" y="457"/>
                  </a:lnTo>
                  <a:lnTo>
                    <a:pt x="946" y="502"/>
                  </a:lnTo>
                  <a:lnTo>
                    <a:pt x="1024" y="613"/>
                  </a:lnTo>
                  <a:lnTo>
                    <a:pt x="1102" y="724"/>
                  </a:lnTo>
                  <a:lnTo>
                    <a:pt x="1169" y="836"/>
                  </a:lnTo>
                  <a:lnTo>
                    <a:pt x="1425" y="1348"/>
                  </a:lnTo>
                  <a:lnTo>
                    <a:pt x="1559" y="1593"/>
                  </a:lnTo>
                  <a:lnTo>
                    <a:pt x="1703" y="1838"/>
                  </a:lnTo>
                  <a:lnTo>
                    <a:pt x="1859" y="2071"/>
                  </a:lnTo>
                  <a:lnTo>
                    <a:pt x="1948" y="2183"/>
                  </a:lnTo>
                  <a:lnTo>
                    <a:pt x="2037" y="2294"/>
                  </a:lnTo>
                  <a:lnTo>
                    <a:pt x="2204" y="2472"/>
                  </a:lnTo>
                  <a:lnTo>
                    <a:pt x="2305" y="2561"/>
                  </a:lnTo>
                  <a:lnTo>
                    <a:pt x="2405" y="2639"/>
                  </a:lnTo>
                  <a:lnTo>
                    <a:pt x="2516" y="2706"/>
                  </a:lnTo>
                  <a:lnTo>
                    <a:pt x="2628" y="2773"/>
                  </a:lnTo>
                  <a:lnTo>
                    <a:pt x="2739" y="2817"/>
                  </a:lnTo>
                  <a:lnTo>
                    <a:pt x="2861" y="2840"/>
                  </a:lnTo>
                  <a:lnTo>
                    <a:pt x="2872" y="2840"/>
                  </a:lnTo>
                  <a:lnTo>
                    <a:pt x="2895" y="2829"/>
                  </a:lnTo>
                  <a:lnTo>
                    <a:pt x="2906" y="2817"/>
                  </a:lnTo>
                  <a:lnTo>
                    <a:pt x="2928" y="2784"/>
                  </a:lnTo>
                  <a:lnTo>
                    <a:pt x="2917" y="2751"/>
                  </a:lnTo>
                  <a:lnTo>
                    <a:pt x="2895" y="2717"/>
                  </a:lnTo>
                  <a:lnTo>
                    <a:pt x="2672" y="2572"/>
                  </a:lnTo>
                  <a:lnTo>
                    <a:pt x="2561" y="2506"/>
                  </a:lnTo>
                  <a:lnTo>
                    <a:pt x="2449" y="2428"/>
                  </a:lnTo>
                  <a:lnTo>
                    <a:pt x="2349" y="2339"/>
                  </a:lnTo>
                  <a:lnTo>
                    <a:pt x="2249" y="2250"/>
                  </a:lnTo>
                  <a:lnTo>
                    <a:pt x="2160" y="2149"/>
                  </a:lnTo>
                  <a:lnTo>
                    <a:pt x="2082" y="2049"/>
                  </a:lnTo>
                  <a:lnTo>
                    <a:pt x="1993" y="1927"/>
                  </a:lnTo>
                  <a:lnTo>
                    <a:pt x="1904" y="1815"/>
                  </a:lnTo>
                  <a:lnTo>
                    <a:pt x="1748" y="1559"/>
                  </a:lnTo>
                  <a:lnTo>
                    <a:pt x="1614" y="1303"/>
                  </a:lnTo>
                  <a:lnTo>
                    <a:pt x="1470" y="1036"/>
                  </a:lnTo>
                  <a:lnTo>
                    <a:pt x="1358" y="813"/>
                  </a:lnTo>
                  <a:lnTo>
                    <a:pt x="1292" y="702"/>
                  </a:lnTo>
                  <a:lnTo>
                    <a:pt x="1225" y="591"/>
                  </a:lnTo>
                  <a:lnTo>
                    <a:pt x="1147" y="479"/>
                  </a:lnTo>
                  <a:lnTo>
                    <a:pt x="1069" y="390"/>
                  </a:lnTo>
                  <a:lnTo>
                    <a:pt x="969" y="301"/>
                  </a:lnTo>
                  <a:lnTo>
                    <a:pt x="868" y="234"/>
                  </a:lnTo>
                  <a:lnTo>
                    <a:pt x="735" y="179"/>
                  </a:lnTo>
                  <a:lnTo>
                    <a:pt x="601" y="134"/>
                  </a:lnTo>
                  <a:lnTo>
                    <a:pt x="334" y="67"/>
                  </a:lnTo>
                  <a:lnTo>
                    <a:pt x="0"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276;p21">
              <a:extLst>
                <a:ext uri="{FF2B5EF4-FFF2-40B4-BE49-F238E27FC236}">
                  <a16:creationId xmlns:a16="http://schemas.microsoft.com/office/drawing/2014/main" id="{DC6E77A3-62DF-4E5E-95EE-718423516773}"/>
                </a:ext>
              </a:extLst>
            </p:cNvPr>
            <p:cNvSpPr/>
            <p:nvPr/>
          </p:nvSpPr>
          <p:spPr>
            <a:xfrm>
              <a:off x="6912489" y="2386256"/>
              <a:ext cx="68736" cy="66648"/>
            </a:xfrm>
            <a:custGeom>
              <a:avLst/>
              <a:gdLst/>
              <a:ahLst/>
              <a:cxnLst/>
              <a:rect l="l" t="t" r="r" b="b"/>
              <a:pathLst>
                <a:path w="2929" h="2840" fill="none" extrusionOk="0">
                  <a:moveTo>
                    <a:pt x="0" y="1"/>
                  </a:moveTo>
                  <a:lnTo>
                    <a:pt x="0" y="1"/>
                  </a:lnTo>
                  <a:lnTo>
                    <a:pt x="334" y="101"/>
                  </a:lnTo>
                  <a:lnTo>
                    <a:pt x="668" y="201"/>
                  </a:lnTo>
                  <a:lnTo>
                    <a:pt x="668" y="201"/>
                  </a:lnTo>
                  <a:lnTo>
                    <a:pt x="668" y="324"/>
                  </a:lnTo>
                  <a:lnTo>
                    <a:pt x="668" y="324"/>
                  </a:lnTo>
                  <a:lnTo>
                    <a:pt x="757" y="357"/>
                  </a:lnTo>
                  <a:lnTo>
                    <a:pt x="846" y="413"/>
                  </a:lnTo>
                  <a:lnTo>
                    <a:pt x="846" y="413"/>
                  </a:lnTo>
                  <a:lnTo>
                    <a:pt x="891" y="457"/>
                  </a:lnTo>
                  <a:lnTo>
                    <a:pt x="946" y="502"/>
                  </a:lnTo>
                  <a:lnTo>
                    <a:pt x="1024" y="613"/>
                  </a:lnTo>
                  <a:lnTo>
                    <a:pt x="1102" y="724"/>
                  </a:lnTo>
                  <a:lnTo>
                    <a:pt x="1169" y="836"/>
                  </a:lnTo>
                  <a:lnTo>
                    <a:pt x="1169" y="836"/>
                  </a:lnTo>
                  <a:lnTo>
                    <a:pt x="1425" y="1348"/>
                  </a:lnTo>
                  <a:lnTo>
                    <a:pt x="1425" y="1348"/>
                  </a:lnTo>
                  <a:lnTo>
                    <a:pt x="1559" y="1593"/>
                  </a:lnTo>
                  <a:lnTo>
                    <a:pt x="1703" y="1838"/>
                  </a:lnTo>
                  <a:lnTo>
                    <a:pt x="1859" y="2071"/>
                  </a:lnTo>
                  <a:lnTo>
                    <a:pt x="1948" y="2183"/>
                  </a:lnTo>
                  <a:lnTo>
                    <a:pt x="2037" y="2294"/>
                  </a:lnTo>
                  <a:lnTo>
                    <a:pt x="2037" y="2294"/>
                  </a:lnTo>
                  <a:lnTo>
                    <a:pt x="2204" y="2472"/>
                  </a:lnTo>
                  <a:lnTo>
                    <a:pt x="2305" y="2561"/>
                  </a:lnTo>
                  <a:lnTo>
                    <a:pt x="2405" y="2639"/>
                  </a:lnTo>
                  <a:lnTo>
                    <a:pt x="2516" y="2706"/>
                  </a:lnTo>
                  <a:lnTo>
                    <a:pt x="2628" y="2773"/>
                  </a:lnTo>
                  <a:lnTo>
                    <a:pt x="2739" y="2817"/>
                  </a:lnTo>
                  <a:lnTo>
                    <a:pt x="2861" y="2840"/>
                  </a:lnTo>
                  <a:lnTo>
                    <a:pt x="2861" y="2840"/>
                  </a:lnTo>
                  <a:lnTo>
                    <a:pt x="2872" y="2840"/>
                  </a:lnTo>
                  <a:lnTo>
                    <a:pt x="2872" y="2840"/>
                  </a:lnTo>
                  <a:lnTo>
                    <a:pt x="2895" y="2829"/>
                  </a:lnTo>
                  <a:lnTo>
                    <a:pt x="2906" y="2817"/>
                  </a:lnTo>
                  <a:lnTo>
                    <a:pt x="2928" y="2784"/>
                  </a:lnTo>
                  <a:lnTo>
                    <a:pt x="2917" y="2751"/>
                  </a:lnTo>
                  <a:lnTo>
                    <a:pt x="2895" y="2717"/>
                  </a:lnTo>
                  <a:lnTo>
                    <a:pt x="2895" y="2717"/>
                  </a:lnTo>
                  <a:lnTo>
                    <a:pt x="2672" y="2572"/>
                  </a:lnTo>
                  <a:lnTo>
                    <a:pt x="2561" y="2506"/>
                  </a:lnTo>
                  <a:lnTo>
                    <a:pt x="2449" y="2428"/>
                  </a:lnTo>
                  <a:lnTo>
                    <a:pt x="2449" y="2428"/>
                  </a:lnTo>
                  <a:lnTo>
                    <a:pt x="2349" y="2339"/>
                  </a:lnTo>
                  <a:lnTo>
                    <a:pt x="2249" y="2250"/>
                  </a:lnTo>
                  <a:lnTo>
                    <a:pt x="2160" y="2149"/>
                  </a:lnTo>
                  <a:lnTo>
                    <a:pt x="2082" y="2049"/>
                  </a:lnTo>
                  <a:lnTo>
                    <a:pt x="2082" y="2049"/>
                  </a:lnTo>
                  <a:lnTo>
                    <a:pt x="1993" y="1927"/>
                  </a:lnTo>
                  <a:lnTo>
                    <a:pt x="1904" y="1815"/>
                  </a:lnTo>
                  <a:lnTo>
                    <a:pt x="1748" y="1559"/>
                  </a:lnTo>
                  <a:lnTo>
                    <a:pt x="1614" y="1303"/>
                  </a:lnTo>
                  <a:lnTo>
                    <a:pt x="1470" y="1036"/>
                  </a:lnTo>
                  <a:lnTo>
                    <a:pt x="1470" y="1036"/>
                  </a:lnTo>
                  <a:lnTo>
                    <a:pt x="1358" y="813"/>
                  </a:lnTo>
                  <a:lnTo>
                    <a:pt x="1292" y="702"/>
                  </a:lnTo>
                  <a:lnTo>
                    <a:pt x="1225" y="591"/>
                  </a:lnTo>
                  <a:lnTo>
                    <a:pt x="1147" y="479"/>
                  </a:lnTo>
                  <a:lnTo>
                    <a:pt x="1069" y="390"/>
                  </a:lnTo>
                  <a:lnTo>
                    <a:pt x="969" y="301"/>
                  </a:lnTo>
                  <a:lnTo>
                    <a:pt x="868" y="234"/>
                  </a:lnTo>
                  <a:lnTo>
                    <a:pt x="868" y="234"/>
                  </a:lnTo>
                  <a:lnTo>
                    <a:pt x="735" y="179"/>
                  </a:lnTo>
                  <a:lnTo>
                    <a:pt x="601" y="134"/>
                  </a:lnTo>
                  <a:lnTo>
                    <a:pt x="334" y="67"/>
                  </a:lnTo>
                  <a:lnTo>
                    <a:pt x="334" y="67"/>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277;p21">
              <a:extLst>
                <a:ext uri="{FF2B5EF4-FFF2-40B4-BE49-F238E27FC236}">
                  <a16:creationId xmlns:a16="http://schemas.microsoft.com/office/drawing/2014/main" id="{95571350-BBA3-4BF6-8B85-C2C1C759890A}"/>
                </a:ext>
              </a:extLst>
            </p:cNvPr>
            <p:cNvSpPr/>
            <p:nvPr/>
          </p:nvSpPr>
          <p:spPr>
            <a:xfrm>
              <a:off x="6936778" y="2362483"/>
              <a:ext cx="16732" cy="7345"/>
            </a:xfrm>
            <a:custGeom>
              <a:avLst/>
              <a:gdLst/>
              <a:ahLst/>
              <a:cxnLst/>
              <a:rect l="l" t="t" r="r" b="b"/>
              <a:pathLst>
                <a:path w="713" h="313" extrusionOk="0">
                  <a:moveTo>
                    <a:pt x="23" y="1"/>
                  </a:moveTo>
                  <a:lnTo>
                    <a:pt x="12" y="12"/>
                  </a:lnTo>
                  <a:lnTo>
                    <a:pt x="0" y="23"/>
                  </a:lnTo>
                  <a:lnTo>
                    <a:pt x="0" y="34"/>
                  </a:lnTo>
                  <a:lnTo>
                    <a:pt x="12" y="45"/>
                  </a:lnTo>
                  <a:lnTo>
                    <a:pt x="179" y="101"/>
                  </a:lnTo>
                  <a:lnTo>
                    <a:pt x="346" y="156"/>
                  </a:lnTo>
                  <a:lnTo>
                    <a:pt x="501" y="234"/>
                  </a:lnTo>
                  <a:lnTo>
                    <a:pt x="579" y="268"/>
                  </a:lnTo>
                  <a:lnTo>
                    <a:pt x="657" y="312"/>
                  </a:lnTo>
                  <a:lnTo>
                    <a:pt x="668" y="312"/>
                  </a:lnTo>
                  <a:lnTo>
                    <a:pt x="691" y="301"/>
                  </a:lnTo>
                  <a:lnTo>
                    <a:pt x="713" y="279"/>
                  </a:lnTo>
                  <a:lnTo>
                    <a:pt x="713" y="257"/>
                  </a:lnTo>
                  <a:lnTo>
                    <a:pt x="702" y="234"/>
                  </a:lnTo>
                  <a:lnTo>
                    <a:pt x="635" y="190"/>
                  </a:lnTo>
                  <a:lnTo>
                    <a:pt x="557" y="145"/>
                  </a:lnTo>
                  <a:lnTo>
                    <a:pt x="468" y="101"/>
                  </a:lnTo>
                  <a:lnTo>
                    <a:pt x="379" y="67"/>
                  </a:lnTo>
                  <a:lnTo>
                    <a:pt x="201" y="23"/>
                  </a:lnTo>
                  <a:lnTo>
                    <a:pt x="23"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278;p21">
              <a:extLst>
                <a:ext uri="{FF2B5EF4-FFF2-40B4-BE49-F238E27FC236}">
                  <a16:creationId xmlns:a16="http://schemas.microsoft.com/office/drawing/2014/main" id="{93D21531-8DCE-40A0-A310-5885438E035A}"/>
                </a:ext>
              </a:extLst>
            </p:cNvPr>
            <p:cNvSpPr/>
            <p:nvPr/>
          </p:nvSpPr>
          <p:spPr>
            <a:xfrm>
              <a:off x="6936778" y="2362483"/>
              <a:ext cx="16732" cy="7345"/>
            </a:xfrm>
            <a:custGeom>
              <a:avLst/>
              <a:gdLst/>
              <a:ahLst/>
              <a:cxnLst/>
              <a:rect l="l" t="t" r="r" b="b"/>
              <a:pathLst>
                <a:path w="713" h="313" fill="none" extrusionOk="0">
                  <a:moveTo>
                    <a:pt x="23" y="1"/>
                  </a:moveTo>
                  <a:lnTo>
                    <a:pt x="23" y="1"/>
                  </a:lnTo>
                  <a:lnTo>
                    <a:pt x="12" y="12"/>
                  </a:lnTo>
                  <a:lnTo>
                    <a:pt x="0" y="23"/>
                  </a:lnTo>
                  <a:lnTo>
                    <a:pt x="0" y="34"/>
                  </a:lnTo>
                  <a:lnTo>
                    <a:pt x="12" y="45"/>
                  </a:lnTo>
                  <a:lnTo>
                    <a:pt x="12" y="45"/>
                  </a:lnTo>
                  <a:lnTo>
                    <a:pt x="179" y="101"/>
                  </a:lnTo>
                  <a:lnTo>
                    <a:pt x="346" y="156"/>
                  </a:lnTo>
                  <a:lnTo>
                    <a:pt x="346" y="156"/>
                  </a:lnTo>
                  <a:lnTo>
                    <a:pt x="501" y="234"/>
                  </a:lnTo>
                  <a:lnTo>
                    <a:pt x="579" y="268"/>
                  </a:lnTo>
                  <a:lnTo>
                    <a:pt x="657" y="312"/>
                  </a:lnTo>
                  <a:lnTo>
                    <a:pt x="657" y="312"/>
                  </a:lnTo>
                  <a:lnTo>
                    <a:pt x="668" y="312"/>
                  </a:lnTo>
                  <a:lnTo>
                    <a:pt x="668" y="312"/>
                  </a:lnTo>
                  <a:lnTo>
                    <a:pt x="691" y="301"/>
                  </a:lnTo>
                  <a:lnTo>
                    <a:pt x="713" y="279"/>
                  </a:lnTo>
                  <a:lnTo>
                    <a:pt x="713" y="257"/>
                  </a:lnTo>
                  <a:lnTo>
                    <a:pt x="702" y="234"/>
                  </a:lnTo>
                  <a:lnTo>
                    <a:pt x="702" y="234"/>
                  </a:lnTo>
                  <a:lnTo>
                    <a:pt x="635" y="190"/>
                  </a:lnTo>
                  <a:lnTo>
                    <a:pt x="557" y="145"/>
                  </a:lnTo>
                  <a:lnTo>
                    <a:pt x="468" y="101"/>
                  </a:lnTo>
                  <a:lnTo>
                    <a:pt x="379" y="67"/>
                  </a:lnTo>
                  <a:lnTo>
                    <a:pt x="201" y="23"/>
                  </a:lnTo>
                  <a:lnTo>
                    <a:pt x="23" y="1"/>
                  </a:lnTo>
                  <a:lnTo>
                    <a:pt x="23" y="1"/>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279;p21">
              <a:extLst>
                <a:ext uri="{FF2B5EF4-FFF2-40B4-BE49-F238E27FC236}">
                  <a16:creationId xmlns:a16="http://schemas.microsoft.com/office/drawing/2014/main" id="{C547BC63-D4F2-4F9B-8285-19BDDE3DB4D3}"/>
                </a:ext>
              </a:extLst>
            </p:cNvPr>
            <p:cNvSpPr/>
            <p:nvPr/>
          </p:nvSpPr>
          <p:spPr>
            <a:xfrm>
              <a:off x="6895756" y="2419955"/>
              <a:ext cx="44964" cy="10232"/>
            </a:xfrm>
            <a:custGeom>
              <a:avLst/>
              <a:gdLst/>
              <a:ahLst/>
              <a:cxnLst/>
              <a:rect l="l" t="t" r="r" b="b"/>
              <a:pathLst>
                <a:path w="1916" h="436" extrusionOk="0">
                  <a:moveTo>
                    <a:pt x="23" y="1"/>
                  </a:moveTo>
                  <a:lnTo>
                    <a:pt x="12" y="12"/>
                  </a:lnTo>
                  <a:lnTo>
                    <a:pt x="1" y="34"/>
                  </a:lnTo>
                  <a:lnTo>
                    <a:pt x="1" y="57"/>
                  </a:lnTo>
                  <a:lnTo>
                    <a:pt x="12" y="68"/>
                  </a:lnTo>
                  <a:lnTo>
                    <a:pt x="168" y="134"/>
                  </a:lnTo>
                  <a:lnTo>
                    <a:pt x="335" y="190"/>
                  </a:lnTo>
                  <a:lnTo>
                    <a:pt x="669" y="290"/>
                  </a:lnTo>
                  <a:lnTo>
                    <a:pt x="1003" y="368"/>
                  </a:lnTo>
                  <a:lnTo>
                    <a:pt x="1348" y="413"/>
                  </a:lnTo>
                  <a:lnTo>
                    <a:pt x="1459" y="424"/>
                  </a:lnTo>
                  <a:lnTo>
                    <a:pt x="1570" y="435"/>
                  </a:lnTo>
                  <a:lnTo>
                    <a:pt x="1659" y="424"/>
                  </a:lnTo>
                  <a:lnTo>
                    <a:pt x="1748" y="413"/>
                  </a:lnTo>
                  <a:lnTo>
                    <a:pt x="1838" y="391"/>
                  </a:lnTo>
                  <a:lnTo>
                    <a:pt x="1915" y="357"/>
                  </a:lnTo>
                  <a:lnTo>
                    <a:pt x="1849" y="257"/>
                  </a:lnTo>
                  <a:lnTo>
                    <a:pt x="1771" y="279"/>
                  </a:lnTo>
                  <a:lnTo>
                    <a:pt x="1704" y="301"/>
                  </a:lnTo>
                  <a:lnTo>
                    <a:pt x="1537" y="313"/>
                  </a:lnTo>
                  <a:lnTo>
                    <a:pt x="1337" y="301"/>
                  </a:lnTo>
                  <a:lnTo>
                    <a:pt x="1158" y="279"/>
                  </a:lnTo>
                  <a:lnTo>
                    <a:pt x="869" y="235"/>
                  </a:lnTo>
                  <a:lnTo>
                    <a:pt x="591" y="179"/>
                  </a:lnTo>
                  <a:lnTo>
                    <a:pt x="312" y="101"/>
                  </a:lnTo>
                  <a:lnTo>
                    <a:pt x="34" y="12"/>
                  </a:lnTo>
                  <a:lnTo>
                    <a:pt x="23"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280;p21">
              <a:extLst>
                <a:ext uri="{FF2B5EF4-FFF2-40B4-BE49-F238E27FC236}">
                  <a16:creationId xmlns:a16="http://schemas.microsoft.com/office/drawing/2014/main" id="{E7DBF3A2-61D8-4190-9FB3-0D63DD6F085E}"/>
                </a:ext>
              </a:extLst>
            </p:cNvPr>
            <p:cNvSpPr/>
            <p:nvPr/>
          </p:nvSpPr>
          <p:spPr>
            <a:xfrm>
              <a:off x="6895756" y="2419955"/>
              <a:ext cx="44964" cy="10232"/>
            </a:xfrm>
            <a:custGeom>
              <a:avLst/>
              <a:gdLst/>
              <a:ahLst/>
              <a:cxnLst/>
              <a:rect l="l" t="t" r="r" b="b"/>
              <a:pathLst>
                <a:path w="1916" h="436" fill="none" extrusionOk="0">
                  <a:moveTo>
                    <a:pt x="23" y="1"/>
                  </a:moveTo>
                  <a:lnTo>
                    <a:pt x="23" y="1"/>
                  </a:lnTo>
                  <a:lnTo>
                    <a:pt x="12" y="12"/>
                  </a:lnTo>
                  <a:lnTo>
                    <a:pt x="1" y="34"/>
                  </a:lnTo>
                  <a:lnTo>
                    <a:pt x="1" y="57"/>
                  </a:lnTo>
                  <a:lnTo>
                    <a:pt x="12" y="68"/>
                  </a:lnTo>
                  <a:lnTo>
                    <a:pt x="12" y="68"/>
                  </a:lnTo>
                  <a:lnTo>
                    <a:pt x="168" y="134"/>
                  </a:lnTo>
                  <a:lnTo>
                    <a:pt x="335" y="190"/>
                  </a:lnTo>
                  <a:lnTo>
                    <a:pt x="669" y="290"/>
                  </a:lnTo>
                  <a:lnTo>
                    <a:pt x="1003" y="368"/>
                  </a:lnTo>
                  <a:lnTo>
                    <a:pt x="1348" y="413"/>
                  </a:lnTo>
                  <a:lnTo>
                    <a:pt x="1348" y="413"/>
                  </a:lnTo>
                  <a:lnTo>
                    <a:pt x="1459" y="424"/>
                  </a:lnTo>
                  <a:lnTo>
                    <a:pt x="1570" y="435"/>
                  </a:lnTo>
                  <a:lnTo>
                    <a:pt x="1570" y="435"/>
                  </a:lnTo>
                  <a:lnTo>
                    <a:pt x="1659" y="424"/>
                  </a:lnTo>
                  <a:lnTo>
                    <a:pt x="1748" y="413"/>
                  </a:lnTo>
                  <a:lnTo>
                    <a:pt x="1838" y="391"/>
                  </a:lnTo>
                  <a:lnTo>
                    <a:pt x="1915" y="357"/>
                  </a:lnTo>
                  <a:lnTo>
                    <a:pt x="1915" y="357"/>
                  </a:lnTo>
                  <a:lnTo>
                    <a:pt x="1849" y="257"/>
                  </a:lnTo>
                  <a:lnTo>
                    <a:pt x="1849" y="257"/>
                  </a:lnTo>
                  <a:lnTo>
                    <a:pt x="1771" y="279"/>
                  </a:lnTo>
                  <a:lnTo>
                    <a:pt x="1704" y="301"/>
                  </a:lnTo>
                  <a:lnTo>
                    <a:pt x="1537" y="313"/>
                  </a:lnTo>
                  <a:lnTo>
                    <a:pt x="1537" y="313"/>
                  </a:lnTo>
                  <a:lnTo>
                    <a:pt x="1337" y="301"/>
                  </a:lnTo>
                  <a:lnTo>
                    <a:pt x="1158" y="279"/>
                  </a:lnTo>
                  <a:lnTo>
                    <a:pt x="1158" y="279"/>
                  </a:lnTo>
                  <a:lnTo>
                    <a:pt x="869" y="235"/>
                  </a:lnTo>
                  <a:lnTo>
                    <a:pt x="591" y="179"/>
                  </a:lnTo>
                  <a:lnTo>
                    <a:pt x="312" y="101"/>
                  </a:lnTo>
                  <a:lnTo>
                    <a:pt x="34" y="12"/>
                  </a:lnTo>
                  <a:lnTo>
                    <a:pt x="34" y="12"/>
                  </a:lnTo>
                  <a:lnTo>
                    <a:pt x="2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281;p21">
              <a:extLst>
                <a:ext uri="{FF2B5EF4-FFF2-40B4-BE49-F238E27FC236}">
                  <a16:creationId xmlns:a16="http://schemas.microsoft.com/office/drawing/2014/main" id="{D206D2B0-E008-4C2C-9AC4-2C5BEE13DA8D}"/>
                </a:ext>
              </a:extLst>
            </p:cNvPr>
            <p:cNvSpPr/>
            <p:nvPr/>
          </p:nvSpPr>
          <p:spPr>
            <a:xfrm>
              <a:off x="6939124" y="2418406"/>
              <a:ext cx="6829" cy="9950"/>
            </a:xfrm>
            <a:custGeom>
              <a:avLst/>
              <a:gdLst/>
              <a:ahLst/>
              <a:cxnLst/>
              <a:rect l="l" t="t" r="r" b="b"/>
              <a:pathLst>
                <a:path w="291" h="424" extrusionOk="0">
                  <a:moveTo>
                    <a:pt x="234" y="0"/>
                  </a:moveTo>
                  <a:lnTo>
                    <a:pt x="223" y="22"/>
                  </a:lnTo>
                  <a:lnTo>
                    <a:pt x="212" y="78"/>
                  </a:lnTo>
                  <a:lnTo>
                    <a:pt x="190" y="123"/>
                  </a:lnTo>
                  <a:lnTo>
                    <a:pt x="168" y="178"/>
                  </a:lnTo>
                  <a:lnTo>
                    <a:pt x="145" y="212"/>
                  </a:lnTo>
                  <a:lnTo>
                    <a:pt x="79" y="278"/>
                  </a:lnTo>
                  <a:lnTo>
                    <a:pt x="1" y="323"/>
                  </a:lnTo>
                  <a:lnTo>
                    <a:pt x="67" y="423"/>
                  </a:lnTo>
                  <a:lnTo>
                    <a:pt x="90" y="412"/>
                  </a:lnTo>
                  <a:lnTo>
                    <a:pt x="134" y="379"/>
                  </a:lnTo>
                  <a:lnTo>
                    <a:pt x="179" y="334"/>
                  </a:lnTo>
                  <a:lnTo>
                    <a:pt x="212" y="290"/>
                  </a:lnTo>
                  <a:lnTo>
                    <a:pt x="246" y="245"/>
                  </a:lnTo>
                  <a:lnTo>
                    <a:pt x="268" y="189"/>
                  </a:lnTo>
                  <a:lnTo>
                    <a:pt x="279" y="134"/>
                  </a:lnTo>
                  <a:lnTo>
                    <a:pt x="290" y="78"/>
                  </a:lnTo>
                  <a:lnTo>
                    <a:pt x="279" y="22"/>
                  </a:lnTo>
                  <a:lnTo>
                    <a:pt x="268" y="0"/>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282;p21">
              <a:extLst>
                <a:ext uri="{FF2B5EF4-FFF2-40B4-BE49-F238E27FC236}">
                  <a16:creationId xmlns:a16="http://schemas.microsoft.com/office/drawing/2014/main" id="{B72F0770-7378-4FCA-A61F-EBD4ED6DB55E}"/>
                </a:ext>
              </a:extLst>
            </p:cNvPr>
            <p:cNvSpPr/>
            <p:nvPr/>
          </p:nvSpPr>
          <p:spPr>
            <a:xfrm>
              <a:off x="6939124" y="2418406"/>
              <a:ext cx="6829" cy="9950"/>
            </a:xfrm>
            <a:custGeom>
              <a:avLst/>
              <a:gdLst/>
              <a:ahLst/>
              <a:cxnLst/>
              <a:rect l="l" t="t" r="r" b="b"/>
              <a:pathLst>
                <a:path w="291" h="424" fill="none" extrusionOk="0">
                  <a:moveTo>
                    <a:pt x="257" y="0"/>
                  </a:moveTo>
                  <a:lnTo>
                    <a:pt x="257" y="0"/>
                  </a:lnTo>
                  <a:lnTo>
                    <a:pt x="234" y="0"/>
                  </a:lnTo>
                  <a:lnTo>
                    <a:pt x="223" y="22"/>
                  </a:lnTo>
                  <a:lnTo>
                    <a:pt x="223" y="22"/>
                  </a:lnTo>
                  <a:lnTo>
                    <a:pt x="212" y="78"/>
                  </a:lnTo>
                  <a:lnTo>
                    <a:pt x="190" y="123"/>
                  </a:lnTo>
                  <a:lnTo>
                    <a:pt x="168" y="178"/>
                  </a:lnTo>
                  <a:lnTo>
                    <a:pt x="145" y="212"/>
                  </a:lnTo>
                  <a:lnTo>
                    <a:pt x="79" y="278"/>
                  </a:lnTo>
                  <a:lnTo>
                    <a:pt x="1" y="323"/>
                  </a:lnTo>
                  <a:lnTo>
                    <a:pt x="1" y="323"/>
                  </a:lnTo>
                  <a:lnTo>
                    <a:pt x="67" y="423"/>
                  </a:lnTo>
                  <a:lnTo>
                    <a:pt x="67" y="423"/>
                  </a:lnTo>
                  <a:lnTo>
                    <a:pt x="90" y="412"/>
                  </a:lnTo>
                  <a:lnTo>
                    <a:pt x="90" y="412"/>
                  </a:lnTo>
                  <a:lnTo>
                    <a:pt x="134" y="379"/>
                  </a:lnTo>
                  <a:lnTo>
                    <a:pt x="179" y="334"/>
                  </a:lnTo>
                  <a:lnTo>
                    <a:pt x="212" y="290"/>
                  </a:lnTo>
                  <a:lnTo>
                    <a:pt x="246" y="245"/>
                  </a:lnTo>
                  <a:lnTo>
                    <a:pt x="268" y="189"/>
                  </a:lnTo>
                  <a:lnTo>
                    <a:pt x="279" y="134"/>
                  </a:lnTo>
                  <a:lnTo>
                    <a:pt x="290" y="78"/>
                  </a:lnTo>
                  <a:lnTo>
                    <a:pt x="279" y="22"/>
                  </a:lnTo>
                  <a:lnTo>
                    <a:pt x="279" y="22"/>
                  </a:lnTo>
                  <a:lnTo>
                    <a:pt x="268" y="0"/>
                  </a:lnTo>
                  <a:lnTo>
                    <a:pt x="25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283;p21">
              <a:extLst>
                <a:ext uri="{FF2B5EF4-FFF2-40B4-BE49-F238E27FC236}">
                  <a16:creationId xmlns:a16="http://schemas.microsoft.com/office/drawing/2014/main" id="{9BDB657C-64C9-4642-82AE-499D11EBB019}"/>
                </a:ext>
              </a:extLst>
            </p:cNvPr>
            <p:cNvSpPr/>
            <p:nvPr/>
          </p:nvSpPr>
          <p:spPr>
            <a:xfrm>
              <a:off x="6899159" y="2434082"/>
              <a:ext cx="51230" cy="24829"/>
            </a:xfrm>
            <a:custGeom>
              <a:avLst/>
              <a:gdLst/>
              <a:ahLst/>
              <a:cxnLst/>
              <a:rect l="l" t="t" r="r" b="b"/>
              <a:pathLst>
                <a:path w="2183" h="1058" extrusionOk="0">
                  <a:moveTo>
                    <a:pt x="1993" y="0"/>
                  </a:moveTo>
                  <a:lnTo>
                    <a:pt x="1982" y="22"/>
                  </a:lnTo>
                  <a:lnTo>
                    <a:pt x="1982" y="33"/>
                  </a:lnTo>
                  <a:lnTo>
                    <a:pt x="1982" y="45"/>
                  </a:lnTo>
                  <a:lnTo>
                    <a:pt x="2027" y="111"/>
                  </a:lnTo>
                  <a:lnTo>
                    <a:pt x="2060" y="178"/>
                  </a:lnTo>
                  <a:lnTo>
                    <a:pt x="2071" y="245"/>
                  </a:lnTo>
                  <a:lnTo>
                    <a:pt x="2071" y="323"/>
                  </a:lnTo>
                  <a:lnTo>
                    <a:pt x="2071" y="390"/>
                  </a:lnTo>
                  <a:lnTo>
                    <a:pt x="2049" y="468"/>
                  </a:lnTo>
                  <a:lnTo>
                    <a:pt x="2027" y="534"/>
                  </a:lnTo>
                  <a:lnTo>
                    <a:pt x="1993" y="601"/>
                  </a:lnTo>
                  <a:lnTo>
                    <a:pt x="1937" y="657"/>
                  </a:lnTo>
                  <a:lnTo>
                    <a:pt x="1882" y="713"/>
                  </a:lnTo>
                  <a:lnTo>
                    <a:pt x="1826" y="768"/>
                  </a:lnTo>
                  <a:lnTo>
                    <a:pt x="1748" y="802"/>
                  </a:lnTo>
                  <a:lnTo>
                    <a:pt x="1681" y="835"/>
                  </a:lnTo>
                  <a:lnTo>
                    <a:pt x="1603" y="857"/>
                  </a:lnTo>
                  <a:lnTo>
                    <a:pt x="1448" y="902"/>
                  </a:lnTo>
                  <a:lnTo>
                    <a:pt x="1236" y="935"/>
                  </a:lnTo>
                  <a:lnTo>
                    <a:pt x="1025" y="946"/>
                  </a:lnTo>
                  <a:lnTo>
                    <a:pt x="902" y="935"/>
                  </a:lnTo>
                  <a:lnTo>
                    <a:pt x="780" y="924"/>
                  </a:lnTo>
                  <a:lnTo>
                    <a:pt x="657" y="913"/>
                  </a:lnTo>
                  <a:lnTo>
                    <a:pt x="535" y="891"/>
                  </a:lnTo>
                  <a:lnTo>
                    <a:pt x="412" y="857"/>
                  </a:lnTo>
                  <a:lnTo>
                    <a:pt x="290" y="813"/>
                  </a:lnTo>
                  <a:lnTo>
                    <a:pt x="167" y="768"/>
                  </a:lnTo>
                  <a:lnTo>
                    <a:pt x="56" y="724"/>
                  </a:lnTo>
                  <a:lnTo>
                    <a:pt x="34" y="713"/>
                  </a:lnTo>
                  <a:lnTo>
                    <a:pt x="11" y="724"/>
                  </a:lnTo>
                  <a:lnTo>
                    <a:pt x="0" y="746"/>
                  </a:lnTo>
                  <a:lnTo>
                    <a:pt x="0" y="768"/>
                  </a:lnTo>
                  <a:lnTo>
                    <a:pt x="23" y="791"/>
                  </a:lnTo>
                  <a:lnTo>
                    <a:pt x="145" y="846"/>
                  </a:lnTo>
                  <a:lnTo>
                    <a:pt x="267" y="902"/>
                  </a:lnTo>
                  <a:lnTo>
                    <a:pt x="401" y="946"/>
                  </a:lnTo>
                  <a:lnTo>
                    <a:pt x="535" y="991"/>
                  </a:lnTo>
                  <a:lnTo>
                    <a:pt x="679" y="1013"/>
                  </a:lnTo>
                  <a:lnTo>
                    <a:pt x="813" y="1035"/>
                  </a:lnTo>
                  <a:lnTo>
                    <a:pt x="958" y="1058"/>
                  </a:lnTo>
                  <a:lnTo>
                    <a:pt x="1236" y="1058"/>
                  </a:lnTo>
                  <a:lnTo>
                    <a:pt x="1381" y="1035"/>
                  </a:lnTo>
                  <a:lnTo>
                    <a:pt x="1514" y="1013"/>
                  </a:lnTo>
                  <a:lnTo>
                    <a:pt x="1648" y="969"/>
                  </a:lnTo>
                  <a:lnTo>
                    <a:pt x="1726" y="946"/>
                  </a:lnTo>
                  <a:lnTo>
                    <a:pt x="1804" y="902"/>
                  </a:lnTo>
                  <a:lnTo>
                    <a:pt x="1871" y="868"/>
                  </a:lnTo>
                  <a:lnTo>
                    <a:pt x="1937" y="813"/>
                  </a:lnTo>
                  <a:lnTo>
                    <a:pt x="2004" y="757"/>
                  </a:lnTo>
                  <a:lnTo>
                    <a:pt x="2060" y="690"/>
                  </a:lnTo>
                  <a:lnTo>
                    <a:pt x="2104" y="624"/>
                  </a:lnTo>
                  <a:lnTo>
                    <a:pt x="2138" y="546"/>
                  </a:lnTo>
                  <a:lnTo>
                    <a:pt x="2171" y="445"/>
                  </a:lnTo>
                  <a:lnTo>
                    <a:pt x="2182" y="334"/>
                  </a:lnTo>
                  <a:lnTo>
                    <a:pt x="2171" y="234"/>
                  </a:lnTo>
                  <a:lnTo>
                    <a:pt x="2138" y="134"/>
                  </a:lnTo>
                  <a:lnTo>
                    <a:pt x="1993" y="0"/>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284;p21">
              <a:extLst>
                <a:ext uri="{FF2B5EF4-FFF2-40B4-BE49-F238E27FC236}">
                  <a16:creationId xmlns:a16="http://schemas.microsoft.com/office/drawing/2014/main" id="{BB197715-FC1F-4231-B452-240FCFF5B457}"/>
                </a:ext>
              </a:extLst>
            </p:cNvPr>
            <p:cNvSpPr/>
            <p:nvPr/>
          </p:nvSpPr>
          <p:spPr>
            <a:xfrm>
              <a:off x="6899159" y="2434082"/>
              <a:ext cx="51230" cy="24829"/>
            </a:xfrm>
            <a:custGeom>
              <a:avLst/>
              <a:gdLst/>
              <a:ahLst/>
              <a:cxnLst/>
              <a:rect l="l" t="t" r="r" b="b"/>
              <a:pathLst>
                <a:path w="2183" h="1058" fill="none" extrusionOk="0">
                  <a:moveTo>
                    <a:pt x="1993" y="0"/>
                  </a:moveTo>
                  <a:lnTo>
                    <a:pt x="1993" y="0"/>
                  </a:lnTo>
                  <a:lnTo>
                    <a:pt x="1982" y="22"/>
                  </a:lnTo>
                  <a:lnTo>
                    <a:pt x="1982" y="33"/>
                  </a:lnTo>
                  <a:lnTo>
                    <a:pt x="1982" y="45"/>
                  </a:lnTo>
                  <a:lnTo>
                    <a:pt x="1982" y="45"/>
                  </a:lnTo>
                  <a:lnTo>
                    <a:pt x="2027" y="111"/>
                  </a:lnTo>
                  <a:lnTo>
                    <a:pt x="2060" y="178"/>
                  </a:lnTo>
                  <a:lnTo>
                    <a:pt x="2071" y="245"/>
                  </a:lnTo>
                  <a:lnTo>
                    <a:pt x="2071" y="323"/>
                  </a:lnTo>
                  <a:lnTo>
                    <a:pt x="2071" y="390"/>
                  </a:lnTo>
                  <a:lnTo>
                    <a:pt x="2049" y="468"/>
                  </a:lnTo>
                  <a:lnTo>
                    <a:pt x="2027" y="534"/>
                  </a:lnTo>
                  <a:lnTo>
                    <a:pt x="1993" y="601"/>
                  </a:lnTo>
                  <a:lnTo>
                    <a:pt x="1993" y="601"/>
                  </a:lnTo>
                  <a:lnTo>
                    <a:pt x="1937" y="657"/>
                  </a:lnTo>
                  <a:lnTo>
                    <a:pt x="1882" y="713"/>
                  </a:lnTo>
                  <a:lnTo>
                    <a:pt x="1826" y="768"/>
                  </a:lnTo>
                  <a:lnTo>
                    <a:pt x="1748" y="802"/>
                  </a:lnTo>
                  <a:lnTo>
                    <a:pt x="1681" y="835"/>
                  </a:lnTo>
                  <a:lnTo>
                    <a:pt x="1603" y="857"/>
                  </a:lnTo>
                  <a:lnTo>
                    <a:pt x="1448" y="902"/>
                  </a:lnTo>
                  <a:lnTo>
                    <a:pt x="1448" y="902"/>
                  </a:lnTo>
                  <a:lnTo>
                    <a:pt x="1236" y="935"/>
                  </a:lnTo>
                  <a:lnTo>
                    <a:pt x="1025" y="946"/>
                  </a:lnTo>
                  <a:lnTo>
                    <a:pt x="1025" y="946"/>
                  </a:lnTo>
                  <a:lnTo>
                    <a:pt x="902" y="935"/>
                  </a:lnTo>
                  <a:lnTo>
                    <a:pt x="780" y="924"/>
                  </a:lnTo>
                  <a:lnTo>
                    <a:pt x="657" y="913"/>
                  </a:lnTo>
                  <a:lnTo>
                    <a:pt x="535" y="891"/>
                  </a:lnTo>
                  <a:lnTo>
                    <a:pt x="412" y="857"/>
                  </a:lnTo>
                  <a:lnTo>
                    <a:pt x="290" y="813"/>
                  </a:lnTo>
                  <a:lnTo>
                    <a:pt x="167" y="768"/>
                  </a:lnTo>
                  <a:lnTo>
                    <a:pt x="56" y="724"/>
                  </a:lnTo>
                  <a:lnTo>
                    <a:pt x="56" y="724"/>
                  </a:lnTo>
                  <a:lnTo>
                    <a:pt x="34" y="713"/>
                  </a:lnTo>
                  <a:lnTo>
                    <a:pt x="34" y="713"/>
                  </a:lnTo>
                  <a:lnTo>
                    <a:pt x="11" y="724"/>
                  </a:lnTo>
                  <a:lnTo>
                    <a:pt x="0" y="746"/>
                  </a:lnTo>
                  <a:lnTo>
                    <a:pt x="0" y="768"/>
                  </a:lnTo>
                  <a:lnTo>
                    <a:pt x="23" y="791"/>
                  </a:lnTo>
                  <a:lnTo>
                    <a:pt x="23" y="791"/>
                  </a:lnTo>
                  <a:lnTo>
                    <a:pt x="145" y="846"/>
                  </a:lnTo>
                  <a:lnTo>
                    <a:pt x="267" y="902"/>
                  </a:lnTo>
                  <a:lnTo>
                    <a:pt x="401" y="946"/>
                  </a:lnTo>
                  <a:lnTo>
                    <a:pt x="535" y="991"/>
                  </a:lnTo>
                  <a:lnTo>
                    <a:pt x="679" y="1013"/>
                  </a:lnTo>
                  <a:lnTo>
                    <a:pt x="813" y="1035"/>
                  </a:lnTo>
                  <a:lnTo>
                    <a:pt x="958" y="1058"/>
                  </a:lnTo>
                  <a:lnTo>
                    <a:pt x="1102" y="1058"/>
                  </a:lnTo>
                  <a:lnTo>
                    <a:pt x="1102" y="1058"/>
                  </a:lnTo>
                  <a:lnTo>
                    <a:pt x="1236" y="1058"/>
                  </a:lnTo>
                  <a:lnTo>
                    <a:pt x="1381" y="1035"/>
                  </a:lnTo>
                  <a:lnTo>
                    <a:pt x="1514" y="1013"/>
                  </a:lnTo>
                  <a:lnTo>
                    <a:pt x="1648" y="969"/>
                  </a:lnTo>
                  <a:lnTo>
                    <a:pt x="1648" y="969"/>
                  </a:lnTo>
                  <a:lnTo>
                    <a:pt x="1726" y="946"/>
                  </a:lnTo>
                  <a:lnTo>
                    <a:pt x="1804" y="902"/>
                  </a:lnTo>
                  <a:lnTo>
                    <a:pt x="1871" y="868"/>
                  </a:lnTo>
                  <a:lnTo>
                    <a:pt x="1937" y="813"/>
                  </a:lnTo>
                  <a:lnTo>
                    <a:pt x="2004" y="757"/>
                  </a:lnTo>
                  <a:lnTo>
                    <a:pt x="2060" y="690"/>
                  </a:lnTo>
                  <a:lnTo>
                    <a:pt x="2104" y="624"/>
                  </a:lnTo>
                  <a:lnTo>
                    <a:pt x="2138" y="546"/>
                  </a:lnTo>
                  <a:lnTo>
                    <a:pt x="2138" y="546"/>
                  </a:lnTo>
                  <a:lnTo>
                    <a:pt x="2171" y="445"/>
                  </a:lnTo>
                  <a:lnTo>
                    <a:pt x="2182" y="334"/>
                  </a:lnTo>
                  <a:lnTo>
                    <a:pt x="2171" y="234"/>
                  </a:lnTo>
                  <a:lnTo>
                    <a:pt x="2138" y="134"/>
                  </a:lnTo>
                  <a:lnTo>
                    <a:pt x="2138" y="134"/>
                  </a:lnTo>
                  <a:lnTo>
                    <a:pt x="19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285;p21">
              <a:extLst>
                <a:ext uri="{FF2B5EF4-FFF2-40B4-BE49-F238E27FC236}">
                  <a16:creationId xmlns:a16="http://schemas.microsoft.com/office/drawing/2014/main" id="{6D6534B7-4035-4550-8FBB-B8AEA6E4DBD9}"/>
                </a:ext>
              </a:extLst>
            </p:cNvPr>
            <p:cNvSpPr/>
            <p:nvPr/>
          </p:nvSpPr>
          <p:spPr>
            <a:xfrm>
              <a:off x="6945930" y="2433801"/>
              <a:ext cx="3403" cy="3426"/>
            </a:xfrm>
            <a:custGeom>
              <a:avLst/>
              <a:gdLst/>
              <a:ahLst/>
              <a:cxnLst/>
              <a:rect l="l" t="t" r="r" b="b"/>
              <a:pathLst>
                <a:path w="145" h="146" extrusionOk="0">
                  <a:moveTo>
                    <a:pt x="11" y="1"/>
                  </a:moveTo>
                  <a:lnTo>
                    <a:pt x="0" y="12"/>
                  </a:lnTo>
                  <a:lnTo>
                    <a:pt x="145" y="146"/>
                  </a:lnTo>
                  <a:lnTo>
                    <a:pt x="100" y="79"/>
                  </a:lnTo>
                  <a:lnTo>
                    <a:pt x="34" y="12"/>
                  </a:lnTo>
                  <a:lnTo>
                    <a:pt x="11"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286;p21">
              <a:extLst>
                <a:ext uri="{FF2B5EF4-FFF2-40B4-BE49-F238E27FC236}">
                  <a16:creationId xmlns:a16="http://schemas.microsoft.com/office/drawing/2014/main" id="{73C94960-F1F7-48A5-93E3-F32D8947FE4B}"/>
                </a:ext>
              </a:extLst>
            </p:cNvPr>
            <p:cNvSpPr/>
            <p:nvPr/>
          </p:nvSpPr>
          <p:spPr>
            <a:xfrm>
              <a:off x="6945930" y="2433801"/>
              <a:ext cx="3403" cy="3426"/>
            </a:xfrm>
            <a:custGeom>
              <a:avLst/>
              <a:gdLst/>
              <a:ahLst/>
              <a:cxnLst/>
              <a:rect l="l" t="t" r="r" b="b"/>
              <a:pathLst>
                <a:path w="145" h="146" fill="none" extrusionOk="0">
                  <a:moveTo>
                    <a:pt x="11" y="1"/>
                  </a:moveTo>
                  <a:lnTo>
                    <a:pt x="11" y="1"/>
                  </a:lnTo>
                  <a:lnTo>
                    <a:pt x="0" y="12"/>
                  </a:lnTo>
                  <a:lnTo>
                    <a:pt x="0" y="12"/>
                  </a:lnTo>
                  <a:lnTo>
                    <a:pt x="145" y="146"/>
                  </a:lnTo>
                  <a:lnTo>
                    <a:pt x="145" y="146"/>
                  </a:lnTo>
                  <a:lnTo>
                    <a:pt x="100" y="79"/>
                  </a:lnTo>
                  <a:lnTo>
                    <a:pt x="34" y="12"/>
                  </a:lnTo>
                  <a:lnTo>
                    <a:pt x="34" y="12"/>
                  </a:lnTo>
                  <a:lnTo>
                    <a:pt x="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287;p21">
              <a:extLst>
                <a:ext uri="{FF2B5EF4-FFF2-40B4-BE49-F238E27FC236}">
                  <a16:creationId xmlns:a16="http://schemas.microsoft.com/office/drawing/2014/main" id="{6107F67B-C0DE-4473-91F8-60D9FF95F6EE}"/>
                </a:ext>
              </a:extLst>
            </p:cNvPr>
            <p:cNvSpPr/>
            <p:nvPr/>
          </p:nvSpPr>
          <p:spPr>
            <a:xfrm>
              <a:off x="6959236" y="2471161"/>
              <a:ext cx="821" cy="1854"/>
            </a:xfrm>
            <a:custGeom>
              <a:avLst/>
              <a:gdLst/>
              <a:ahLst/>
              <a:cxnLst/>
              <a:rect l="l" t="t" r="r" b="b"/>
              <a:pathLst>
                <a:path w="35" h="79" extrusionOk="0">
                  <a:moveTo>
                    <a:pt x="1" y="1"/>
                  </a:moveTo>
                  <a:lnTo>
                    <a:pt x="1" y="79"/>
                  </a:lnTo>
                  <a:lnTo>
                    <a:pt x="34" y="68"/>
                  </a:lnTo>
                  <a:lnTo>
                    <a:pt x="1" y="1"/>
                  </a:lnTo>
                  <a:close/>
                </a:path>
              </a:pathLst>
            </a:custGeom>
            <a:solidFill>
              <a:srgbClr val="DBD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288;p21">
              <a:extLst>
                <a:ext uri="{FF2B5EF4-FFF2-40B4-BE49-F238E27FC236}">
                  <a16:creationId xmlns:a16="http://schemas.microsoft.com/office/drawing/2014/main" id="{98A30BA0-7C4F-4796-A1FF-0A3B44143208}"/>
                </a:ext>
              </a:extLst>
            </p:cNvPr>
            <p:cNvSpPr/>
            <p:nvPr/>
          </p:nvSpPr>
          <p:spPr>
            <a:xfrm>
              <a:off x="6959236" y="2471161"/>
              <a:ext cx="821" cy="1854"/>
            </a:xfrm>
            <a:custGeom>
              <a:avLst/>
              <a:gdLst/>
              <a:ahLst/>
              <a:cxnLst/>
              <a:rect l="l" t="t" r="r" b="b"/>
              <a:pathLst>
                <a:path w="35" h="79" fill="none" extrusionOk="0">
                  <a:moveTo>
                    <a:pt x="1" y="1"/>
                  </a:moveTo>
                  <a:lnTo>
                    <a:pt x="1" y="1"/>
                  </a:lnTo>
                  <a:lnTo>
                    <a:pt x="1" y="79"/>
                  </a:lnTo>
                  <a:lnTo>
                    <a:pt x="1" y="79"/>
                  </a:lnTo>
                  <a:lnTo>
                    <a:pt x="34" y="68"/>
                  </a:lnTo>
                  <a:lnTo>
                    <a:pt x="34" y="68"/>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289;p21">
              <a:extLst>
                <a:ext uri="{FF2B5EF4-FFF2-40B4-BE49-F238E27FC236}">
                  <a16:creationId xmlns:a16="http://schemas.microsoft.com/office/drawing/2014/main" id="{0C40C11F-272D-485C-A215-53D660D98750}"/>
                </a:ext>
              </a:extLst>
            </p:cNvPr>
            <p:cNvSpPr/>
            <p:nvPr/>
          </p:nvSpPr>
          <p:spPr>
            <a:xfrm>
              <a:off x="6946704" y="2453678"/>
              <a:ext cx="14644" cy="19337"/>
            </a:xfrm>
            <a:custGeom>
              <a:avLst/>
              <a:gdLst/>
              <a:ahLst/>
              <a:cxnLst/>
              <a:rect l="l" t="t" r="r" b="b"/>
              <a:pathLst>
                <a:path w="624" h="824" extrusionOk="0">
                  <a:moveTo>
                    <a:pt x="34" y="0"/>
                  </a:moveTo>
                  <a:lnTo>
                    <a:pt x="23" y="11"/>
                  </a:lnTo>
                  <a:lnTo>
                    <a:pt x="1" y="45"/>
                  </a:lnTo>
                  <a:lnTo>
                    <a:pt x="1" y="78"/>
                  </a:lnTo>
                  <a:lnTo>
                    <a:pt x="12" y="100"/>
                  </a:lnTo>
                  <a:lnTo>
                    <a:pt x="23" y="111"/>
                  </a:lnTo>
                  <a:lnTo>
                    <a:pt x="123" y="167"/>
                  </a:lnTo>
                  <a:lnTo>
                    <a:pt x="201" y="234"/>
                  </a:lnTo>
                  <a:lnTo>
                    <a:pt x="279" y="312"/>
                  </a:lnTo>
                  <a:lnTo>
                    <a:pt x="335" y="401"/>
                  </a:lnTo>
                  <a:lnTo>
                    <a:pt x="379" y="490"/>
                  </a:lnTo>
                  <a:lnTo>
                    <a:pt x="412" y="590"/>
                  </a:lnTo>
                  <a:lnTo>
                    <a:pt x="435" y="690"/>
                  </a:lnTo>
                  <a:lnTo>
                    <a:pt x="446" y="735"/>
                  </a:lnTo>
                  <a:lnTo>
                    <a:pt x="468" y="791"/>
                  </a:lnTo>
                  <a:lnTo>
                    <a:pt x="502" y="813"/>
                  </a:lnTo>
                  <a:lnTo>
                    <a:pt x="535" y="824"/>
                  </a:lnTo>
                  <a:lnTo>
                    <a:pt x="535" y="746"/>
                  </a:lnTo>
                  <a:lnTo>
                    <a:pt x="568" y="813"/>
                  </a:lnTo>
                  <a:lnTo>
                    <a:pt x="591" y="791"/>
                  </a:lnTo>
                  <a:lnTo>
                    <a:pt x="613" y="735"/>
                  </a:lnTo>
                  <a:lnTo>
                    <a:pt x="624" y="668"/>
                  </a:lnTo>
                  <a:lnTo>
                    <a:pt x="613" y="601"/>
                  </a:lnTo>
                  <a:lnTo>
                    <a:pt x="602" y="534"/>
                  </a:lnTo>
                  <a:lnTo>
                    <a:pt x="546" y="401"/>
                  </a:lnTo>
                  <a:lnTo>
                    <a:pt x="479" y="301"/>
                  </a:lnTo>
                  <a:lnTo>
                    <a:pt x="401" y="200"/>
                  </a:lnTo>
                  <a:lnTo>
                    <a:pt x="301" y="111"/>
                  </a:lnTo>
                  <a:lnTo>
                    <a:pt x="190" y="45"/>
                  </a:lnTo>
                  <a:lnTo>
                    <a:pt x="67" y="0"/>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290;p21">
              <a:extLst>
                <a:ext uri="{FF2B5EF4-FFF2-40B4-BE49-F238E27FC236}">
                  <a16:creationId xmlns:a16="http://schemas.microsoft.com/office/drawing/2014/main" id="{9B24A5F9-14AC-4FD4-8248-750F93417C3D}"/>
                </a:ext>
              </a:extLst>
            </p:cNvPr>
            <p:cNvSpPr/>
            <p:nvPr/>
          </p:nvSpPr>
          <p:spPr>
            <a:xfrm>
              <a:off x="6946704" y="2453678"/>
              <a:ext cx="14644" cy="19337"/>
            </a:xfrm>
            <a:custGeom>
              <a:avLst/>
              <a:gdLst/>
              <a:ahLst/>
              <a:cxnLst/>
              <a:rect l="l" t="t" r="r" b="b"/>
              <a:pathLst>
                <a:path w="624" h="824" fill="none" extrusionOk="0">
                  <a:moveTo>
                    <a:pt x="56" y="0"/>
                  </a:moveTo>
                  <a:lnTo>
                    <a:pt x="56" y="0"/>
                  </a:lnTo>
                  <a:lnTo>
                    <a:pt x="34" y="0"/>
                  </a:lnTo>
                  <a:lnTo>
                    <a:pt x="23" y="11"/>
                  </a:lnTo>
                  <a:lnTo>
                    <a:pt x="1" y="45"/>
                  </a:lnTo>
                  <a:lnTo>
                    <a:pt x="1" y="78"/>
                  </a:lnTo>
                  <a:lnTo>
                    <a:pt x="12" y="100"/>
                  </a:lnTo>
                  <a:lnTo>
                    <a:pt x="23" y="111"/>
                  </a:lnTo>
                  <a:lnTo>
                    <a:pt x="23" y="111"/>
                  </a:lnTo>
                  <a:lnTo>
                    <a:pt x="123" y="167"/>
                  </a:lnTo>
                  <a:lnTo>
                    <a:pt x="201" y="234"/>
                  </a:lnTo>
                  <a:lnTo>
                    <a:pt x="279" y="312"/>
                  </a:lnTo>
                  <a:lnTo>
                    <a:pt x="335" y="401"/>
                  </a:lnTo>
                  <a:lnTo>
                    <a:pt x="335" y="401"/>
                  </a:lnTo>
                  <a:lnTo>
                    <a:pt x="379" y="490"/>
                  </a:lnTo>
                  <a:lnTo>
                    <a:pt x="412" y="590"/>
                  </a:lnTo>
                  <a:lnTo>
                    <a:pt x="412" y="590"/>
                  </a:lnTo>
                  <a:lnTo>
                    <a:pt x="435" y="690"/>
                  </a:lnTo>
                  <a:lnTo>
                    <a:pt x="446" y="735"/>
                  </a:lnTo>
                  <a:lnTo>
                    <a:pt x="468" y="791"/>
                  </a:lnTo>
                  <a:lnTo>
                    <a:pt x="468" y="791"/>
                  </a:lnTo>
                  <a:lnTo>
                    <a:pt x="502" y="813"/>
                  </a:lnTo>
                  <a:lnTo>
                    <a:pt x="535" y="824"/>
                  </a:lnTo>
                  <a:lnTo>
                    <a:pt x="535" y="824"/>
                  </a:lnTo>
                  <a:lnTo>
                    <a:pt x="535" y="824"/>
                  </a:lnTo>
                  <a:lnTo>
                    <a:pt x="535" y="824"/>
                  </a:lnTo>
                  <a:lnTo>
                    <a:pt x="535" y="746"/>
                  </a:lnTo>
                  <a:lnTo>
                    <a:pt x="535" y="746"/>
                  </a:lnTo>
                  <a:lnTo>
                    <a:pt x="568" y="813"/>
                  </a:lnTo>
                  <a:lnTo>
                    <a:pt x="568" y="813"/>
                  </a:lnTo>
                  <a:lnTo>
                    <a:pt x="591" y="791"/>
                  </a:lnTo>
                  <a:lnTo>
                    <a:pt x="591" y="791"/>
                  </a:lnTo>
                  <a:lnTo>
                    <a:pt x="613" y="735"/>
                  </a:lnTo>
                  <a:lnTo>
                    <a:pt x="624" y="668"/>
                  </a:lnTo>
                  <a:lnTo>
                    <a:pt x="613" y="601"/>
                  </a:lnTo>
                  <a:lnTo>
                    <a:pt x="602" y="534"/>
                  </a:lnTo>
                  <a:lnTo>
                    <a:pt x="546" y="401"/>
                  </a:lnTo>
                  <a:lnTo>
                    <a:pt x="479" y="301"/>
                  </a:lnTo>
                  <a:lnTo>
                    <a:pt x="479" y="301"/>
                  </a:lnTo>
                  <a:lnTo>
                    <a:pt x="401" y="200"/>
                  </a:lnTo>
                  <a:lnTo>
                    <a:pt x="301" y="111"/>
                  </a:lnTo>
                  <a:lnTo>
                    <a:pt x="190" y="45"/>
                  </a:lnTo>
                  <a:lnTo>
                    <a:pt x="67" y="0"/>
                  </a:lnTo>
                  <a:lnTo>
                    <a:pt x="67" y="0"/>
                  </a:lnTo>
                  <a:lnTo>
                    <a:pt x="5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291;p21">
              <a:extLst>
                <a:ext uri="{FF2B5EF4-FFF2-40B4-BE49-F238E27FC236}">
                  <a16:creationId xmlns:a16="http://schemas.microsoft.com/office/drawing/2014/main" id="{E454FD6F-B72C-4AC0-A25D-6073D951160A}"/>
                </a:ext>
              </a:extLst>
            </p:cNvPr>
            <p:cNvSpPr/>
            <p:nvPr/>
          </p:nvSpPr>
          <p:spPr>
            <a:xfrm>
              <a:off x="7067163" y="4009550"/>
              <a:ext cx="149723" cy="162794"/>
            </a:xfrm>
            <a:custGeom>
              <a:avLst/>
              <a:gdLst/>
              <a:ahLst/>
              <a:cxnLst/>
              <a:rect l="l" t="t" r="r" b="b"/>
              <a:pathLst>
                <a:path w="6380" h="6937" extrusionOk="0">
                  <a:moveTo>
                    <a:pt x="6302" y="0"/>
                  </a:moveTo>
                  <a:lnTo>
                    <a:pt x="0" y="2438"/>
                  </a:lnTo>
                  <a:lnTo>
                    <a:pt x="456" y="6346"/>
                  </a:lnTo>
                  <a:lnTo>
                    <a:pt x="646" y="6402"/>
                  </a:lnTo>
                  <a:lnTo>
                    <a:pt x="1147" y="6535"/>
                  </a:lnTo>
                  <a:lnTo>
                    <a:pt x="1503" y="6625"/>
                  </a:lnTo>
                  <a:lnTo>
                    <a:pt x="1893" y="6714"/>
                  </a:lnTo>
                  <a:lnTo>
                    <a:pt x="2338" y="6792"/>
                  </a:lnTo>
                  <a:lnTo>
                    <a:pt x="2795" y="6858"/>
                  </a:lnTo>
                  <a:lnTo>
                    <a:pt x="3284" y="6914"/>
                  </a:lnTo>
                  <a:lnTo>
                    <a:pt x="3529" y="6925"/>
                  </a:lnTo>
                  <a:lnTo>
                    <a:pt x="3774" y="6936"/>
                  </a:lnTo>
                  <a:lnTo>
                    <a:pt x="4275" y="6936"/>
                  </a:lnTo>
                  <a:lnTo>
                    <a:pt x="4520" y="6914"/>
                  </a:lnTo>
                  <a:lnTo>
                    <a:pt x="4754" y="6892"/>
                  </a:lnTo>
                  <a:lnTo>
                    <a:pt x="4988" y="6858"/>
                  </a:lnTo>
                  <a:lnTo>
                    <a:pt x="5222" y="6814"/>
                  </a:lnTo>
                  <a:lnTo>
                    <a:pt x="5433" y="6747"/>
                  </a:lnTo>
                  <a:lnTo>
                    <a:pt x="5645" y="6680"/>
                  </a:lnTo>
                  <a:lnTo>
                    <a:pt x="5845" y="6591"/>
                  </a:lnTo>
                  <a:lnTo>
                    <a:pt x="6034" y="6491"/>
                  </a:lnTo>
                  <a:lnTo>
                    <a:pt x="6212" y="6368"/>
                  </a:lnTo>
                  <a:lnTo>
                    <a:pt x="6379" y="6235"/>
                  </a:lnTo>
                  <a:lnTo>
                    <a:pt x="6302" y="0"/>
                  </a:lnTo>
                  <a:close/>
                </a:path>
              </a:pathLst>
            </a:custGeom>
            <a:solidFill>
              <a:srgbClr val="FF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292;p21">
              <a:extLst>
                <a:ext uri="{FF2B5EF4-FFF2-40B4-BE49-F238E27FC236}">
                  <a16:creationId xmlns:a16="http://schemas.microsoft.com/office/drawing/2014/main" id="{97EDA8F0-8D88-4536-B707-A64833E18E87}"/>
                </a:ext>
              </a:extLst>
            </p:cNvPr>
            <p:cNvSpPr/>
            <p:nvPr/>
          </p:nvSpPr>
          <p:spPr>
            <a:xfrm>
              <a:off x="7067163" y="4009550"/>
              <a:ext cx="149723" cy="162794"/>
            </a:xfrm>
            <a:custGeom>
              <a:avLst/>
              <a:gdLst/>
              <a:ahLst/>
              <a:cxnLst/>
              <a:rect l="l" t="t" r="r" b="b"/>
              <a:pathLst>
                <a:path w="6380" h="6937" fill="none" extrusionOk="0">
                  <a:moveTo>
                    <a:pt x="0" y="2438"/>
                  </a:moveTo>
                  <a:lnTo>
                    <a:pt x="456" y="6346"/>
                  </a:lnTo>
                  <a:lnTo>
                    <a:pt x="456" y="6346"/>
                  </a:lnTo>
                  <a:lnTo>
                    <a:pt x="646" y="6402"/>
                  </a:lnTo>
                  <a:lnTo>
                    <a:pt x="1147" y="6535"/>
                  </a:lnTo>
                  <a:lnTo>
                    <a:pt x="1503" y="6625"/>
                  </a:lnTo>
                  <a:lnTo>
                    <a:pt x="1893" y="6714"/>
                  </a:lnTo>
                  <a:lnTo>
                    <a:pt x="2338" y="6792"/>
                  </a:lnTo>
                  <a:lnTo>
                    <a:pt x="2795" y="6858"/>
                  </a:lnTo>
                  <a:lnTo>
                    <a:pt x="3284" y="6914"/>
                  </a:lnTo>
                  <a:lnTo>
                    <a:pt x="3529" y="6925"/>
                  </a:lnTo>
                  <a:lnTo>
                    <a:pt x="3774" y="6936"/>
                  </a:lnTo>
                  <a:lnTo>
                    <a:pt x="4030" y="6936"/>
                  </a:lnTo>
                  <a:lnTo>
                    <a:pt x="4275" y="6936"/>
                  </a:lnTo>
                  <a:lnTo>
                    <a:pt x="4520" y="6914"/>
                  </a:lnTo>
                  <a:lnTo>
                    <a:pt x="4754" y="6892"/>
                  </a:lnTo>
                  <a:lnTo>
                    <a:pt x="4988" y="6858"/>
                  </a:lnTo>
                  <a:lnTo>
                    <a:pt x="5222" y="6814"/>
                  </a:lnTo>
                  <a:lnTo>
                    <a:pt x="5433" y="6747"/>
                  </a:lnTo>
                  <a:lnTo>
                    <a:pt x="5645" y="6680"/>
                  </a:lnTo>
                  <a:lnTo>
                    <a:pt x="5845" y="6591"/>
                  </a:lnTo>
                  <a:lnTo>
                    <a:pt x="6034" y="6491"/>
                  </a:lnTo>
                  <a:lnTo>
                    <a:pt x="6212" y="6368"/>
                  </a:lnTo>
                  <a:lnTo>
                    <a:pt x="6379" y="6235"/>
                  </a:lnTo>
                  <a:lnTo>
                    <a:pt x="63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293;p21">
              <a:extLst>
                <a:ext uri="{FF2B5EF4-FFF2-40B4-BE49-F238E27FC236}">
                  <a16:creationId xmlns:a16="http://schemas.microsoft.com/office/drawing/2014/main" id="{D5558A4D-C628-4995-A14C-940C29DA1C65}"/>
                </a:ext>
              </a:extLst>
            </p:cNvPr>
            <p:cNvSpPr/>
            <p:nvPr/>
          </p:nvSpPr>
          <p:spPr>
            <a:xfrm>
              <a:off x="6885572" y="2844271"/>
              <a:ext cx="1020813" cy="1237934"/>
            </a:xfrm>
            <a:custGeom>
              <a:avLst/>
              <a:gdLst/>
              <a:ahLst/>
              <a:cxnLst/>
              <a:rect l="l" t="t" r="r" b="b"/>
              <a:pathLst>
                <a:path w="43499" h="52751" extrusionOk="0">
                  <a:moveTo>
                    <a:pt x="36863" y="0"/>
                  </a:moveTo>
                  <a:lnTo>
                    <a:pt x="36818" y="12"/>
                  </a:lnTo>
                  <a:lnTo>
                    <a:pt x="36796" y="12"/>
                  </a:lnTo>
                  <a:lnTo>
                    <a:pt x="36774" y="23"/>
                  </a:lnTo>
                  <a:lnTo>
                    <a:pt x="35382" y="279"/>
                  </a:lnTo>
                  <a:lnTo>
                    <a:pt x="33790" y="579"/>
                  </a:lnTo>
                  <a:lnTo>
                    <a:pt x="31742" y="969"/>
                  </a:lnTo>
                  <a:lnTo>
                    <a:pt x="29326" y="1448"/>
                  </a:lnTo>
                  <a:lnTo>
                    <a:pt x="26654" y="1993"/>
                  </a:lnTo>
                  <a:lnTo>
                    <a:pt x="23826" y="2583"/>
                  </a:lnTo>
                  <a:lnTo>
                    <a:pt x="22390" y="2906"/>
                  </a:lnTo>
                  <a:lnTo>
                    <a:pt x="20942" y="3229"/>
                  </a:lnTo>
                  <a:lnTo>
                    <a:pt x="20107" y="3418"/>
                  </a:lnTo>
                  <a:lnTo>
                    <a:pt x="19161" y="3652"/>
                  </a:lnTo>
                  <a:lnTo>
                    <a:pt x="17925" y="3964"/>
                  </a:lnTo>
                  <a:lnTo>
                    <a:pt x="16467" y="4354"/>
                  </a:lnTo>
                  <a:lnTo>
                    <a:pt x="15665" y="4576"/>
                  </a:lnTo>
                  <a:lnTo>
                    <a:pt x="14819" y="4821"/>
                  </a:lnTo>
                  <a:lnTo>
                    <a:pt x="13950" y="5077"/>
                  </a:lnTo>
                  <a:lnTo>
                    <a:pt x="13060" y="5356"/>
                  </a:lnTo>
                  <a:lnTo>
                    <a:pt x="12147" y="5645"/>
                  </a:lnTo>
                  <a:lnTo>
                    <a:pt x="11223" y="5946"/>
                  </a:lnTo>
                  <a:lnTo>
                    <a:pt x="10299" y="6257"/>
                  </a:lnTo>
                  <a:lnTo>
                    <a:pt x="9375" y="6591"/>
                  </a:lnTo>
                  <a:lnTo>
                    <a:pt x="8462" y="6937"/>
                  </a:lnTo>
                  <a:lnTo>
                    <a:pt x="7560" y="7293"/>
                  </a:lnTo>
                  <a:lnTo>
                    <a:pt x="6680" y="7660"/>
                  </a:lnTo>
                  <a:lnTo>
                    <a:pt x="5823" y="8028"/>
                  </a:lnTo>
                  <a:lnTo>
                    <a:pt x="5010" y="8417"/>
                  </a:lnTo>
                  <a:lnTo>
                    <a:pt x="4621" y="8618"/>
                  </a:lnTo>
                  <a:lnTo>
                    <a:pt x="4242" y="8818"/>
                  </a:lnTo>
                  <a:lnTo>
                    <a:pt x="3875" y="9018"/>
                  </a:lnTo>
                  <a:lnTo>
                    <a:pt x="3518" y="9219"/>
                  </a:lnTo>
                  <a:lnTo>
                    <a:pt x="3173" y="9419"/>
                  </a:lnTo>
                  <a:lnTo>
                    <a:pt x="2839" y="9631"/>
                  </a:lnTo>
                  <a:lnTo>
                    <a:pt x="2528" y="9842"/>
                  </a:lnTo>
                  <a:lnTo>
                    <a:pt x="2238" y="10054"/>
                  </a:lnTo>
                  <a:lnTo>
                    <a:pt x="1960" y="10265"/>
                  </a:lnTo>
                  <a:lnTo>
                    <a:pt x="1693" y="10477"/>
                  </a:lnTo>
                  <a:lnTo>
                    <a:pt x="1459" y="10688"/>
                  </a:lnTo>
                  <a:lnTo>
                    <a:pt x="1236" y="10911"/>
                  </a:lnTo>
                  <a:lnTo>
                    <a:pt x="1036" y="11123"/>
                  </a:lnTo>
                  <a:lnTo>
                    <a:pt x="846" y="11345"/>
                  </a:lnTo>
                  <a:lnTo>
                    <a:pt x="691" y="11568"/>
                  </a:lnTo>
                  <a:lnTo>
                    <a:pt x="557" y="11791"/>
                  </a:lnTo>
                  <a:lnTo>
                    <a:pt x="446" y="12013"/>
                  </a:lnTo>
                  <a:lnTo>
                    <a:pt x="357" y="12236"/>
                  </a:lnTo>
                  <a:lnTo>
                    <a:pt x="268" y="12537"/>
                  </a:lnTo>
                  <a:lnTo>
                    <a:pt x="190" y="12882"/>
                  </a:lnTo>
                  <a:lnTo>
                    <a:pt x="134" y="13271"/>
                  </a:lnTo>
                  <a:lnTo>
                    <a:pt x="78" y="13694"/>
                  </a:lnTo>
                  <a:lnTo>
                    <a:pt x="45" y="14151"/>
                  </a:lnTo>
                  <a:lnTo>
                    <a:pt x="11" y="14641"/>
                  </a:lnTo>
                  <a:lnTo>
                    <a:pt x="0" y="15153"/>
                  </a:lnTo>
                  <a:lnTo>
                    <a:pt x="0" y="15710"/>
                  </a:lnTo>
                  <a:lnTo>
                    <a:pt x="11" y="16289"/>
                  </a:lnTo>
                  <a:lnTo>
                    <a:pt x="23" y="16901"/>
                  </a:lnTo>
                  <a:lnTo>
                    <a:pt x="56" y="17535"/>
                  </a:lnTo>
                  <a:lnTo>
                    <a:pt x="89" y="18192"/>
                  </a:lnTo>
                  <a:lnTo>
                    <a:pt x="145" y="18871"/>
                  </a:lnTo>
                  <a:lnTo>
                    <a:pt x="201" y="19584"/>
                  </a:lnTo>
                  <a:lnTo>
                    <a:pt x="334" y="21054"/>
                  </a:lnTo>
                  <a:lnTo>
                    <a:pt x="501" y="22601"/>
                  </a:lnTo>
                  <a:lnTo>
                    <a:pt x="702" y="24204"/>
                  </a:lnTo>
                  <a:lnTo>
                    <a:pt x="924" y="25863"/>
                  </a:lnTo>
                  <a:lnTo>
                    <a:pt x="1158" y="27567"/>
                  </a:lnTo>
                  <a:lnTo>
                    <a:pt x="1425" y="29292"/>
                  </a:lnTo>
                  <a:lnTo>
                    <a:pt x="1704" y="31040"/>
                  </a:lnTo>
                  <a:lnTo>
                    <a:pt x="1993" y="32788"/>
                  </a:lnTo>
                  <a:lnTo>
                    <a:pt x="2283" y="34525"/>
                  </a:lnTo>
                  <a:lnTo>
                    <a:pt x="2594" y="36262"/>
                  </a:lnTo>
                  <a:lnTo>
                    <a:pt x="2895" y="37965"/>
                  </a:lnTo>
                  <a:lnTo>
                    <a:pt x="3507" y="41238"/>
                  </a:lnTo>
                  <a:lnTo>
                    <a:pt x="4097" y="44278"/>
                  </a:lnTo>
                  <a:lnTo>
                    <a:pt x="4632" y="46983"/>
                  </a:lnTo>
                  <a:lnTo>
                    <a:pt x="5456" y="51047"/>
                  </a:lnTo>
                  <a:lnTo>
                    <a:pt x="5701" y="52238"/>
                  </a:lnTo>
                  <a:lnTo>
                    <a:pt x="5767" y="52572"/>
                  </a:lnTo>
                  <a:lnTo>
                    <a:pt x="5790" y="52739"/>
                  </a:lnTo>
                  <a:lnTo>
                    <a:pt x="6324" y="52750"/>
                  </a:lnTo>
                  <a:lnTo>
                    <a:pt x="6870" y="52750"/>
                  </a:lnTo>
                  <a:lnTo>
                    <a:pt x="7404" y="52739"/>
                  </a:lnTo>
                  <a:lnTo>
                    <a:pt x="7938" y="52717"/>
                  </a:lnTo>
                  <a:lnTo>
                    <a:pt x="8462" y="52695"/>
                  </a:lnTo>
                  <a:lnTo>
                    <a:pt x="8974" y="52661"/>
                  </a:lnTo>
                  <a:lnTo>
                    <a:pt x="9965" y="52583"/>
                  </a:lnTo>
                  <a:lnTo>
                    <a:pt x="10900" y="52483"/>
                  </a:lnTo>
                  <a:lnTo>
                    <a:pt x="11746" y="52383"/>
                  </a:lnTo>
                  <a:lnTo>
                    <a:pt x="12514" y="52272"/>
                  </a:lnTo>
                  <a:lnTo>
                    <a:pt x="13160" y="52171"/>
                  </a:lnTo>
                  <a:lnTo>
                    <a:pt x="13661" y="52082"/>
                  </a:lnTo>
                  <a:lnTo>
                    <a:pt x="14040" y="52015"/>
                  </a:lnTo>
                  <a:lnTo>
                    <a:pt x="14362" y="51960"/>
                  </a:lnTo>
                  <a:lnTo>
                    <a:pt x="14396" y="51180"/>
                  </a:lnTo>
                  <a:lnTo>
                    <a:pt x="14474" y="48998"/>
                  </a:lnTo>
                  <a:lnTo>
                    <a:pt x="14518" y="47473"/>
                  </a:lnTo>
                  <a:lnTo>
                    <a:pt x="14552" y="45681"/>
                  </a:lnTo>
                  <a:lnTo>
                    <a:pt x="14585" y="43665"/>
                  </a:lnTo>
                  <a:lnTo>
                    <a:pt x="14607" y="41461"/>
                  </a:lnTo>
                  <a:lnTo>
                    <a:pt x="14618" y="39090"/>
                  </a:lnTo>
                  <a:lnTo>
                    <a:pt x="14596" y="36574"/>
                  </a:lnTo>
                  <a:lnTo>
                    <a:pt x="14574" y="35282"/>
                  </a:lnTo>
                  <a:lnTo>
                    <a:pt x="14552" y="33968"/>
                  </a:lnTo>
                  <a:lnTo>
                    <a:pt x="14518" y="32632"/>
                  </a:lnTo>
                  <a:lnTo>
                    <a:pt x="14474" y="31285"/>
                  </a:lnTo>
                  <a:lnTo>
                    <a:pt x="14429" y="29938"/>
                  </a:lnTo>
                  <a:lnTo>
                    <a:pt x="14374" y="28569"/>
                  </a:lnTo>
                  <a:lnTo>
                    <a:pt x="14296" y="27199"/>
                  </a:lnTo>
                  <a:lnTo>
                    <a:pt x="14218" y="25841"/>
                  </a:lnTo>
                  <a:lnTo>
                    <a:pt x="14129" y="24483"/>
                  </a:lnTo>
                  <a:lnTo>
                    <a:pt x="14028" y="23124"/>
                  </a:lnTo>
                  <a:lnTo>
                    <a:pt x="13906" y="21788"/>
                  </a:lnTo>
                  <a:lnTo>
                    <a:pt x="13783" y="20464"/>
                  </a:lnTo>
                  <a:lnTo>
                    <a:pt x="13783" y="20464"/>
                  </a:lnTo>
                  <a:lnTo>
                    <a:pt x="14875" y="20497"/>
                  </a:lnTo>
                  <a:lnTo>
                    <a:pt x="16166" y="20530"/>
                  </a:lnTo>
                  <a:lnTo>
                    <a:pt x="17647" y="20564"/>
                  </a:lnTo>
                  <a:lnTo>
                    <a:pt x="19317" y="20586"/>
                  </a:lnTo>
                  <a:lnTo>
                    <a:pt x="20219" y="20597"/>
                  </a:lnTo>
                  <a:lnTo>
                    <a:pt x="21154" y="20586"/>
                  </a:lnTo>
                  <a:lnTo>
                    <a:pt x="22145" y="20575"/>
                  </a:lnTo>
                  <a:lnTo>
                    <a:pt x="23180" y="20553"/>
                  </a:lnTo>
                  <a:lnTo>
                    <a:pt x="24249" y="20519"/>
                  </a:lnTo>
                  <a:lnTo>
                    <a:pt x="25351" y="20475"/>
                  </a:lnTo>
                  <a:lnTo>
                    <a:pt x="26498" y="20408"/>
                  </a:lnTo>
                  <a:lnTo>
                    <a:pt x="27689" y="20330"/>
                  </a:lnTo>
                  <a:lnTo>
                    <a:pt x="28557" y="20263"/>
                  </a:lnTo>
                  <a:lnTo>
                    <a:pt x="29437" y="20196"/>
                  </a:lnTo>
                  <a:lnTo>
                    <a:pt x="30328" y="20107"/>
                  </a:lnTo>
                  <a:lnTo>
                    <a:pt x="31252" y="20018"/>
                  </a:lnTo>
                  <a:lnTo>
                    <a:pt x="32176" y="19918"/>
                  </a:lnTo>
                  <a:lnTo>
                    <a:pt x="33133" y="19807"/>
                  </a:lnTo>
                  <a:lnTo>
                    <a:pt x="34102" y="19684"/>
                  </a:lnTo>
                  <a:lnTo>
                    <a:pt x="35082" y="19539"/>
                  </a:lnTo>
                  <a:lnTo>
                    <a:pt x="36084" y="19395"/>
                  </a:lnTo>
                  <a:lnTo>
                    <a:pt x="37097" y="19228"/>
                  </a:lnTo>
                  <a:lnTo>
                    <a:pt x="38121" y="19061"/>
                  </a:lnTo>
                  <a:lnTo>
                    <a:pt x="39168" y="18871"/>
                  </a:lnTo>
                  <a:lnTo>
                    <a:pt x="40236" y="18671"/>
                  </a:lnTo>
                  <a:lnTo>
                    <a:pt x="41305" y="18448"/>
                  </a:lnTo>
                  <a:lnTo>
                    <a:pt x="42396" y="18215"/>
                  </a:lnTo>
                  <a:lnTo>
                    <a:pt x="43499" y="17970"/>
                  </a:lnTo>
                  <a:lnTo>
                    <a:pt x="43042" y="16222"/>
                  </a:lnTo>
                  <a:lnTo>
                    <a:pt x="42619" y="14585"/>
                  </a:lnTo>
                  <a:lnTo>
                    <a:pt x="42207" y="13071"/>
                  </a:lnTo>
                  <a:lnTo>
                    <a:pt x="41806" y="11657"/>
                  </a:lnTo>
                  <a:lnTo>
                    <a:pt x="41428" y="10354"/>
                  </a:lnTo>
                  <a:lnTo>
                    <a:pt x="41060" y="9152"/>
                  </a:lnTo>
                  <a:lnTo>
                    <a:pt x="40715" y="8039"/>
                  </a:lnTo>
                  <a:lnTo>
                    <a:pt x="40392" y="7026"/>
                  </a:lnTo>
                  <a:lnTo>
                    <a:pt x="40069" y="6102"/>
                  </a:lnTo>
                  <a:lnTo>
                    <a:pt x="39769" y="5255"/>
                  </a:lnTo>
                  <a:lnTo>
                    <a:pt x="39490" y="4498"/>
                  </a:lnTo>
                  <a:lnTo>
                    <a:pt x="39223" y="3808"/>
                  </a:lnTo>
                  <a:lnTo>
                    <a:pt x="38967" y="3196"/>
                  </a:lnTo>
                  <a:lnTo>
                    <a:pt x="38733" y="2661"/>
                  </a:lnTo>
                  <a:lnTo>
                    <a:pt x="38511" y="2183"/>
                  </a:lnTo>
                  <a:lnTo>
                    <a:pt x="38299" y="1759"/>
                  </a:lnTo>
                  <a:lnTo>
                    <a:pt x="38110" y="1403"/>
                  </a:lnTo>
                  <a:lnTo>
                    <a:pt x="37932" y="1091"/>
                  </a:lnTo>
                  <a:lnTo>
                    <a:pt x="37765" y="835"/>
                  </a:lnTo>
                  <a:lnTo>
                    <a:pt x="37609" y="613"/>
                  </a:lnTo>
                  <a:lnTo>
                    <a:pt x="37475" y="435"/>
                  </a:lnTo>
                  <a:lnTo>
                    <a:pt x="37353" y="301"/>
                  </a:lnTo>
                  <a:lnTo>
                    <a:pt x="37242" y="190"/>
                  </a:lnTo>
                  <a:lnTo>
                    <a:pt x="37141" y="112"/>
                  </a:lnTo>
                  <a:lnTo>
                    <a:pt x="37052" y="56"/>
                  </a:lnTo>
                  <a:lnTo>
                    <a:pt x="36974" y="23"/>
                  </a:lnTo>
                  <a:lnTo>
                    <a:pt x="36908" y="12"/>
                  </a:lnTo>
                  <a:lnTo>
                    <a:pt x="36863" y="0"/>
                  </a:lnTo>
                  <a:close/>
                </a:path>
              </a:pathLst>
            </a:custGeom>
            <a:solidFill>
              <a:srgbClr val="31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294;p21">
              <a:extLst>
                <a:ext uri="{FF2B5EF4-FFF2-40B4-BE49-F238E27FC236}">
                  <a16:creationId xmlns:a16="http://schemas.microsoft.com/office/drawing/2014/main" id="{ADFEB9AB-B0C2-4A9D-A9DD-BC8D47273C85}"/>
                </a:ext>
              </a:extLst>
            </p:cNvPr>
            <p:cNvSpPr/>
            <p:nvPr/>
          </p:nvSpPr>
          <p:spPr>
            <a:xfrm>
              <a:off x="6819464" y="4134162"/>
              <a:ext cx="429549" cy="222378"/>
            </a:xfrm>
            <a:custGeom>
              <a:avLst/>
              <a:gdLst/>
              <a:ahLst/>
              <a:cxnLst/>
              <a:rect l="l" t="t" r="r" b="b"/>
              <a:pathLst>
                <a:path w="18304" h="9476" extrusionOk="0">
                  <a:moveTo>
                    <a:pt x="11089" y="1"/>
                  </a:moveTo>
                  <a:lnTo>
                    <a:pt x="10989" y="34"/>
                  </a:lnTo>
                  <a:lnTo>
                    <a:pt x="10945" y="56"/>
                  </a:lnTo>
                  <a:lnTo>
                    <a:pt x="10900" y="90"/>
                  </a:lnTo>
                  <a:lnTo>
                    <a:pt x="10577" y="413"/>
                  </a:lnTo>
                  <a:lnTo>
                    <a:pt x="9909" y="1047"/>
                  </a:lnTo>
                  <a:lnTo>
                    <a:pt x="9475" y="1459"/>
                  </a:lnTo>
                  <a:lnTo>
                    <a:pt x="8985" y="1905"/>
                  </a:lnTo>
                  <a:lnTo>
                    <a:pt x="8451" y="2383"/>
                  </a:lnTo>
                  <a:lnTo>
                    <a:pt x="7872" y="2884"/>
                  </a:lnTo>
                  <a:lnTo>
                    <a:pt x="7271" y="3385"/>
                  </a:lnTo>
                  <a:lnTo>
                    <a:pt x="6636" y="3875"/>
                  </a:lnTo>
                  <a:lnTo>
                    <a:pt x="6313" y="4120"/>
                  </a:lnTo>
                  <a:lnTo>
                    <a:pt x="5990" y="4354"/>
                  </a:lnTo>
                  <a:lnTo>
                    <a:pt x="5656" y="4577"/>
                  </a:lnTo>
                  <a:lnTo>
                    <a:pt x="5333" y="4799"/>
                  </a:lnTo>
                  <a:lnTo>
                    <a:pt x="5011" y="5000"/>
                  </a:lnTo>
                  <a:lnTo>
                    <a:pt x="4677" y="5200"/>
                  </a:lnTo>
                  <a:lnTo>
                    <a:pt x="4354" y="5378"/>
                  </a:lnTo>
                  <a:lnTo>
                    <a:pt x="4042" y="5545"/>
                  </a:lnTo>
                  <a:lnTo>
                    <a:pt x="3730" y="5690"/>
                  </a:lnTo>
                  <a:lnTo>
                    <a:pt x="3419" y="5812"/>
                  </a:lnTo>
                  <a:lnTo>
                    <a:pt x="3118" y="5924"/>
                  </a:lnTo>
                  <a:lnTo>
                    <a:pt x="2828" y="6013"/>
                  </a:lnTo>
                  <a:lnTo>
                    <a:pt x="2428" y="6124"/>
                  </a:lnTo>
                  <a:lnTo>
                    <a:pt x="2060" y="6236"/>
                  </a:lnTo>
                  <a:lnTo>
                    <a:pt x="1737" y="6358"/>
                  </a:lnTo>
                  <a:lnTo>
                    <a:pt x="1448" y="6492"/>
                  </a:lnTo>
                  <a:lnTo>
                    <a:pt x="1192" y="6625"/>
                  </a:lnTo>
                  <a:lnTo>
                    <a:pt x="958" y="6759"/>
                  </a:lnTo>
                  <a:lnTo>
                    <a:pt x="758" y="6892"/>
                  </a:lnTo>
                  <a:lnTo>
                    <a:pt x="591" y="7037"/>
                  </a:lnTo>
                  <a:lnTo>
                    <a:pt x="435" y="7182"/>
                  </a:lnTo>
                  <a:lnTo>
                    <a:pt x="312" y="7327"/>
                  </a:lnTo>
                  <a:lnTo>
                    <a:pt x="212" y="7471"/>
                  </a:lnTo>
                  <a:lnTo>
                    <a:pt x="134" y="7616"/>
                  </a:lnTo>
                  <a:lnTo>
                    <a:pt x="78" y="7750"/>
                  </a:lnTo>
                  <a:lnTo>
                    <a:pt x="34" y="7894"/>
                  </a:lnTo>
                  <a:lnTo>
                    <a:pt x="12" y="8039"/>
                  </a:lnTo>
                  <a:lnTo>
                    <a:pt x="1" y="8173"/>
                  </a:lnTo>
                  <a:lnTo>
                    <a:pt x="1" y="8273"/>
                  </a:lnTo>
                  <a:lnTo>
                    <a:pt x="12" y="8373"/>
                  </a:lnTo>
                  <a:lnTo>
                    <a:pt x="45" y="8562"/>
                  </a:lnTo>
                  <a:lnTo>
                    <a:pt x="90" y="8741"/>
                  </a:lnTo>
                  <a:lnTo>
                    <a:pt x="156" y="8908"/>
                  </a:lnTo>
                  <a:lnTo>
                    <a:pt x="190" y="8952"/>
                  </a:lnTo>
                  <a:lnTo>
                    <a:pt x="223" y="8997"/>
                  </a:lnTo>
                  <a:lnTo>
                    <a:pt x="279" y="9041"/>
                  </a:lnTo>
                  <a:lnTo>
                    <a:pt x="335" y="9086"/>
                  </a:lnTo>
                  <a:lnTo>
                    <a:pt x="479" y="9164"/>
                  </a:lnTo>
                  <a:lnTo>
                    <a:pt x="657" y="9230"/>
                  </a:lnTo>
                  <a:lnTo>
                    <a:pt x="869" y="9286"/>
                  </a:lnTo>
                  <a:lnTo>
                    <a:pt x="1114" y="9342"/>
                  </a:lnTo>
                  <a:lnTo>
                    <a:pt x="1381" y="9375"/>
                  </a:lnTo>
                  <a:lnTo>
                    <a:pt x="1682" y="9409"/>
                  </a:lnTo>
                  <a:lnTo>
                    <a:pt x="1993" y="9442"/>
                  </a:lnTo>
                  <a:lnTo>
                    <a:pt x="2327" y="9464"/>
                  </a:lnTo>
                  <a:lnTo>
                    <a:pt x="2684" y="9475"/>
                  </a:lnTo>
                  <a:lnTo>
                    <a:pt x="3819" y="9475"/>
                  </a:lnTo>
                  <a:lnTo>
                    <a:pt x="4621" y="9453"/>
                  </a:lnTo>
                  <a:lnTo>
                    <a:pt x="5423" y="9409"/>
                  </a:lnTo>
                  <a:lnTo>
                    <a:pt x="6224" y="9342"/>
                  </a:lnTo>
                  <a:lnTo>
                    <a:pt x="6981" y="9264"/>
                  </a:lnTo>
                  <a:lnTo>
                    <a:pt x="7683" y="9186"/>
                  </a:lnTo>
                  <a:lnTo>
                    <a:pt x="8317" y="9086"/>
                  </a:lnTo>
                  <a:lnTo>
                    <a:pt x="8852" y="8985"/>
                  </a:lnTo>
                  <a:lnTo>
                    <a:pt x="9085" y="8941"/>
                  </a:lnTo>
                  <a:lnTo>
                    <a:pt x="9275" y="8885"/>
                  </a:lnTo>
                  <a:lnTo>
                    <a:pt x="9442" y="8841"/>
                  </a:lnTo>
                  <a:lnTo>
                    <a:pt x="9564" y="8785"/>
                  </a:lnTo>
                  <a:lnTo>
                    <a:pt x="9976" y="8596"/>
                  </a:lnTo>
                  <a:lnTo>
                    <a:pt x="10366" y="8418"/>
                  </a:lnTo>
                  <a:lnTo>
                    <a:pt x="10722" y="8273"/>
                  </a:lnTo>
                  <a:lnTo>
                    <a:pt x="11023" y="8150"/>
                  </a:lnTo>
                  <a:lnTo>
                    <a:pt x="11479" y="7983"/>
                  </a:lnTo>
                  <a:lnTo>
                    <a:pt x="11646" y="7928"/>
                  </a:lnTo>
                  <a:lnTo>
                    <a:pt x="12002" y="8607"/>
                  </a:lnTo>
                  <a:lnTo>
                    <a:pt x="12336" y="8618"/>
                  </a:lnTo>
                  <a:lnTo>
                    <a:pt x="12737" y="8618"/>
                  </a:lnTo>
                  <a:lnTo>
                    <a:pt x="13183" y="8607"/>
                  </a:lnTo>
                  <a:lnTo>
                    <a:pt x="13661" y="8574"/>
                  </a:lnTo>
                  <a:lnTo>
                    <a:pt x="14162" y="8540"/>
                  </a:lnTo>
                  <a:lnTo>
                    <a:pt x="14674" y="8484"/>
                  </a:lnTo>
                  <a:lnTo>
                    <a:pt x="15699" y="8362"/>
                  </a:lnTo>
                  <a:lnTo>
                    <a:pt x="16645" y="8240"/>
                  </a:lnTo>
                  <a:lnTo>
                    <a:pt x="17435" y="8128"/>
                  </a:lnTo>
                  <a:lnTo>
                    <a:pt x="18170" y="8017"/>
                  </a:lnTo>
                  <a:lnTo>
                    <a:pt x="18204" y="7828"/>
                  </a:lnTo>
                  <a:lnTo>
                    <a:pt x="18226" y="7572"/>
                  </a:lnTo>
                  <a:lnTo>
                    <a:pt x="18259" y="7204"/>
                  </a:lnTo>
                  <a:lnTo>
                    <a:pt x="18293" y="6714"/>
                  </a:lnTo>
                  <a:lnTo>
                    <a:pt x="18304" y="6102"/>
                  </a:lnTo>
                  <a:lnTo>
                    <a:pt x="18304" y="5345"/>
                  </a:lnTo>
                  <a:lnTo>
                    <a:pt x="18282" y="4432"/>
                  </a:lnTo>
                  <a:lnTo>
                    <a:pt x="18259" y="4053"/>
                  </a:lnTo>
                  <a:lnTo>
                    <a:pt x="18215" y="3697"/>
                  </a:lnTo>
                  <a:lnTo>
                    <a:pt x="18170" y="3352"/>
                  </a:lnTo>
                  <a:lnTo>
                    <a:pt x="18103" y="3029"/>
                  </a:lnTo>
                  <a:lnTo>
                    <a:pt x="18026" y="2728"/>
                  </a:lnTo>
                  <a:lnTo>
                    <a:pt x="17948" y="2439"/>
                  </a:lnTo>
                  <a:lnTo>
                    <a:pt x="17859" y="2172"/>
                  </a:lnTo>
                  <a:lnTo>
                    <a:pt x="17758" y="1927"/>
                  </a:lnTo>
                  <a:lnTo>
                    <a:pt x="17658" y="1693"/>
                  </a:lnTo>
                  <a:lnTo>
                    <a:pt x="17569" y="1482"/>
                  </a:lnTo>
                  <a:lnTo>
                    <a:pt x="17469" y="1292"/>
                  </a:lnTo>
                  <a:lnTo>
                    <a:pt x="17369" y="1125"/>
                  </a:lnTo>
                  <a:lnTo>
                    <a:pt x="17202" y="847"/>
                  </a:lnTo>
                  <a:lnTo>
                    <a:pt x="17057" y="647"/>
                  </a:lnTo>
                  <a:lnTo>
                    <a:pt x="16957" y="524"/>
                  </a:lnTo>
                  <a:lnTo>
                    <a:pt x="16923" y="480"/>
                  </a:lnTo>
                  <a:lnTo>
                    <a:pt x="16790" y="602"/>
                  </a:lnTo>
                  <a:lnTo>
                    <a:pt x="16656" y="713"/>
                  </a:lnTo>
                  <a:lnTo>
                    <a:pt x="16511" y="814"/>
                  </a:lnTo>
                  <a:lnTo>
                    <a:pt x="16367" y="903"/>
                  </a:lnTo>
                  <a:lnTo>
                    <a:pt x="16211" y="981"/>
                  </a:lnTo>
                  <a:lnTo>
                    <a:pt x="16055" y="1047"/>
                  </a:lnTo>
                  <a:lnTo>
                    <a:pt x="15888" y="1114"/>
                  </a:lnTo>
                  <a:lnTo>
                    <a:pt x="15721" y="1159"/>
                  </a:lnTo>
                  <a:lnTo>
                    <a:pt x="15554" y="1203"/>
                  </a:lnTo>
                  <a:lnTo>
                    <a:pt x="15387" y="1237"/>
                  </a:lnTo>
                  <a:lnTo>
                    <a:pt x="15220" y="1259"/>
                  </a:lnTo>
                  <a:lnTo>
                    <a:pt x="15042" y="1281"/>
                  </a:lnTo>
                  <a:lnTo>
                    <a:pt x="14708" y="1303"/>
                  </a:lnTo>
                  <a:lnTo>
                    <a:pt x="14374" y="1292"/>
                  </a:lnTo>
                  <a:lnTo>
                    <a:pt x="14062" y="1270"/>
                  </a:lnTo>
                  <a:lnTo>
                    <a:pt x="13761" y="1237"/>
                  </a:lnTo>
                  <a:lnTo>
                    <a:pt x="13494" y="1181"/>
                  </a:lnTo>
                  <a:lnTo>
                    <a:pt x="13249" y="1114"/>
                  </a:lnTo>
                  <a:lnTo>
                    <a:pt x="13038" y="1047"/>
                  </a:lnTo>
                  <a:lnTo>
                    <a:pt x="12882" y="969"/>
                  </a:lnTo>
                  <a:lnTo>
                    <a:pt x="12759" y="891"/>
                  </a:lnTo>
                  <a:lnTo>
                    <a:pt x="12726" y="858"/>
                  </a:lnTo>
                  <a:lnTo>
                    <a:pt x="12704" y="825"/>
                  </a:lnTo>
                  <a:lnTo>
                    <a:pt x="12659" y="758"/>
                  </a:lnTo>
                  <a:lnTo>
                    <a:pt x="12581" y="680"/>
                  </a:lnTo>
                  <a:lnTo>
                    <a:pt x="12503" y="602"/>
                  </a:lnTo>
                  <a:lnTo>
                    <a:pt x="12392" y="513"/>
                  </a:lnTo>
                  <a:lnTo>
                    <a:pt x="12281" y="435"/>
                  </a:lnTo>
                  <a:lnTo>
                    <a:pt x="12147" y="346"/>
                  </a:lnTo>
                  <a:lnTo>
                    <a:pt x="12013" y="268"/>
                  </a:lnTo>
                  <a:lnTo>
                    <a:pt x="11880" y="190"/>
                  </a:lnTo>
                  <a:lnTo>
                    <a:pt x="11735" y="134"/>
                  </a:lnTo>
                  <a:lnTo>
                    <a:pt x="11590" y="79"/>
                  </a:lnTo>
                  <a:lnTo>
                    <a:pt x="11457" y="34"/>
                  </a:lnTo>
                  <a:lnTo>
                    <a:pt x="11323" y="1"/>
                  </a:lnTo>
                  <a:close/>
                </a:path>
              </a:pathLst>
            </a:custGeom>
            <a:solidFill>
              <a:srgbClr val="FF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295;p21">
              <a:extLst>
                <a:ext uri="{FF2B5EF4-FFF2-40B4-BE49-F238E27FC236}">
                  <a16:creationId xmlns:a16="http://schemas.microsoft.com/office/drawing/2014/main" id="{8DC4E3C1-1FD4-428E-8D60-FA6F746C2191}"/>
                </a:ext>
              </a:extLst>
            </p:cNvPr>
            <p:cNvSpPr/>
            <p:nvPr/>
          </p:nvSpPr>
          <p:spPr>
            <a:xfrm>
              <a:off x="6819464" y="4205245"/>
              <a:ext cx="429549" cy="151295"/>
            </a:xfrm>
            <a:custGeom>
              <a:avLst/>
              <a:gdLst/>
              <a:ahLst/>
              <a:cxnLst/>
              <a:rect l="l" t="t" r="r" b="b"/>
              <a:pathLst>
                <a:path w="18304" h="6447" extrusionOk="0">
                  <a:moveTo>
                    <a:pt x="18103" y="0"/>
                  </a:moveTo>
                  <a:lnTo>
                    <a:pt x="17948" y="312"/>
                  </a:lnTo>
                  <a:lnTo>
                    <a:pt x="17781" y="601"/>
                  </a:lnTo>
                  <a:lnTo>
                    <a:pt x="17602" y="880"/>
                  </a:lnTo>
                  <a:lnTo>
                    <a:pt x="17413" y="1136"/>
                  </a:lnTo>
                  <a:lnTo>
                    <a:pt x="17213" y="1381"/>
                  </a:lnTo>
                  <a:lnTo>
                    <a:pt x="17012" y="1603"/>
                  </a:lnTo>
                  <a:lnTo>
                    <a:pt x="16801" y="1815"/>
                  </a:lnTo>
                  <a:lnTo>
                    <a:pt x="16578" y="2004"/>
                  </a:lnTo>
                  <a:lnTo>
                    <a:pt x="16356" y="2193"/>
                  </a:lnTo>
                  <a:lnTo>
                    <a:pt x="16122" y="2360"/>
                  </a:lnTo>
                  <a:lnTo>
                    <a:pt x="15888" y="2505"/>
                  </a:lnTo>
                  <a:lnTo>
                    <a:pt x="15643" y="2650"/>
                  </a:lnTo>
                  <a:lnTo>
                    <a:pt x="15398" y="2772"/>
                  </a:lnTo>
                  <a:lnTo>
                    <a:pt x="15153" y="2895"/>
                  </a:lnTo>
                  <a:lnTo>
                    <a:pt x="14908" y="2995"/>
                  </a:lnTo>
                  <a:lnTo>
                    <a:pt x="14663" y="3084"/>
                  </a:lnTo>
                  <a:lnTo>
                    <a:pt x="14407" y="3173"/>
                  </a:lnTo>
                  <a:lnTo>
                    <a:pt x="14162" y="3240"/>
                  </a:lnTo>
                  <a:lnTo>
                    <a:pt x="13917" y="3307"/>
                  </a:lnTo>
                  <a:lnTo>
                    <a:pt x="13661" y="3362"/>
                  </a:lnTo>
                  <a:lnTo>
                    <a:pt x="13427" y="3407"/>
                  </a:lnTo>
                  <a:lnTo>
                    <a:pt x="13183" y="3440"/>
                  </a:lnTo>
                  <a:lnTo>
                    <a:pt x="12949" y="3474"/>
                  </a:lnTo>
                  <a:lnTo>
                    <a:pt x="12715" y="3496"/>
                  </a:lnTo>
                  <a:lnTo>
                    <a:pt x="12270" y="3518"/>
                  </a:lnTo>
                  <a:lnTo>
                    <a:pt x="11858" y="3518"/>
                  </a:lnTo>
                  <a:lnTo>
                    <a:pt x="11468" y="3496"/>
                  </a:lnTo>
                  <a:lnTo>
                    <a:pt x="11123" y="3463"/>
                  </a:lnTo>
                  <a:lnTo>
                    <a:pt x="10755" y="3663"/>
                  </a:lnTo>
                  <a:lnTo>
                    <a:pt x="10388" y="3852"/>
                  </a:lnTo>
                  <a:lnTo>
                    <a:pt x="10009" y="4019"/>
                  </a:lnTo>
                  <a:lnTo>
                    <a:pt x="9631" y="4186"/>
                  </a:lnTo>
                  <a:lnTo>
                    <a:pt x="9252" y="4331"/>
                  </a:lnTo>
                  <a:lnTo>
                    <a:pt x="8863" y="4465"/>
                  </a:lnTo>
                  <a:lnTo>
                    <a:pt x="8484" y="4598"/>
                  </a:lnTo>
                  <a:lnTo>
                    <a:pt x="8095" y="4710"/>
                  </a:lnTo>
                  <a:lnTo>
                    <a:pt x="7716" y="4810"/>
                  </a:lnTo>
                  <a:lnTo>
                    <a:pt x="7326" y="4899"/>
                  </a:lnTo>
                  <a:lnTo>
                    <a:pt x="6948" y="4988"/>
                  </a:lnTo>
                  <a:lnTo>
                    <a:pt x="6558" y="5055"/>
                  </a:lnTo>
                  <a:lnTo>
                    <a:pt x="6180" y="5121"/>
                  </a:lnTo>
                  <a:lnTo>
                    <a:pt x="5801" y="5177"/>
                  </a:lnTo>
                  <a:lnTo>
                    <a:pt x="5423" y="5222"/>
                  </a:lnTo>
                  <a:lnTo>
                    <a:pt x="5055" y="5255"/>
                  </a:lnTo>
                  <a:lnTo>
                    <a:pt x="4688" y="5288"/>
                  </a:lnTo>
                  <a:lnTo>
                    <a:pt x="4320" y="5311"/>
                  </a:lnTo>
                  <a:lnTo>
                    <a:pt x="3608" y="5344"/>
                  </a:lnTo>
                  <a:lnTo>
                    <a:pt x="2918" y="5344"/>
                  </a:lnTo>
                  <a:lnTo>
                    <a:pt x="2261" y="5333"/>
                  </a:lnTo>
                  <a:lnTo>
                    <a:pt x="1637" y="5300"/>
                  </a:lnTo>
                  <a:lnTo>
                    <a:pt x="1047" y="5255"/>
                  </a:lnTo>
                  <a:lnTo>
                    <a:pt x="502" y="5199"/>
                  </a:lnTo>
                  <a:lnTo>
                    <a:pt x="1" y="5144"/>
                  </a:lnTo>
                  <a:lnTo>
                    <a:pt x="1" y="5244"/>
                  </a:lnTo>
                  <a:lnTo>
                    <a:pt x="12" y="5344"/>
                  </a:lnTo>
                  <a:lnTo>
                    <a:pt x="45" y="5533"/>
                  </a:lnTo>
                  <a:lnTo>
                    <a:pt x="90" y="5712"/>
                  </a:lnTo>
                  <a:lnTo>
                    <a:pt x="156" y="5879"/>
                  </a:lnTo>
                  <a:lnTo>
                    <a:pt x="190" y="5923"/>
                  </a:lnTo>
                  <a:lnTo>
                    <a:pt x="223" y="5968"/>
                  </a:lnTo>
                  <a:lnTo>
                    <a:pt x="279" y="6012"/>
                  </a:lnTo>
                  <a:lnTo>
                    <a:pt x="335" y="6057"/>
                  </a:lnTo>
                  <a:lnTo>
                    <a:pt x="479" y="6135"/>
                  </a:lnTo>
                  <a:lnTo>
                    <a:pt x="657" y="6201"/>
                  </a:lnTo>
                  <a:lnTo>
                    <a:pt x="869" y="6257"/>
                  </a:lnTo>
                  <a:lnTo>
                    <a:pt x="1114" y="6313"/>
                  </a:lnTo>
                  <a:lnTo>
                    <a:pt x="1381" y="6346"/>
                  </a:lnTo>
                  <a:lnTo>
                    <a:pt x="1682" y="6380"/>
                  </a:lnTo>
                  <a:lnTo>
                    <a:pt x="1993" y="6413"/>
                  </a:lnTo>
                  <a:lnTo>
                    <a:pt x="2327" y="6435"/>
                  </a:lnTo>
                  <a:lnTo>
                    <a:pt x="2684" y="6446"/>
                  </a:lnTo>
                  <a:lnTo>
                    <a:pt x="3819" y="6446"/>
                  </a:lnTo>
                  <a:lnTo>
                    <a:pt x="4621" y="6424"/>
                  </a:lnTo>
                  <a:lnTo>
                    <a:pt x="5423" y="6380"/>
                  </a:lnTo>
                  <a:lnTo>
                    <a:pt x="6224" y="6313"/>
                  </a:lnTo>
                  <a:lnTo>
                    <a:pt x="6981" y="6235"/>
                  </a:lnTo>
                  <a:lnTo>
                    <a:pt x="7683" y="6157"/>
                  </a:lnTo>
                  <a:lnTo>
                    <a:pt x="8317" y="6057"/>
                  </a:lnTo>
                  <a:lnTo>
                    <a:pt x="8852" y="5956"/>
                  </a:lnTo>
                  <a:lnTo>
                    <a:pt x="9085" y="5912"/>
                  </a:lnTo>
                  <a:lnTo>
                    <a:pt x="9275" y="5856"/>
                  </a:lnTo>
                  <a:lnTo>
                    <a:pt x="9442" y="5812"/>
                  </a:lnTo>
                  <a:lnTo>
                    <a:pt x="9564" y="5756"/>
                  </a:lnTo>
                  <a:lnTo>
                    <a:pt x="9976" y="5567"/>
                  </a:lnTo>
                  <a:lnTo>
                    <a:pt x="10366" y="5389"/>
                  </a:lnTo>
                  <a:lnTo>
                    <a:pt x="10722" y="5244"/>
                  </a:lnTo>
                  <a:lnTo>
                    <a:pt x="11023" y="5121"/>
                  </a:lnTo>
                  <a:lnTo>
                    <a:pt x="11479" y="4954"/>
                  </a:lnTo>
                  <a:lnTo>
                    <a:pt x="11646" y="4899"/>
                  </a:lnTo>
                  <a:lnTo>
                    <a:pt x="12002" y="5578"/>
                  </a:lnTo>
                  <a:lnTo>
                    <a:pt x="12336" y="5589"/>
                  </a:lnTo>
                  <a:lnTo>
                    <a:pt x="12737" y="5589"/>
                  </a:lnTo>
                  <a:lnTo>
                    <a:pt x="13183" y="5578"/>
                  </a:lnTo>
                  <a:lnTo>
                    <a:pt x="13661" y="5545"/>
                  </a:lnTo>
                  <a:lnTo>
                    <a:pt x="14162" y="5511"/>
                  </a:lnTo>
                  <a:lnTo>
                    <a:pt x="14674" y="5455"/>
                  </a:lnTo>
                  <a:lnTo>
                    <a:pt x="15699" y="5333"/>
                  </a:lnTo>
                  <a:lnTo>
                    <a:pt x="16645" y="5211"/>
                  </a:lnTo>
                  <a:lnTo>
                    <a:pt x="17435" y="5099"/>
                  </a:lnTo>
                  <a:lnTo>
                    <a:pt x="18170" y="4988"/>
                  </a:lnTo>
                  <a:lnTo>
                    <a:pt x="18204" y="4799"/>
                  </a:lnTo>
                  <a:lnTo>
                    <a:pt x="18226" y="4543"/>
                  </a:lnTo>
                  <a:lnTo>
                    <a:pt x="18259" y="4175"/>
                  </a:lnTo>
                  <a:lnTo>
                    <a:pt x="18293" y="3685"/>
                  </a:lnTo>
                  <a:lnTo>
                    <a:pt x="18304" y="3073"/>
                  </a:lnTo>
                  <a:lnTo>
                    <a:pt x="18304" y="2316"/>
                  </a:lnTo>
                  <a:lnTo>
                    <a:pt x="18282" y="1403"/>
                  </a:lnTo>
                  <a:lnTo>
                    <a:pt x="18259" y="1024"/>
                  </a:lnTo>
                  <a:lnTo>
                    <a:pt x="18215" y="668"/>
                  </a:lnTo>
                  <a:lnTo>
                    <a:pt x="18170" y="323"/>
                  </a:lnTo>
                  <a:lnTo>
                    <a:pt x="18103" y="0"/>
                  </a:lnTo>
                  <a:close/>
                </a:path>
              </a:pathLst>
            </a:custGeom>
            <a:solidFill>
              <a:srgbClr val="EFE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296;p21">
              <a:extLst>
                <a:ext uri="{FF2B5EF4-FFF2-40B4-BE49-F238E27FC236}">
                  <a16:creationId xmlns:a16="http://schemas.microsoft.com/office/drawing/2014/main" id="{ACD9C6E9-7C1B-46F2-ACF0-88A455CD0844}"/>
                </a:ext>
              </a:extLst>
            </p:cNvPr>
            <p:cNvSpPr/>
            <p:nvPr/>
          </p:nvSpPr>
          <p:spPr>
            <a:xfrm>
              <a:off x="7134304" y="3248193"/>
              <a:ext cx="441048" cy="820424"/>
            </a:xfrm>
            <a:custGeom>
              <a:avLst/>
              <a:gdLst/>
              <a:ahLst/>
              <a:cxnLst/>
              <a:rect l="l" t="t" r="r" b="b"/>
              <a:pathLst>
                <a:path w="18794" h="34960" extrusionOk="0">
                  <a:moveTo>
                    <a:pt x="18793" y="1"/>
                  </a:moveTo>
                  <a:lnTo>
                    <a:pt x="18226" y="34"/>
                  </a:lnTo>
                  <a:lnTo>
                    <a:pt x="16678" y="145"/>
                  </a:lnTo>
                  <a:lnTo>
                    <a:pt x="14407" y="279"/>
                  </a:lnTo>
                  <a:lnTo>
                    <a:pt x="13071" y="357"/>
                  </a:lnTo>
                  <a:lnTo>
                    <a:pt x="11635" y="435"/>
                  </a:lnTo>
                  <a:lnTo>
                    <a:pt x="10143" y="502"/>
                  </a:lnTo>
                  <a:lnTo>
                    <a:pt x="8618" y="568"/>
                  </a:lnTo>
                  <a:lnTo>
                    <a:pt x="7092" y="613"/>
                  </a:lnTo>
                  <a:lnTo>
                    <a:pt x="5589" y="646"/>
                  </a:lnTo>
                  <a:lnTo>
                    <a:pt x="4153" y="669"/>
                  </a:lnTo>
                  <a:lnTo>
                    <a:pt x="2806" y="669"/>
                  </a:lnTo>
                  <a:lnTo>
                    <a:pt x="2171" y="657"/>
                  </a:lnTo>
                  <a:lnTo>
                    <a:pt x="1570" y="635"/>
                  </a:lnTo>
                  <a:lnTo>
                    <a:pt x="1002" y="613"/>
                  </a:lnTo>
                  <a:lnTo>
                    <a:pt x="479" y="580"/>
                  </a:lnTo>
                  <a:lnTo>
                    <a:pt x="379" y="580"/>
                  </a:lnTo>
                  <a:lnTo>
                    <a:pt x="290" y="613"/>
                  </a:lnTo>
                  <a:lnTo>
                    <a:pt x="201" y="657"/>
                  </a:lnTo>
                  <a:lnTo>
                    <a:pt x="123" y="724"/>
                  </a:lnTo>
                  <a:lnTo>
                    <a:pt x="67" y="813"/>
                  </a:lnTo>
                  <a:lnTo>
                    <a:pt x="23" y="902"/>
                  </a:lnTo>
                  <a:lnTo>
                    <a:pt x="0" y="1003"/>
                  </a:lnTo>
                  <a:lnTo>
                    <a:pt x="0" y="1114"/>
                  </a:lnTo>
                  <a:lnTo>
                    <a:pt x="268" y="3541"/>
                  </a:lnTo>
                  <a:lnTo>
                    <a:pt x="657" y="7404"/>
                  </a:lnTo>
                  <a:lnTo>
                    <a:pt x="1136" y="12247"/>
                  </a:lnTo>
                  <a:lnTo>
                    <a:pt x="1381" y="14897"/>
                  </a:lnTo>
                  <a:lnTo>
                    <a:pt x="1637" y="17602"/>
                  </a:lnTo>
                  <a:lnTo>
                    <a:pt x="1871" y="20330"/>
                  </a:lnTo>
                  <a:lnTo>
                    <a:pt x="2082" y="23002"/>
                  </a:lnTo>
                  <a:lnTo>
                    <a:pt x="2283" y="25563"/>
                  </a:lnTo>
                  <a:lnTo>
                    <a:pt x="2439" y="27968"/>
                  </a:lnTo>
                  <a:lnTo>
                    <a:pt x="2494" y="29081"/>
                  </a:lnTo>
                  <a:lnTo>
                    <a:pt x="2550" y="30139"/>
                  </a:lnTo>
                  <a:lnTo>
                    <a:pt x="2594" y="31129"/>
                  </a:lnTo>
                  <a:lnTo>
                    <a:pt x="2617" y="32031"/>
                  </a:lnTo>
                  <a:lnTo>
                    <a:pt x="2628" y="32855"/>
                  </a:lnTo>
                  <a:lnTo>
                    <a:pt x="2628" y="33579"/>
                  </a:lnTo>
                  <a:lnTo>
                    <a:pt x="2617" y="34213"/>
                  </a:lnTo>
                  <a:lnTo>
                    <a:pt x="2583" y="34737"/>
                  </a:lnTo>
                  <a:lnTo>
                    <a:pt x="2561" y="34959"/>
                  </a:lnTo>
                  <a:lnTo>
                    <a:pt x="3062" y="34870"/>
                  </a:lnTo>
                  <a:lnTo>
                    <a:pt x="3441" y="34803"/>
                  </a:lnTo>
                  <a:lnTo>
                    <a:pt x="3763" y="34748"/>
                  </a:lnTo>
                  <a:lnTo>
                    <a:pt x="3797" y="33980"/>
                  </a:lnTo>
                  <a:lnTo>
                    <a:pt x="3875" y="31853"/>
                  </a:lnTo>
                  <a:lnTo>
                    <a:pt x="3919" y="30350"/>
                  </a:lnTo>
                  <a:lnTo>
                    <a:pt x="3953" y="28602"/>
                  </a:lnTo>
                  <a:lnTo>
                    <a:pt x="3986" y="26632"/>
                  </a:lnTo>
                  <a:lnTo>
                    <a:pt x="4008" y="24461"/>
                  </a:lnTo>
                  <a:lnTo>
                    <a:pt x="4019" y="22123"/>
                  </a:lnTo>
                  <a:lnTo>
                    <a:pt x="3997" y="19662"/>
                  </a:lnTo>
                  <a:lnTo>
                    <a:pt x="3964" y="17090"/>
                  </a:lnTo>
                  <a:lnTo>
                    <a:pt x="3930" y="15788"/>
                  </a:lnTo>
                  <a:lnTo>
                    <a:pt x="3897" y="14452"/>
                  </a:lnTo>
                  <a:lnTo>
                    <a:pt x="3841" y="13116"/>
                  </a:lnTo>
                  <a:lnTo>
                    <a:pt x="3786" y="11769"/>
                  </a:lnTo>
                  <a:lnTo>
                    <a:pt x="3719" y="10421"/>
                  </a:lnTo>
                  <a:lnTo>
                    <a:pt x="3652" y="9063"/>
                  </a:lnTo>
                  <a:lnTo>
                    <a:pt x="3563" y="7727"/>
                  </a:lnTo>
                  <a:lnTo>
                    <a:pt x="3463" y="6380"/>
                  </a:lnTo>
                  <a:lnTo>
                    <a:pt x="3351" y="5055"/>
                  </a:lnTo>
                  <a:lnTo>
                    <a:pt x="3229" y="3741"/>
                  </a:lnTo>
                  <a:lnTo>
                    <a:pt x="3229" y="3652"/>
                  </a:lnTo>
                  <a:lnTo>
                    <a:pt x="3251" y="3552"/>
                  </a:lnTo>
                  <a:lnTo>
                    <a:pt x="3285" y="3474"/>
                  </a:lnTo>
                  <a:lnTo>
                    <a:pt x="3329" y="3407"/>
                  </a:lnTo>
                  <a:lnTo>
                    <a:pt x="3396" y="3341"/>
                  </a:lnTo>
                  <a:lnTo>
                    <a:pt x="3474" y="3296"/>
                  </a:lnTo>
                  <a:lnTo>
                    <a:pt x="3552" y="3274"/>
                  </a:lnTo>
                  <a:lnTo>
                    <a:pt x="3641" y="3263"/>
                  </a:lnTo>
                  <a:lnTo>
                    <a:pt x="6035" y="3329"/>
                  </a:lnTo>
                  <a:lnTo>
                    <a:pt x="7493" y="3363"/>
                  </a:lnTo>
                  <a:lnTo>
                    <a:pt x="9107" y="3385"/>
                  </a:lnTo>
                  <a:lnTo>
                    <a:pt x="9976" y="3385"/>
                  </a:lnTo>
                  <a:lnTo>
                    <a:pt x="10889" y="3374"/>
                  </a:lnTo>
                  <a:lnTo>
                    <a:pt x="11824" y="3363"/>
                  </a:lnTo>
                  <a:lnTo>
                    <a:pt x="12815" y="3329"/>
                  </a:lnTo>
                  <a:lnTo>
                    <a:pt x="13828" y="3296"/>
                  </a:lnTo>
                  <a:lnTo>
                    <a:pt x="14886" y="3252"/>
                  </a:lnTo>
                  <a:lnTo>
                    <a:pt x="15966" y="3196"/>
                  </a:lnTo>
                  <a:lnTo>
                    <a:pt x="17090" y="3118"/>
                  </a:lnTo>
                  <a:lnTo>
                    <a:pt x="18793" y="1"/>
                  </a:lnTo>
                  <a:close/>
                </a:path>
              </a:pathLst>
            </a:custGeom>
            <a:solidFill>
              <a:srgbClr val="2B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297;p21">
              <a:extLst>
                <a:ext uri="{FF2B5EF4-FFF2-40B4-BE49-F238E27FC236}">
                  <a16:creationId xmlns:a16="http://schemas.microsoft.com/office/drawing/2014/main" id="{9B55D183-55E1-442E-92B7-8E5539B6453B}"/>
                </a:ext>
              </a:extLst>
            </p:cNvPr>
            <p:cNvSpPr/>
            <p:nvPr/>
          </p:nvSpPr>
          <p:spPr>
            <a:xfrm>
              <a:off x="7797683" y="3968528"/>
              <a:ext cx="170632" cy="183422"/>
            </a:xfrm>
            <a:custGeom>
              <a:avLst/>
              <a:gdLst/>
              <a:ahLst/>
              <a:cxnLst/>
              <a:rect l="l" t="t" r="r" b="b"/>
              <a:pathLst>
                <a:path w="7271" h="7816" extrusionOk="0">
                  <a:moveTo>
                    <a:pt x="4765" y="0"/>
                  </a:moveTo>
                  <a:lnTo>
                    <a:pt x="0" y="4710"/>
                  </a:lnTo>
                  <a:lnTo>
                    <a:pt x="1948" y="7816"/>
                  </a:lnTo>
                  <a:lnTo>
                    <a:pt x="2138" y="7782"/>
                  </a:lnTo>
                  <a:lnTo>
                    <a:pt x="2650" y="7693"/>
                  </a:lnTo>
                  <a:lnTo>
                    <a:pt x="2995" y="7615"/>
                  </a:lnTo>
                  <a:lnTo>
                    <a:pt x="3396" y="7526"/>
                  </a:lnTo>
                  <a:lnTo>
                    <a:pt x="3819" y="7404"/>
                  </a:lnTo>
                  <a:lnTo>
                    <a:pt x="4264" y="7270"/>
                  </a:lnTo>
                  <a:lnTo>
                    <a:pt x="4732" y="7103"/>
                  </a:lnTo>
                  <a:lnTo>
                    <a:pt x="5188" y="6925"/>
                  </a:lnTo>
                  <a:lnTo>
                    <a:pt x="5411" y="6825"/>
                  </a:lnTo>
                  <a:lnTo>
                    <a:pt x="5634" y="6714"/>
                  </a:lnTo>
                  <a:lnTo>
                    <a:pt x="5845" y="6602"/>
                  </a:lnTo>
                  <a:lnTo>
                    <a:pt x="6057" y="6480"/>
                  </a:lnTo>
                  <a:lnTo>
                    <a:pt x="6257" y="6346"/>
                  </a:lnTo>
                  <a:lnTo>
                    <a:pt x="6446" y="6213"/>
                  </a:lnTo>
                  <a:lnTo>
                    <a:pt x="6624" y="6068"/>
                  </a:lnTo>
                  <a:lnTo>
                    <a:pt x="6780" y="5923"/>
                  </a:lnTo>
                  <a:lnTo>
                    <a:pt x="6925" y="5767"/>
                  </a:lnTo>
                  <a:lnTo>
                    <a:pt x="7059" y="5600"/>
                  </a:lnTo>
                  <a:lnTo>
                    <a:pt x="7170" y="5422"/>
                  </a:lnTo>
                  <a:lnTo>
                    <a:pt x="7270" y="5244"/>
                  </a:lnTo>
                  <a:lnTo>
                    <a:pt x="4765" y="0"/>
                  </a:lnTo>
                  <a:close/>
                </a:path>
              </a:pathLst>
            </a:custGeom>
            <a:solidFill>
              <a:srgbClr val="FFB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298;p21">
              <a:extLst>
                <a:ext uri="{FF2B5EF4-FFF2-40B4-BE49-F238E27FC236}">
                  <a16:creationId xmlns:a16="http://schemas.microsoft.com/office/drawing/2014/main" id="{3FE45B35-A04A-405A-B57B-90D067ACA2FF}"/>
                </a:ext>
              </a:extLst>
            </p:cNvPr>
            <p:cNvSpPr/>
            <p:nvPr/>
          </p:nvSpPr>
          <p:spPr>
            <a:xfrm>
              <a:off x="7797683" y="3968528"/>
              <a:ext cx="170632" cy="183422"/>
            </a:xfrm>
            <a:custGeom>
              <a:avLst/>
              <a:gdLst/>
              <a:ahLst/>
              <a:cxnLst/>
              <a:rect l="l" t="t" r="r" b="b"/>
              <a:pathLst>
                <a:path w="7271" h="7816" fill="none" extrusionOk="0">
                  <a:moveTo>
                    <a:pt x="0" y="4710"/>
                  </a:moveTo>
                  <a:lnTo>
                    <a:pt x="1948" y="7816"/>
                  </a:lnTo>
                  <a:lnTo>
                    <a:pt x="1948" y="7816"/>
                  </a:lnTo>
                  <a:lnTo>
                    <a:pt x="2138" y="7782"/>
                  </a:lnTo>
                  <a:lnTo>
                    <a:pt x="2650" y="7693"/>
                  </a:lnTo>
                  <a:lnTo>
                    <a:pt x="2995" y="7615"/>
                  </a:lnTo>
                  <a:lnTo>
                    <a:pt x="3396" y="7526"/>
                  </a:lnTo>
                  <a:lnTo>
                    <a:pt x="3819" y="7404"/>
                  </a:lnTo>
                  <a:lnTo>
                    <a:pt x="4264" y="7270"/>
                  </a:lnTo>
                  <a:lnTo>
                    <a:pt x="4732" y="7103"/>
                  </a:lnTo>
                  <a:lnTo>
                    <a:pt x="5188" y="6925"/>
                  </a:lnTo>
                  <a:lnTo>
                    <a:pt x="5411" y="6825"/>
                  </a:lnTo>
                  <a:lnTo>
                    <a:pt x="5634" y="6714"/>
                  </a:lnTo>
                  <a:lnTo>
                    <a:pt x="5845" y="6602"/>
                  </a:lnTo>
                  <a:lnTo>
                    <a:pt x="6057" y="6480"/>
                  </a:lnTo>
                  <a:lnTo>
                    <a:pt x="6257" y="6346"/>
                  </a:lnTo>
                  <a:lnTo>
                    <a:pt x="6446" y="6213"/>
                  </a:lnTo>
                  <a:lnTo>
                    <a:pt x="6624" y="6068"/>
                  </a:lnTo>
                  <a:lnTo>
                    <a:pt x="6780" y="5923"/>
                  </a:lnTo>
                  <a:lnTo>
                    <a:pt x="6925" y="5767"/>
                  </a:lnTo>
                  <a:lnTo>
                    <a:pt x="7059" y="5600"/>
                  </a:lnTo>
                  <a:lnTo>
                    <a:pt x="7170" y="5422"/>
                  </a:lnTo>
                  <a:lnTo>
                    <a:pt x="7270" y="5244"/>
                  </a:lnTo>
                  <a:lnTo>
                    <a:pt x="47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299;p21">
              <a:extLst>
                <a:ext uri="{FF2B5EF4-FFF2-40B4-BE49-F238E27FC236}">
                  <a16:creationId xmlns:a16="http://schemas.microsoft.com/office/drawing/2014/main" id="{3C45ECEF-BEA2-4A93-95B7-03E5FB792D95}"/>
                </a:ext>
              </a:extLst>
            </p:cNvPr>
            <p:cNvSpPr/>
            <p:nvPr/>
          </p:nvSpPr>
          <p:spPr>
            <a:xfrm>
              <a:off x="7273818" y="2756995"/>
              <a:ext cx="822254" cy="1353934"/>
            </a:xfrm>
            <a:custGeom>
              <a:avLst/>
              <a:gdLst/>
              <a:ahLst/>
              <a:cxnLst/>
              <a:rect l="l" t="t" r="r" b="b"/>
              <a:pathLst>
                <a:path w="35038" h="57694" extrusionOk="0">
                  <a:moveTo>
                    <a:pt x="28502" y="1"/>
                  </a:moveTo>
                  <a:lnTo>
                    <a:pt x="28424" y="12"/>
                  </a:lnTo>
                  <a:lnTo>
                    <a:pt x="28368" y="23"/>
                  </a:lnTo>
                  <a:lnTo>
                    <a:pt x="28335" y="34"/>
                  </a:lnTo>
                  <a:lnTo>
                    <a:pt x="28279" y="68"/>
                  </a:lnTo>
                  <a:lnTo>
                    <a:pt x="28268" y="90"/>
                  </a:lnTo>
                  <a:lnTo>
                    <a:pt x="27099" y="892"/>
                  </a:lnTo>
                  <a:lnTo>
                    <a:pt x="25774" y="1804"/>
                  </a:lnTo>
                  <a:lnTo>
                    <a:pt x="24071" y="3007"/>
                  </a:lnTo>
                  <a:lnTo>
                    <a:pt x="22067" y="4421"/>
                  </a:lnTo>
                  <a:lnTo>
                    <a:pt x="19851" y="6002"/>
                  </a:lnTo>
                  <a:lnTo>
                    <a:pt x="17525" y="7694"/>
                  </a:lnTo>
                  <a:lnTo>
                    <a:pt x="16344" y="8574"/>
                  </a:lnTo>
                  <a:lnTo>
                    <a:pt x="15153" y="9453"/>
                  </a:lnTo>
                  <a:lnTo>
                    <a:pt x="14474" y="9965"/>
                  </a:lnTo>
                  <a:lnTo>
                    <a:pt x="13706" y="10555"/>
                  </a:lnTo>
                  <a:lnTo>
                    <a:pt x="12715" y="11346"/>
                  </a:lnTo>
                  <a:lnTo>
                    <a:pt x="11535" y="12292"/>
                  </a:lnTo>
                  <a:lnTo>
                    <a:pt x="10232" y="13372"/>
                  </a:lnTo>
                  <a:lnTo>
                    <a:pt x="9542" y="13951"/>
                  </a:lnTo>
                  <a:lnTo>
                    <a:pt x="8840" y="14563"/>
                  </a:lnTo>
                  <a:lnTo>
                    <a:pt x="8128" y="15187"/>
                  </a:lnTo>
                  <a:lnTo>
                    <a:pt x="7404" y="15833"/>
                  </a:lnTo>
                  <a:lnTo>
                    <a:pt x="6692" y="16489"/>
                  </a:lnTo>
                  <a:lnTo>
                    <a:pt x="5979" y="17157"/>
                  </a:lnTo>
                  <a:lnTo>
                    <a:pt x="5278" y="17837"/>
                  </a:lnTo>
                  <a:lnTo>
                    <a:pt x="4599" y="18516"/>
                  </a:lnTo>
                  <a:lnTo>
                    <a:pt x="3942" y="19195"/>
                  </a:lnTo>
                  <a:lnTo>
                    <a:pt x="3318" y="19863"/>
                  </a:lnTo>
                  <a:lnTo>
                    <a:pt x="2739" y="20542"/>
                  </a:lnTo>
                  <a:lnTo>
                    <a:pt x="2461" y="20865"/>
                  </a:lnTo>
                  <a:lnTo>
                    <a:pt x="2183" y="21199"/>
                  </a:lnTo>
                  <a:lnTo>
                    <a:pt x="1938" y="21522"/>
                  </a:lnTo>
                  <a:lnTo>
                    <a:pt x="1693" y="21845"/>
                  </a:lnTo>
                  <a:lnTo>
                    <a:pt x="1459" y="22156"/>
                  </a:lnTo>
                  <a:lnTo>
                    <a:pt x="1247" y="22479"/>
                  </a:lnTo>
                  <a:lnTo>
                    <a:pt x="1047" y="22780"/>
                  </a:lnTo>
                  <a:lnTo>
                    <a:pt x="858" y="23080"/>
                  </a:lnTo>
                  <a:lnTo>
                    <a:pt x="691" y="23381"/>
                  </a:lnTo>
                  <a:lnTo>
                    <a:pt x="535" y="23670"/>
                  </a:lnTo>
                  <a:lnTo>
                    <a:pt x="401" y="23960"/>
                  </a:lnTo>
                  <a:lnTo>
                    <a:pt x="279" y="24227"/>
                  </a:lnTo>
                  <a:lnTo>
                    <a:pt x="190" y="24505"/>
                  </a:lnTo>
                  <a:lnTo>
                    <a:pt x="112" y="24761"/>
                  </a:lnTo>
                  <a:lnTo>
                    <a:pt x="45" y="25018"/>
                  </a:lnTo>
                  <a:lnTo>
                    <a:pt x="12" y="25262"/>
                  </a:lnTo>
                  <a:lnTo>
                    <a:pt x="1" y="25496"/>
                  </a:lnTo>
                  <a:lnTo>
                    <a:pt x="12" y="25719"/>
                  </a:lnTo>
                  <a:lnTo>
                    <a:pt x="45" y="26020"/>
                  </a:lnTo>
                  <a:lnTo>
                    <a:pt x="112" y="26342"/>
                  </a:lnTo>
                  <a:lnTo>
                    <a:pt x="212" y="26699"/>
                  </a:lnTo>
                  <a:lnTo>
                    <a:pt x="323" y="27066"/>
                  </a:lnTo>
                  <a:lnTo>
                    <a:pt x="468" y="27467"/>
                  </a:lnTo>
                  <a:lnTo>
                    <a:pt x="635" y="27901"/>
                  </a:lnTo>
                  <a:lnTo>
                    <a:pt x="824" y="28346"/>
                  </a:lnTo>
                  <a:lnTo>
                    <a:pt x="1047" y="28814"/>
                  </a:lnTo>
                  <a:lnTo>
                    <a:pt x="1281" y="29293"/>
                  </a:lnTo>
                  <a:lnTo>
                    <a:pt x="1537" y="29805"/>
                  </a:lnTo>
                  <a:lnTo>
                    <a:pt x="1804" y="30328"/>
                  </a:lnTo>
                  <a:lnTo>
                    <a:pt x="2105" y="30874"/>
                  </a:lnTo>
                  <a:lnTo>
                    <a:pt x="2416" y="31430"/>
                  </a:lnTo>
                  <a:lnTo>
                    <a:pt x="2739" y="31998"/>
                  </a:lnTo>
                  <a:lnTo>
                    <a:pt x="3441" y="33189"/>
                  </a:lnTo>
                  <a:lnTo>
                    <a:pt x="4198" y="34425"/>
                  </a:lnTo>
                  <a:lnTo>
                    <a:pt x="5011" y="35706"/>
                  </a:lnTo>
                  <a:lnTo>
                    <a:pt x="5857" y="37019"/>
                  </a:lnTo>
                  <a:lnTo>
                    <a:pt x="6747" y="38355"/>
                  </a:lnTo>
                  <a:lnTo>
                    <a:pt x="7660" y="39702"/>
                  </a:lnTo>
                  <a:lnTo>
                    <a:pt x="8596" y="41061"/>
                  </a:lnTo>
                  <a:lnTo>
                    <a:pt x="9542" y="42419"/>
                  </a:lnTo>
                  <a:lnTo>
                    <a:pt x="10499" y="43766"/>
                  </a:lnTo>
                  <a:lnTo>
                    <a:pt x="11446" y="45102"/>
                  </a:lnTo>
                  <a:lnTo>
                    <a:pt x="12392" y="46416"/>
                  </a:lnTo>
                  <a:lnTo>
                    <a:pt x="14229" y="48932"/>
                  </a:lnTo>
                  <a:lnTo>
                    <a:pt x="15955" y="51248"/>
                  </a:lnTo>
                  <a:lnTo>
                    <a:pt x="17502" y="53307"/>
                  </a:lnTo>
                  <a:lnTo>
                    <a:pt x="19840" y="56414"/>
                  </a:lnTo>
                  <a:lnTo>
                    <a:pt x="20531" y="57315"/>
                  </a:lnTo>
                  <a:lnTo>
                    <a:pt x="20720" y="57571"/>
                  </a:lnTo>
                  <a:lnTo>
                    <a:pt x="20809" y="57694"/>
                  </a:lnTo>
                  <a:lnTo>
                    <a:pt x="21299" y="57482"/>
                  </a:lnTo>
                  <a:lnTo>
                    <a:pt x="21789" y="57249"/>
                  </a:lnTo>
                  <a:lnTo>
                    <a:pt x="22267" y="57015"/>
                  </a:lnTo>
                  <a:lnTo>
                    <a:pt x="22746" y="56781"/>
                  </a:lnTo>
                  <a:lnTo>
                    <a:pt x="23203" y="56536"/>
                  </a:lnTo>
                  <a:lnTo>
                    <a:pt x="23659" y="56291"/>
                  </a:lnTo>
                  <a:lnTo>
                    <a:pt x="24527" y="55812"/>
                  </a:lnTo>
                  <a:lnTo>
                    <a:pt x="25340" y="55334"/>
                  </a:lnTo>
                  <a:lnTo>
                    <a:pt x="26075" y="54888"/>
                  </a:lnTo>
                  <a:lnTo>
                    <a:pt x="26721" y="54476"/>
                  </a:lnTo>
                  <a:lnTo>
                    <a:pt x="27277" y="54120"/>
                  </a:lnTo>
                  <a:lnTo>
                    <a:pt x="27700" y="53842"/>
                  </a:lnTo>
                  <a:lnTo>
                    <a:pt x="28012" y="53619"/>
                  </a:lnTo>
                  <a:lnTo>
                    <a:pt x="28279" y="53430"/>
                  </a:lnTo>
                  <a:lnTo>
                    <a:pt x="27890" y="52495"/>
                  </a:lnTo>
                  <a:lnTo>
                    <a:pt x="27433" y="51392"/>
                  </a:lnTo>
                  <a:lnTo>
                    <a:pt x="26810" y="49923"/>
                  </a:lnTo>
                  <a:lnTo>
                    <a:pt x="26654" y="49578"/>
                  </a:lnTo>
                  <a:lnTo>
                    <a:pt x="26376" y="48932"/>
                  </a:lnTo>
                  <a:lnTo>
                    <a:pt x="26220" y="48553"/>
                  </a:lnTo>
                  <a:lnTo>
                    <a:pt x="25351" y="46583"/>
                  </a:lnTo>
                  <a:lnTo>
                    <a:pt x="24360" y="44390"/>
                  </a:lnTo>
                  <a:lnTo>
                    <a:pt x="23826" y="43221"/>
                  </a:lnTo>
                  <a:lnTo>
                    <a:pt x="23258" y="42018"/>
                  </a:lnTo>
                  <a:lnTo>
                    <a:pt x="22679" y="40771"/>
                  </a:lnTo>
                  <a:lnTo>
                    <a:pt x="22067" y="39513"/>
                  </a:lnTo>
                  <a:lnTo>
                    <a:pt x="21544" y="38422"/>
                  </a:lnTo>
                  <a:lnTo>
                    <a:pt x="20720" y="36774"/>
                  </a:lnTo>
                  <a:lnTo>
                    <a:pt x="19874" y="35104"/>
                  </a:lnTo>
                  <a:lnTo>
                    <a:pt x="19328" y="34047"/>
                  </a:lnTo>
                  <a:lnTo>
                    <a:pt x="18771" y="32989"/>
                  </a:lnTo>
                  <a:lnTo>
                    <a:pt x="18115" y="31764"/>
                  </a:lnTo>
                  <a:lnTo>
                    <a:pt x="17502" y="30662"/>
                  </a:lnTo>
                  <a:lnTo>
                    <a:pt x="17202" y="30117"/>
                  </a:lnTo>
                  <a:lnTo>
                    <a:pt x="16890" y="29571"/>
                  </a:lnTo>
                  <a:lnTo>
                    <a:pt x="16278" y="28502"/>
                  </a:lnTo>
                  <a:lnTo>
                    <a:pt x="15643" y="27433"/>
                  </a:lnTo>
                  <a:lnTo>
                    <a:pt x="15409" y="27044"/>
                  </a:lnTo>
                  <a:lnTo>
                    <a:pt x="15821" y="26866"/>
                  </a:lnTo>
                  <a:lnTo>
                    <a:pt x="15832" y="26855"/>
                  </a:lnTo>
                  <a:lnTo>
                    <a:pt x="15955" y="26810"/>
                  </a:lnTo>
                  <a:lnTo>
                    <a:pt x="18159" y="25853"/>
                  </a:lnTo>
                  <a:lnTo>
                    <a:pt x="19484" y="25274"/>
                  </a:lnTo>
                  <a:lnTo>
                    <a:pt x="20942" y="24606"/>
                  </a:lnTo>
                  <a:lnTo>
                    <a:pt x="22535" y="23860"/>
                  </a:lnTo>
                  <a:lnTo>
                    <a:pt x="23370" y="23459"/>
                  </a:lnTo>
                  <a:lnTo>
                    <a:pt x="24238" y="23036"/>
                  </a:lnTo>
                  <a:lnTo>
                    <a:pt x="25140" y="22579"/>
                  </a:lnTo>
                  <a:lnTo>
                    <a:pt x="26064" y="22101"/>
                  </a:lnTo>
                  <a:lnTo>
                    <a:pt x="27010" y="21600"/>
                  </a:lnTo>
                  <a:lnTo>
                    <a:pt x="27979" y="21076"/>
                  </a:lnTo>
                  <a:lnTo>
                    <a:pt x="28502" y="20798"/>
                  </a:lnTo>
                  <a:lnTo>
                    <a:pt x="29025" y="20497"/>
                  </a:lnTo>
                  <a:lnTo>
                    <a:pt x="29437" y="20264"/>
                  </a:lnTo>
                  <a:lnTo>
                    <a:pt x="29838" y="20008"/>
                  </a:lnTo>
                  <a:lnTo>
                    <a:pt x="30228" y="19740"/>
                  </a:lnTo>
                  <a:lnTo>
                    <a:pt x="30595" y="19462"/>
                  </a:lnTo>
                  <a:lnTo>
                    <a:pt x="30951" y="19161"/>
                  </a:lnTo>
                  <a:lnTo>
                    <a:pt x="31285" y="18861"/>
                  </a:lnTo>
                  <a:lnTo>
                    <a:pt x="31619" y="18549"/>
                  </a:lnTo>
                  <a:lnTo>
                    <a:pt x="31931" y="18226"/>
                  </a:lnTo>
                  <a:lnTo>
                    <a:pt x="32221" y="17892"/>
                  </a:lnTo>
                  <a:lnTo>
                    <a:pt x="32510" y="17547"/>
                  </a:lnTo>
                  <a:lnTo>
                    <a:pt x="32777" y="17202"/>
                  </a:lnTo>
                  <a:lnTo>
                    <a:pt x="33033" y="16835"/>
                  </a:lnTo>
                  <a:lnTo>
                    <a:pt x="33267" y="16467"/>
                  </a:lnTo>
                  <a:lnTo>
                    <a:pt x="33490" y="16089"/>
                  </a:lnTo>
                  <a:lnTo>
                    <a:pt x="33701" y="15710"/>
                  </a:lnTo>
                  <a:lnTo>
                    <a:pt x="33891" y="15320"/>
                  </a:lnTo>
                  <a:lnTo>
                    <a:pt x="34069" y="14931"/>
                  </a:lnTo>
                  <a:lnTo>
                    <a:pt x="34236" y="14530"/>
                  </a:lnTo>
                  <a:lnTo>
                    <a:pt x="34381" y="14118"/>
                  </a:lnTo>
                  <a:lnTo>
                    <a:pt x="34514" y="13717"/>
                  </a:lnTo>
                  <a:lnTo>
                    <a:pt x="34637" y="13294"/>
                  </a:lnTo>
                  <a:lnTo>
                    <a:pt x="34737" y="12882"/>
                  </a:lnTo>
                  <a:lnTo>
                    <a:pt x="34826" y="12459"/>
                  </a:lnTo>
                  <a:lnTo>
                    <a:pt x="34893" y="12036"/>
                  </a:lnTo>
                  <a:lnTo>
                    <a:pt x="34948" y="11613"/>
                  </a:lnTo>
                  <a:lnTo>
                    <a:pt x="34993" y="11190"/>
                  </a:lnTo>
                  <a:lnTo>
                    <a:pt x="35026" y="10767"/>
                  </a:lnTo>
                  <a:lnTo>
                    <a:pt x="35037" y="10333"/>
                  </a:lnTo>
                  <a:lnTo>
                    <a:pt x="35026" y="9910"/>
                  </a:lnTo>
                  <a:lnTo>
                    <a:pt x="35015" y="9475"/>
                  </a:lnTo>
                  <a:lnTo>
                    <a:pt x="34982" y="9052"/>
                  </a:lnTo>
                  <a:lnTo>
                    <a:pt x="34926" y="8629"/>
                  </a:lnTo>
                  <a:lnTo>
                    <a:pt x="34882" y="8340"/>
                  </a:lnTo>
                  <a:lnTo>
                    <a:pt x="34837" y="8061"/>
                  </a:lnTo>
                  <a:lnTo>
                    <a:pt x="34781" y="7772"/>
                  </a:lnTo>
                  <a:lnTo>
                    <a:pt x="34715" y="7494"/>
                  </a:lnTo>
                  <a:lnTo>
                    <a:pt x="34648" y="7215"/>
                  </a:lnTo>
                  <a:lnTo>
                    <a:pt x="34570" y="6937"/>
                  </a:lnTo>
                  <a:lnTo>
                    <a:pt x="34492" y="6659"/>
                  </a:lnTo>
                  <a:lnTo>
                    <a:pt x="34392" y="6391"/>
                  </a:lnTo>
                  <a:lnTo>
                    <a:pt x="34303" y="6113"/>
                  </a:lnTo>
                  <a:lnTo>
                    <a:pt x="34191" y="5846"/>
                  </a:lnTo>
                  <a:lnTo>
                    <a:pt x="34080" y="5579"/>
                  </a:lnTo>
                  <a:lnTo>
                    <a:pt x="33957" y="5311"/>
                  </a:lnTo>
                  <a:lnTo>
                    <a:pt x="33835" y="5044"/>
                  </a:lnTo>
                  <a:lnTo>
                    <a:pt x="33701" y="4788"/>
                  </a:lnTo>
                  <a:lnTo>
                    <a:pt x="33557" y="4532"/>
                  </a:lnTo>
                  <a:lnTo>
                    <a:pt x="33412" y="4276"/>
                  </a:lnTo>
                  <a:lnTo>
                    <a:pt x="33256" y="4020"/>
                  </a:lnTo>
                  <a:lnTo>
                    <a:pt x="33100" y="3775"/>
                  </a:lnTo>
                  <a:lnTo>
                    <a:pt x="32933" y="3530"/>
                  </a:lnTo>
                  <a:lnTo>
                    <a:pt x="32755" y="3285"/>
                  </a:lnTo>
                  <a:lnTo>
                    <a:pt x="32566" y="3051"/>
                  </a:lnTo>
                  <a:lnTo>
                    <a:pt x="32377" y="2818"/>
                  </a:lnTo>
                  <a:lnTo>
                    <a:pt x="32187" y="2595"/>
                  </a:lnTo>
                  <a:lnTo>
                    <a:pt x="31976" y="2361"/>
                  </a:lnTo>
                  <a:lnTo>
                    <a:pt x="31764" y="2150"/>
                  </a:lnTo>
                  <a:lnTo>
                    <a:pt x="31541" y="1927"/>
                  </a:lnTo>
                  <a:lnTo>
                    <a:pt x="31319" y="1715"/>
                  </a:lnTo>
                  <a:lnTo>
                    <a:pt x="31085" y="1504"/>
                  </a:lnTo>
                  <a:lnTo>
                    <a:pt x="30840" y="1303"/>
                  </a:lnTo>
                  <a:lnTo>
                    <a:pt x="30595" y="1114"/>
                  </a:lnTo>
                  <a:lnTo>
                    <a:pt x="30339" y="914"/>
                  </a:lnTo>
                  <a:lnTo>
                    <a:pt x="30083" y="736"/>
                  </a:lnTo>
                  <a:lnTo>
                    <a:pt x="29805" y="546"/>
                  </a:lnTo>
                  <a:lnTo>
                    <a:pt x="29560" y="391"/>
                  </a:lnTo>
                  <a:lnTo>
                    <a:pt x="29337" y="268"/>
                  </a:lnTo>
                  <a:lnTo>
                    <a:pt x="29137" y="179"/>
                  </a:lnTo>
                  <a:lnTo>
                    <a:pt x="28970" y="101"/>
                  </a:lnTo>
                  <a:lnTo>
                    <a:pt x="28825" y="57"/>
                  </a:lnTo>
                  <a:lnTo>
                    <a:pt x="28691" y="23"/>
                  </a:lnTo>
                  <a:lnTo>
                    <a:pt x="28591" y="1"/>
                  </a:lnTo>
                  <a:close/>
                </a:path>
              </a:pathLst>
            </a:custGeom>
            <a:solidFill>
              <a:srgbClr val="31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300;p21">
              <a:extLst>
                <a:ext uri="{FF2B5EF4-FFF2-40B4-BE49-F238E27FC236}">
                  <a16:creationId xmlns:a16="http://schemas.microsoft.com/office/drawing/2014/main" id="{01A6567F-EBBD-41EB-A4E4-B0963D3E639E}"/>
                </a:ext>
              </a:extLst>
            </p:cNvPr>
            <p:cNvSpPr/>
            <p:nvPr/>
          </p:nvSpPr>
          <p:spPr>
            <a:xfrm>
              <a:off x="7674361" y="4088964"/>
              <a:ext cx="412042" cy="332370"/>
            </a:xfrm>
            <a:custGeom>
              <a:avLst/>
              <a:gdLst/>
              <a:ahLst/>
              <a:cxnLst/>
              <a:rect l="l" t="t" r="r" b="b"/>
              <a:pathLst>
                <a:path w="17558" h="14163" extrusionOk="0">
                  <a:moveTo>
                    <a:pt x="12469" y="1"/>
                  </a:moveTo>
                  <a:lnTo>
                    <a:pt x="12403" y="168"/>
                  </a:lnTo>
                  <a:lnTo>
                    <a:pt x="12336" y="312"/>
                  </a:lnTo>
                  <a:lnTo>
                    <a:pt x="12247" y="457"/>
                  </a:lnTo>
                  <a:lnTo>
                    <a:pt x="12147" y="602"/>
                  </a:lnTo>
                  <a:lnTo>
                    <a:pt x="12046" y="724"/>
                  </a:lnTo>
                  <a:lnTo>
                    <a:pt x="11924" y="847"/>
                  </a:lnTo>
                  <a:lnTo>
                    <a:pt x="11813" y="969"/>
                  </a:lnTo>
                  <a:lnTo>
                    <a:pt x="11679" y="1081"/>
                  </a:lnTo>
                  <a:lnTo>
                    <a:pt x="11545" y="1181"/>
                  </a:lnTo>
                  <a:lnTo>
                    <a:pt x="11412" y="1270"/>
                  </a:lnTo>
                  <a:lnTo>
                    <a:pt x="11267" y="1359"/>
                  </a:lnTo>
                  <a:lnTo>
                    <a:pt x="11122" y="1448"/>
                  </a:lnTo>
                  <a:lnTo>
                    <a:pt x="10833" y="1593"/>
                  </a:lnTo>
                  <a:lnTo>
                    <a:pt x="10532" y="1715"/>
                  </a:lnTo>
                  <a:lnTo>
                    <a:pt x="10243" y="1815"/>
                  </a:lnTo>
                  <a:lnTo>
                    <a:pt x="9964" y="1882"/>
                  </a:lnTo>
                  <a:lnTo>
                    <a:pt x="9697" y="1938"/>
                  </a:lnTo>
                  <a:lnTo>
                    <a:pt x="9441" y="1971"/>
                  </a:lnTo>
                  <a:lnTo>
                    <a:pt x="9230" y="1994"/>
                  </a:lnTo>
                  <a:lnTo>
                    <a:pt x="9052" y="1982"/>
                  </a:lnTo>
                  <a:lnTo>
                    <a:pt x="8907" y="1960"/>
                  </a:lnTo>
                  <a:lnTo>
                    <a:pt x="8862" y="1949"/>
                  </a:lnTo>
                  <a:lnTo>
                    <a:pt x="8818" y="1927"/>
                  </a:lnTo>
                  <a:lnTo>
                    <a:pt x="8740" y="1882"/>
                  </a:lnTo>
                  <a:lnTo>
                    <a:pt x="8640" y="1838"/>
                  </a:lnTo>
                  <a:lnTo>
                    <a:pt x="8517" y="1793"/>
                  </a:lnTo>
                  <a:lnTo>
                    <a:pt x="8372" y="1760"/>
                  </a:lnTo>
                  <a:lnTo>
                    <a:pt x="8217" y="1726"/>
                  </a:lnTo>
                  <a:lnTo>
                    <a:pt x="8061" y="1693"/>
                  </a:lnTo>
                  <a:lnTo>
                    <a:pt x="7894" y="1671"/>
                  </a:lnTo>
                  <a:lnTo>
                    <a:pt x="7716" y="1660"/>
                  </a:lnTo>
                  <a:lnTo>
                    <a:pt x="7382" y="1660"/>
                  </a:lnTo>
                  <a:lnTo>
                    <a:pt x="7237" y="1671"/>
                  </a:lnTo>
                  <a:lnTo>
                    <a:pt x="7092" y="1704"/>
                  </a:lnTo>
                  <a:lnTo>
                    <a:pt x="6970" y="1738"/>
                  </a:lnTo>
                  <a:lnTo>
                    <a:pt x="6858" y="1793"/>
                  </a:lnTo>
                  <a:lnTo>
                    <a:pt x="6814" y="1815"/>
                  </a:lnTo>
                  <a:lnTo>
                    <a:pt x="6780" y="1860"/>
                  </a:lnTo>
                  <a:lnTo>
                    <a:pt x="6747" y="1893"/>
                  </a:lnTo>
                  <a:lnTo>
                    <a:pt x="6725" y="1938"/>
                  </a:lnTo>
                  <a:lnTo>
                    <a:pt x="6569" y="2361"/>
                  </a:lnTo>
                  <a:lnTo>
                    <a:pt x="6235" y="3185"/>
                  </a:lnTo>
                  <a:lnTo>
                    <a:pt x="6023" y="3730"/>
                  </a:lnTo>
                  <a:lnTo>
                    <a:pt x="5767" y="4320"/>
                  </a:lnTo>
                  <a:lnTo>
                    <a:pt x="5478" y="4966"/>
                  </a:lnTo>
                  <a:lnTo>
                    <a:pt x="5166" y="5634"/>
                  </a:lnTo>
                  <a:lnTo>
                    <a:pt x="4821" y="6325"/>
                  </a:lnTo>
                  <a:lnTo>
                    <a:pt x="4442" y="7015"/>
                  </a:lnTo>
                  <a:lnTo>
                    <a:pt x="4253" y="7360"/>
                  </a:lnTo>
                  <a:lnTo>
                    <a:pt x="4053" y="7694"/>
                  </a:lnTo>
                  <a:lnTo>
                    <a:pt x="3852" y="8028"/>
                  </a:lnTo>
                  <a:lnTo>
                    <a:pt x="3641" y="8351"/>
                  </a:lnTo>
                  <a:lnTo>
                    <a:pt x="3429" y="8663"/>
                  </a:lnTo>
                  <a:lnTo>
                    <a:pt x="3206" y="8963"/>
                  </a:lnTo>
                  <a:lnTo>
                    <a:pt x="2984" y="9241"/>
                  </a:lnTo>
                  <a:lnTo>
                    <a:pt x="2750" y="9520"/>
                  </a:lnTo>
                  <a:lnTo>
                    <a:pt x="2516" y="9765"/>
                  </a:lnTo>
                  <a:lnTo>
                    <a:pt x="2282" y="9999"/>
                  </a:lnTo>
                  <a:lnTo>
                    <a:pt x="2049" y="10210"/>
                  </a:lnTo>
                  <a:lnTo>
                    <a:pt x="1804" y="10399"/>
                  </a:lnTo>
                  <a:lnTo>
                    <a:pt x="1514" y="10633"/>
                  </a:lnTo>
                  <a:lnTo>
                    <a:pt x="1247" y="10845"/>
                  </a:lnTo>
                  <a:lnTo>
                    <a:pt x="1013" y="11056"/>
                  </a:lnTo>
                  <a:lnTo>
                    <a:pt x="813" y="11257"/>
                  </a:lnTo>
                  <a:lnTo>
                    <a:pt x="635" y="11457"/>
                  </a:lnTo>
                  <a:lnTo>
                    <a:pt x="479" y="11646"/>
                  </a:lnTo>
                  <a:lnTo>
                    <a:pt x="345" y="11836"/>
                  </a:lnTo>
                  <a:lnTo>
                    <a:pt x="234" y="12014"/>
                  </a:lnTo>
                  <a:lnTo>
                    <a:pt x="156" y="12181"/>
                  </a:lnTo>
                  <a:lnTo>
                    <a:pt x="89" y="12348"/>
                  </a:lnTo>
                  <a:lnTo>
                    <a:pt x="33" y="12515"/>
                  </a:lnTo>
                  <a:lnTo>
                    <a:pt x="11" y="12659"/>
                  </a:lnTo>
                  <a:lnTo>
                    <a:pt x="0" y="12804"/>
                  </a:lnTo>
                  <a:lnTo>
                    <a:pt x="0" y="12949"/>
                  </a:lnTo>
                  <a:lnTo>
                    <a:pt x="11" y="13082"/>
                  </a:lnTo>
                  <a:lnTo>
                    <a:pt x="45" y="13205"/>
                  </a:lnTo>
                  <a:lnTo>
                    <a:pt x="89" y="13339"/>
                  </a:lnTo>
                  <a:lnTo>
                    <a:pt x="145" y="13461"/>
                  </a:lnTo>
                  <a:lnTo>
                    <a:pt x="212" y="13583"/>
                  </a:lnTo>
                  <a:lnTo>
                    <a:pt x="290" y="13695"/>
                  </a:lnTo>
                  <a:lnTo>
                    <a:pt x="367" y="13795"/>
                  </a:lnTo>
                  <a:lnTo>
                    <a:pt x="457" y="13884"/>
                  </a:lnTo>
                  <a:lnTo>
                    <a:pt x="546" y="13973"/>
                  </a:lnTo>
                  <a:lnTo>
                    <a:pt x="646" y="14051"/>
                  </a:lnTo>
                  <a:lnTo>
                    <a:pt x="690" y="14084"/>
                  </a:lnTo>
                  <a:lnTo>
                    <a:pt x="757" y="14118"/>
                  </a:lnTo>
                  <a:lnTo>
                    <a:pt x="824" y="14140"/>
                  </a:lnTo>
                  <a:lnTo>
                    <a:pt x="902" y="14151"/>
                  </a:lnTo>
                  <a:lnTo>
                    <a:pt x="1069" y="14162"/>
                  </a:lnTo>
                  <a:lnTo>
                    <a:pt x="1280" y="14162"/>
                  </a:lnTo>
                  <a:lnTo>
                    <a:pt x="1514" y="14129"/>
                  </a:lnTo>
                  <a:lnTo>
                    <a:pt x="1770" y="14084"/>
                  </a:lnTo>
                  <a:lnTo>
                    <a:pt x="2049" y="14018"/>
                  </a:lnTo>
                  <a:lnTo>
                    <a:pt x="2349" y="13940"/>
                  </a:lnTo>
                  <a:lnTo>
                    <a:pt x="2672" y="13851"/>
                  </a:lnTo>
                  <a:lnTo>
                    <a:pt x="3006" y="13739"/>
                  </a:lnTo>
                  <a:lnTo>
                    <a:pt x="3351" y="13617"/>
                  </a:lnTo>
                  <a:lnTo>
                    <a:pt x="3707" y="13483"/>
                  </a:lnTo>
                  <a:lnTo>
                    <a:pt x="4453" y="13183"/>
                  </a:lnTo>
                  <a:lnTo>
                    <a:pt x="5210" y="12860"/>
                  </a:lnTo>
                  <a:lnTo>
                    <a:pt x="5956" y="12504"/>
                  </a:lnTo>
                  <a:lnTo>
                    <a:pt x="6691" y="12147"/>
                  </a:lnTo>
                  <a:lnTo>
                    <a:pt x="7393" y="11791"/>
                  </a:lnTo>
                  <a:lnTo>
                    <a:pt x="8027" y="11446"/>
                  </a:lnTo>
                  <a:lnTo>
                    <a:pt x="8595" y="11123"/>
                  </a:lnTo>
                  <a:lnTo>
                    <a:pt x="9063" y="10822"/>
                  </a:lnTo>
                  <a:lnTo>
                    <a:pt x="9252" y="10689"/>
                  </a:lnTo>
                  <a:lnTo>
                    <a:pt x="9419" y="10577"/>
                  </a:lnTo>
                  <a:lnTo>
                    <a:pt x="9553" y="10466"/>
                  </a:lnTo>
                  <a:lnTo>
                    <a:pt x="9642" y="10366"/>
                  </a:lnTo>
                  <a:lnTo>
                    <a:pt x="9953" y="10032"/>
                  </a:lnTo>
                  <a:lnTo>
                    <a:pt x="10243" y="9731"/>
                  </a:lnTo>
                  <a:lnTo>
                    <a:pt x="10510" y="9464"/>
                  </a:lnTo>
                  <a:lnTo>
                    <a:pt x="10744" y="9241"/>
                  </a:lnTo>
                  <a:lnTo>
                    <a:pt x="11100" y="8907"/>
                  </a:lnTo>
                  <a:lnTo>
                    <a:pt x="11234" y="8796"/>
                  </a:lnTo>
                  <a:lnTo>
                    <a:pt x="11902" y="9275"/>
                  </a:lnTo>
                  <a:lnTo>
                    <a:pt x="12236" y="9164"/>
                  </a:lnTo>
                  <a:lnTo>
                    <a:pt x="12625" y="9019"/>
                  </a:lnTo>
                  <a:lnTo>
                    <a:pt x="13037" y="8830"/>
                  </a:lnTo>
                  <a:lnTo>
                    <a:pt x="13483" y="8618"/>
                  </a:lnTo>
                  <a:lnTo>
                    <a:pt x="13950" y="8395"/>
                  </a:lnTo>
                  <a:lnTo>
                    <a:pt x="14418" y="8150"/>
                  </a:lnTo>
                  <a:lnTo>
                    <a:pt x="15353" y="7661"/>
                  </a:lnTo>
                  <a:lnTo>
                    <a:pt x="16210" y="7182"/>
                  </a:lnTo>
                  <a:lnTo>
                    <a:pt x="16912" y="6781"/>
                  </a:lnTo>
                  <a:lnTo>
                    <a:pt x="17557" y="6391"/>
                  </a:lnTo>
                  <a:lnTo>
                    <a:pt x="17502" y="6213"/>
                  </a:lnTo>
                  <a:lnTo>
                    <a:pt x="17413" y="5968"/>
                  </a:lnTo>
                  <a:lnTo>
                    <a:pt x="17268" y="5623"/>
                  </a:lnTo>
                  <a:lnTo>
                    <a:pt x="17056" y="5167"/>
                  </a:lnTo>
                  <a:lnTo>
                    <a:pt x="16767" y="4599"/>
                  </a:lnTo>
                  <a:lnTo>
                    <a:pt x="16400" y="3909"/>
                  </a:lnTo>
                  <a:lnTo>
                    <a:pt x="15943" y="3096"/>
                  </a:lnTo>
                  <a:lnTo>
                    <a:pt x="15810" y="2873"/>
                  </a:lnTo>
                  <a:lnTo>
                    <a:pt x="15676" y="2673"/>
                  </a:lnTo>
                  <a:lnTo>
                    <a:pt x="15542" y="2472"/>
                  </a:lnTo>
                  <a:lnTo>
                    <a:pt x="15398" y="2283"/>
                  </a:lnTo>
                  <a:lnTo>
                    <a:pt x="15253" y="2105"/>
                  </a:lnTo>
                  <a:lnTo>
                    <a:pt x="15108" y="1938"/>
                  </a:lnTo>
                  <a:lnTo>
                    <a:pt x="14819" y="1626"/>
                  </a:lnTo>
                  <a:lnTo>
                    <a:pt x="14607" y="1404"/>
                  </a:lnTo>
                  <a:lnTo>
                    <a:pt x="14384" y="1214"/>
                  </a:lnTo>
                  <a:lnTo>
                    <a:pt x="14173" y="1025"/>
                  </a:lnTo>
                  <a:lnTo>
                    <a:pt x="13961" y="869"/>
                  </a:lnTo>
                  <a:lnTo>
                    <a:pt x="13761" y="713"/>
                  </a:lnTo>
                  <a:lnTo>
                    <a:pt x="13561" y="580"/>
                  </a:lnTo>
                  <a:lnTo>
                    <a:pt x="13204" y="368"/>
                  </a:lnTo>
                  <a:lnTo>
                    <a:pt x="12904" y="201"/>
                  </a:lnTo>
                  <a:lnTo>
                    <a:pt x="12681" y="90"/>
                  </a:lnTo>
                  <a:lnTo>
                    <a:pt x="12469" y="1"/>
                  </a:lnTo>
                  <a:close/>
                </a:path>
              </a:pathLst>
            </a:custGeom>
            <a:solidFill>
              <a:srgbClr val="FF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301;p21">
              <a:extLst>
                <a:ext uri="{FF2B5EF4-FFF2-40B4-BE49-F238E27FC236}">
                  <a16:creationId xmlns:a16="http://schemas.microsoft.com/office/drawing/2014/main" id="{4EF1B6D0-58A2-42C4-AE11-B1ED5F66A9F0}"/>
                </a:ext>
              </a:extLst>
            </p:cNvPr>
            <p:cNvSpPr/>
            <p:nvPr/>
          </p:nvSpPr>
          <p:spPr>
            <a:xfrm>
              <a:off x="7675394" y="4127122"/>
              <a:ext cx="411010" cy="294212"/>
            </a:xfrm>
            <a:custGeom>
              <a:avLst/>
              <a:gdLst/>
              <a:ahLst/>
              <a:cxnLst/>
              <a:rect l="l" t="t" r="r" b="b"/>
              <a:pathLst>
                <a:path w="17514" h="12537" extrusionOk="0">
                  <a:moveTo>
                    <a:pt x="14775" y="0"/>
                  </a:moveTo>
                  <a:lnTo>
                    <a:pt x="14786" y="301"/>
                  </a:lnTo>
                  <a:lnTo>
                    <a:pt x="14775" y="601"/>
                  </a:lnTo>
                  <a:lnTo>
                    <a:pt x="14741" y="902"/>
                  </a:lnTo>
                  <a:lnTo>
                    <a:pt x="14697" y="1191"/>
                  </a:lnTo>
                  <a:lnTo>
                    <a:pt x="14641" y="1492"/>
                  </a:lnTo>
                  <a:lnTo>
                    <a:pt x="14563" y="1782"/>
                  </a:lnTo>
                  <a:lnTo>
                    <a:pt x="14474" y="2060"/>
                  </a:lnTo>
                  <a:lnTo>
                    <a:pt x="14385" y="2338"/>
                  </a:lnTo>
                  <a:lnTo>
                    <a:pt x="14274" y="2617"/>
                  </a:lnTo>
                  <a:lnTo>
                    <a:pt x="14151" y="2884"/>
                  </a:lnTo>
                  <a:lnTo>
                    <a:pt x="14029" y="3151"/>
                  </a:lnTo>
                  <a:lnTo>
                    <a:pt x="13884" y="3407"/>
                  </a:lnTo>
                  <a:lnTo>
                    <a:pt x="13739" y="3652"/>
                  </a:lnTo>
                  <a:lnTo>
                    <a:pt x="13594" y="3897"/>
                  </a:lnTo>
                  <a:lnTo>
                    <a:pt x="13427" y="4120"/>
                  </a:lnTo>
                  <a:lnTo>
                    <a:pt x="13272" y="4353"/>
                  </a:lnTo>
                  <a:lnTo>
                    <a:pt x="13105" y="4565"/>
                  </a:lnTo>
                  <a:lnTo>
                    <a:pt x="12926" y="4765"/>
                  </a:lnTo>
                  <a:lnTo>
                    <a:pt x="12759" y="4966"/>
                  </a:lnTo>
                  <a:lnTo>
                    <a:pt x="12581" y="5144"/>
                  </a:lnTo>
                  <a:lnTo>
                    <a:pt x="12403" y="5322"/>
                  </a:lnTo>
                  <a:lnTo>
                    <a:pt x="12225" y="5478"/>
                  </a:lnTo>
                  <a:lnTo>
                    <a:pt x="12047" y="5634"/>
                  </a:lnTo>
                  <a:lnTo>
                    <a:pt x="11869" y="5767"/>
                  </a:lnTo>
                  <a:lnTo>
                    <a:pt x="11702" y="5890"/>
                  </a:lnTo>
                  <a:lnTo>
                    <a:pt x="11524" y="6001"/>
                  </a:lnTo>
                  <a:lnTo>
                    <a:pt x="11357" y="6101"/>
                  </a:lnTo>
                  <a:lnTo>
                    <a:pt x="11201" y="6190"/>
                  </a:lnTo>
                  <a:lnTo>
                    <a:pt x="11045" y="6257"/>
                  </a:lnTo>
                  <a:lnTo>
                    <a:pt x="10900" y="6302"/>
                  </a:lnTo>
                  <a:lnTo>
                    <a:pt x="10755" y="6346"/>
                  </a:lnTo>
                  <a:lnTo>
                    <a:pt x="10622" y="6357"/>
                  </a:lnTo>
                  <a:lnTo>
                    <a:pt x="10332" y="6703"/>
                  </a:lnTo>
                  <a:lnTo>
                    <a:pt x="10032" y="7037"/>
                  </a:lnTo>
                  <a:lnTo>
                    <a:pt x="9720" y="7348"/>
                  </a:lnTo>
                  <a:lnTo>
                    <a:pt x="9397" y="7649"/>
                  </a:lnTo>
                  <a:lnTo>
                    <a:pt x="9063" y="7938"/>
                  </a:lnTo>
                  <a:lnTo>
                    <a:pt x="8718" y="8206"/>
                  </a:lnTo>
                  <a:lnTo>
                    <a:pt x="8373" y="8462"/>
                  </a:lnTo>
                  <a:lnTo>
                    <a:pt x="8017" y="8718"/>
                  </a:lnTo>
                  <a:lnTo>
                    <a:pt x="7660" y="8940"/>
                  </a:lnTo>
                  <a:lnTo>
                    <a:pt x="7293" y="9163"/>
                  </a:lnTo>
                  <a:lnTo>
                    <a:pt x="6926" y="9375"/>
                  </a:lnTo>
                  <a:lnTo>
                    <a:pt x="6558" y="9575"/>
                  </a:lnTo>
                  <a:lnTo>
                    <a:pt x="6180" y="9764"/>
                  </a:lnTo>
                  <a:lnTo>
                    <a:pt x="5812" y="9931"/>
                  </a:lnTo>
                  <a:lnTo>
                    <a:pt x="5434" y="10098"/>
                  </a:lnTo>
                  <a:lnTo>
                    <a:pt x="5055" y="10254"/>
                  </a:lnTo>
                  <a:lnTo>
                    <a:pt x="4688" y="10399"/>
                  </a:lnTo>
                  <a:lnTo>
                    <a:pt x="4320" y="10532"/>
                  </a:lnTo>
                  <a:lnTo>
                    <a:pt x="3953" y="10655"/>
                  </a:lnTo>
                  <a:lnTo>
                    <a:pt x="3597" y="10766"/>
                  </a:lnTo>
                  <a:lnTo>
                    <a:pt x="2895" y="10978"/>
                  </a:lnTo>
                  <a:lnTo>
                    <a:pt x="2227" y="11156"/>
                  </a:lnTo>
                  <a:lnTo>
                    <a:pt x="1593" y="11301"/>
                  </a:lnTo>
                  <a:lnTo>
                    <a:pt x="1003" y="11412"/>
                  </a:lnTo>
                  <a:lnTo>
                    <a:pt x="468" y="11512"/>
                  </a:lnTo>
                  <a:lnTo>
                    <a:pt x="1" y="11579"/>
                  </a:lnTo>
                  <a:lnTo>
                    <a:pt x="45" y="11713"/>
                  </a:lnTo>
                  <a:lnTo>
                    <a:pt x="101" y="11835"/>
                  </a:lnTo>
                  <a:lnTo>
                    <a:pt x="168" y="11957"/>
                  </a:lnTo>
                  <a:lnTo>
                    <a:pt x="246" y="12069"/>
                  </a:lnTo>
                  <a:lnTo>
                    <a:pt x="323" y="12169"/>
                  </a:lnTo>
                  <a:lnTo>
                    <a:pt x="413" y="12258"/>
                  </a:lnTo>
                  <a:lnTo>
                    <a:pt x="502" y="12347"/>
                  </a:lnTo>
                  <a:lnTo>
                    <a:pt x="602" y="12425"/>
                  </a:lnTo>
                  <a:lnTo>
                    <a:pt x="646" y="12458"/>
                  </a:lnTo>
                  <a:lnTo>
                    <a:pt x="713" y="12492"/>
                  </a:lnTo>
                  <a:lnTo>
                    <a:pt x="780" y="12514"/>
                  </a:lnTo>
                  <a:lnTo>
                    <a:pt x="858" y="12525"/>
                  </a:lnTo>
                  <a:lnTo>
                    <a:pt x="1025" y="12536"/>
                  </a:lnTo>
                  <a:lnTo>
                    <a:pt x="1236" y="12536"/>
                  </a:lnTo>
                  <a:lnTo>
                    <a:pt x="1470" y="12503"/>
                  </a:lnTo>
                  <a:lnTo>
                    <a:pt x="1726" y="12458"/>
                  </a:lnTo>
                  <a:lnTo>
                    <a:pt x="2005" y="12392"/>
                  </a:lnTo>
                  <a:lnTo>
                    <a:pt x="2305" y="12314"/>
                  </a:lnTo>
                  <a:lnTo>
                    <a:pt x="2628" y="12225"/>
                  </a:lnTo>
                  <a:lnTo>
                    <a:pt x="2962" y="12113"/>
                  </a:lnTo>
                  <a:lnTo>
                    <a:pt x="3307" y="11991"/>
                  </a:lnTo>
                  <a:lnTo>
                    <a:pt x="3663" y="11857"/>
                  </a:lnTo>
                  <a:lnTo>
                    <a:pt x="4409" y="11557"/>
                  </a:lnTo>
                  <a:lnTo>
                    <a:pt x="5166" y="11234"/>
                  </a:lnTo>
                  <a:lnTo>
                    <a:pt x="5912" y="10878"/>
                  </a:lnTo>
                  <a:lnTo>
                    <a:pt x="6647" y="10521"/>
                  </a:lnTo>
                  <a:lnTo>
                    <a:pt x="7349" y="10165"/>
                  </a:lnTo>
                  <a:lnTo>
                    <a:pt x="7983" y="9820"/>
                  </a:lnTo>
                  <a:lnTo>
                    <a:pt x="8551" y="9497"/>
                  </a:lnTo>
                  <a:lnTo>
                    <a:pt x="9019" y="9196"/>
                  </a:lnTo>
                  <a:lnTo>
                    <a:pt x="9208" y="9063"/>
                  </a:lnTo>
                  <a:lnTo>
                    <a:pt x="9375" y="8951"/>
                  </a:lnTo>
                  <a:lnTo>
                    <a:pt x="9509" y="8840"/>
                  </a:lnTo>
                  <a:lnTo>
                    <a:pt x="9598" y="8740"/>
                  </a:lnTo>
                  <a:lnTo>
                    <a:pt x="9909" y="8406"/>
                  </a:lnTo>
                  <a:lnTo>
                    <a:pt x="10199" y="8105"/>
                  </a:lnTo>
                  <a:lnTo>
                    <a:pt x="10466" y="7838"/>
                  </a:lnTo>
                  <a:lnTo>
                    <a:pt x="10700" y="7615"/>
                  </a:lnTo>
                  <a:lnTo>
                    <a:pt x="11056" y="7281"/>
                  </a:lnTo>
                  <a:lnTo>
                    <a:pt x="11190" y="7170"/>
                  </a:lnTo>
                  <a:lnTo>
                    <a:pt x="11858" y="7649"/>
                  </a:lnTo>
                  <a:lnTo>
                    <a:pt x="12192" y="7538"/>
                  </a:lnTo>
                  <a:lnTo>
                    <a:pt x="12581" y="7393"/>
                  </a:lnTo>
                  <a:lnTo>
                    <a:pt x="12993" y="7204"/>
                  </a:lnTo>
                  <a:lnTo>
                    <a:pt x="13439" y="6992"/>
                  </a:lnTo>
                  <a:lnTo>
                    <a:pt x="13906" y="6769"/>
                  </a:lnTo>
                  <a:lnTo>
                    <a:pt x="14374" y="6524"/>
                  </a:lnTo>
                  <a:lnTo>
                    <a:pt x="15309" y="6035"/>
                  </a:lnTo>
                  <a:lnTo>
                    <a:pt x="16166" y="5556"/>
                  </a:lnTo>
                  <a:lnTo>
                    <a:pt x="16868" y="5155"/>
                  </a:lnTo>
                  <a:lnTo>
                    <a:pt x="17513" y="4765"/>
                  </a:lnTo>
                  <a:lnTo>
                    <a:pt x="17458" y="4587"/>
                  </a:lnTo>
                  <a:lnTo>
                    <a:pt x="17369" y="4342"/>
                  </a:lnTo>
                  <a:lnTo>
                    <a:pt x="17224" y="3997"/>
                  </a:lnTo>
                  <a:lnTo>
                    <a:pt x="17012" y="3541"/>
                  </a:lnTo>
                  <a:lnTo>
                    <a:pt x="16723" y="2973"/>
                  </a:lnTo>
                  <a:lnTo>
                    <a:pt x="16356" y="2283"/>
                  </a:lnTo>
                  <a:lnTo>
                    <a:pt x="15899" y="1470"/>
                  </a:lnTo>
                  <a:lnTo>
                    <a:pt x="15766" y="1247"/>
                  </a:lnTo>
                  <a:lnTo>
                    <a:pt x="15632" y="1047"/>
                  </a:lnTo>
                  <a:lnTo>
                    <a:pt x="15498" y="846"/>
                  </a:lnTo>
                  <a:lnTo>
                    <a:pt x="15354" y="657"/>
                  </a:lnTo>
                  <a:lnTo>
                    <a:pt x="15209" y="479"/>
                  </a:lnTo>
                  <a:lnTo>
                    <a:pt x="15064" y="312"/>
                  </a:lnTo>
                  <a:lnTo>
                    <a:pt x="14775" y="0"/>
                  </a:lnTo>
                  <a:close/>
                </a:path>
              </a:pathLst>
            </a:custGeom>
            <a:solidFill>
              <a:srgbClr val="EFE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302;p21">
              <a:extLst>
                <a:ext uri="{FF2B5EF4-FFF2-40B4-BE49-F238E27FC236}">
                  <a16:creationId xmlns:a16="http://schemas.microsoft.com/office/drawing/2014/main" id="{BC59CF0B-E19E-48F6-BFFE-5FF56F5A7541}"/>
                </a:ext>
              </a:extLst>
            </p:cNvPr>
            <p:cNvSpPr/>
            <p:nvPr/>
          </p:nvSpPr>
          <p:spPr>
            <a:xfrm>
              <a:off x="7546581" y="2959496"/>
              <a:ext cx="549492" cy="1067584"/>
            </a:xfrm>
            <a:custGeom>
              <a:avLst/>
              <a:gdLst/>
              <a:ahLst/>
              <a:cxnLst/>
              <a:rect l="l" t="t" r="r" b="b"/>
              <a:pathLst>
                <a:path w="23415" h="45492" extrusionOk="0">
                  <a:moveTo>
                    <a:pt x="23303" y="0"/>
                  </a:moveTo>
                  <a:lnTo>
                    <a:pt x="21310" y="1659"/>
                  </a:lnTo>
                  <a:lnTo>
                    <a:pt x="20030" y="2739"/>
                  </a:lnTo>
                  <a:lnTo>
                    <a:pt x="18582" y="3919"/>
                  </a:lnTo>
                  <a:lnTo>
                    <a:pt x="17013" y="5211"/>
                  </a:lnTo>
                  <a:lnTo>
                    <a:pt x="15354" y="6547"/>
                  </a:lnTo>
                  <a:lnTo>
                    <a:pt x="13628" y="7927"/>
                  </a:lnTo>
                  <a:lnTo>
                    <a:pt x="11858" y="9319"/>
                  </a:lnTo>
                  <a:lnTo>
                    <a:pt x="10099" y="10688"/>
                  </a:lnTo>
                  <a:lnTo>
                    <a:pt x="8373" y="12002"/>
                  </a:lnTo>
                  <a:lnTo>
                    <a:pt x="7527" y="12637"/>
                  </a:lnTo>
                  <a:lnTo>
                    <a:pt x="6692" y="13249"/>
                  </a:lnTo>
                  <a:lnTo>
                    <a:pt x="5890" y="13828"/>
                  </a:lnTo>
                  <a:lnTo>
                    <a:pt x="5111" y="14373"/>
                  </a:lnTo>
                  <a:lnTo>
                    <a:pt x="4365" y="14897"/>
                  </a:lnTo>
                  <a:lnTo>
                    <a:pt x="3653" y="15375"/>
                  </a:lnTo>
                  <a:lnTo>
                    <a:pt x="2973" y="15821"/>
                  </a:lnTo>
                  <a:lnTo>
                    <a:pt x="2339" y="16210"/>
                  </a:lnTo>
                  <a:lnTo>
                    <a:pt x="1749" y="16556"/>
                  </a:lnTo>
                  <a:lnTo>
                    <a:pt x="1203" y="16856"/>
                  </a:lnTo>
                  <a:lnTo>
                    <a:pt x="713" y="17101"/>
                  </a:lnTo>
                  <a:lnTo>
                    <a:pt x="491" y="17201"/>
                  </a:lnTo>
                  <a:lnTo>
                    <a:pt x="290" y="17279"/>
                  </a:lnTo>
                  <a:lnTo>
                    <a:pt x="201" y="17335"/>
                  </a:lnTo>
                  <a:lnTo>
                    <a:pt x="123" y="17402"/>
                  </a:lnTo>
                  <a:lnTo>
                    <a:pt x="68" y="17468"/>
                  </a:lnTo>
                  <a:lnTo>
                    <a:pt x="23" y="17558"/>
                  </a:lnTo>
                  <a:lnTo>
                    <a:pt x="1" y="17658"/>
                  </a:lnTo>
                  <a:lnTo>
                    <a:pt x="1" y="17747"/>
                  </a:lnTo>
                  <a:lnTo>
                    <a:pt x="23" y="17847"/>
                  </a:lnTo>
                  <a:lnTo>
                    <a:pt x="68" y="17936"/>
                  </a:lnTo>
                  <a:lnTo>
                    <a:pt x="1248" y="19873"/>
                  </a:lnTo>
                  <a:lnTo>
                    <a:pt x="3129" y="22979"/>
                  </a:lnTo>
                  <a:lnTo>
                    <a:pt x="5456" y="26876"/>
                  </a:lnTo>
                  <a:lnTo>
                    <a:pt x="6714" y="29014"/>
                  </a:lnTo>
                  <a:lnTo>
                    <a:pt x="8006" y="31196"/>
                  </a:lnTo>
                  <a:lnTo>
                    <a:pt x="9286" y="33400"/>
                  </a:lnTo>
                  <a:lnTo>
                    <a:pt x="10533" y="35571"/>
                  </a:lnTo>
                  <a:lnTo>
                    <a:pt x="11713" y="37664"/>
                  </a:lnTo>
                  <a:lnTo>
                    <a:pt x="12793" y="39624"/>
                  </a:lnTo>
                  <a:lnTo>
                    <a:pt x="13294" y="40548"/>
                  </a:lnTo>
                  <a:lnTo>
                    <a:pt x="13751" y="41416"/>
                  </a:lnTo>
                  <a:lnTo>
                    <a:pt x="14174" y="42240"/>
                  </a:lnTo>
                  <a:lnTo>
                    <a:pt x="14552" y="42986"/>
                  </a:lnTo>
                  <a:lnTo>
                    <a:pt x="14886" y="43676"/>
                  </a:lnTo>
                  <a:lnTo>
                    <a:pt x="15176" y="44300"/>
                  </a:lnTo>
                  <a:lnTo>
                    <a:pt x="15398" y="44834"/>
                  </a:lnTo>
                  <a:lnTo>
                    <a:pt x="15576" y="45291"/>
                  </a:lnTo>
                  <a:lnTo>
                    <a:pt x="15610" y="45391"/>
                  </a:lnTo>
                  <a:lnTo>
                    <a:pt x="15654" y="45491"/>
                  </a:lnTo>
                  <a:lnTo>
                    <a:pt x="16077" y="45213"/>
                  </a:lnTo>
                  <a:lnTo>
                    <a:pt x="16389" y="44990"/>
                  </a:lnTo>
                  <a:lnTo>
                    <a:pt x="16656" y="44801"/>
                  </a:lnTo>
                  <a:lnTo>
                    <a:pt x="16267" y="43866"/>
                  </a:lnTo>
                  <a:lnTo>
                    <a:pt x="15810" y="42763"/>
                  </a:lnTo>
                  <a:lnTo>
                    <a:pt x="15187" y="41294"/>
                  </a:lnTo>
                  <a:lnTo>
                    <a:pt x="15031" y="40949"/>
                  </a:lnTo>
                  <a:lnTo>
                    <a:pt x="14753" y="40303"/>
                  </a:lnTo>
                  <a:lnTo>
                    <a:pt x="14597" y="39924"/>
                  </a:lnTo>
                  <a:lnTo>
                    <a:pt x="13728" y="37954"/>
                  </a:lnTo>
                  <a:lnTo>
                    <a:pt x="12737" y="35761"/>
                  </a:lnTo>
                  <a:lnTo>
                    <a:pt x="12203" y="34592"/>
                  </a:lnTo>
                  <a:lnTo>
                    <a:pt x="11635" y="33389"/>
                  </a:lnTo>
                  <a:lnTo>
                    <a:pt x="11056" y="32142"/>
                  </a:lnTo>
                  <a:lnTo>
                    <a:pt x="10444" y="30884"/>
                  </a:lnTo>
                  <a:lnTo>
                    <a:pt x="9921" y="29793"/>
                  </a:lnTo>
                  <a:lnTo>
                    <a:pt x="9097" y="28145"/>
                  </a:lnTo>
                  <a:lnTo>
                    <a:pt x="8251" y="26475"/>
                  </a:lnTo>
                  <a:lnTo>
                    <a:pt x="7705" y="25418"/>
                  </a:lnTo>
                  <a:lnTo>
                    <a:pt x="7148" y="24360"/>
                  </a:lnTo>
                  <a:lnTo>
                    <a:pt x="6492" y="23135"/>
                  </a:lnTo>
                  <a:lnTo>
                    <a:pt x="5879" y="22033"/>
                  </a:lnTo>
                  <a:lnTo>
                    <a:pt x="5579" y="21488"/>
                  </a:lnTo>
                  <a:lnTo>
                    <a:pt x="5267" y="20942"/>
                  </a:lnTo>
                  <a:lnTo>
                    <a:pt x="4655" y="19873"/>
                  </a:lnTo>
                  <a:lnTo>
                    <a:pt x="4020" y="18804"/>
                  </a:lnTo>
                  <a:lnTo>
                    <a:pt x="3987" y="18727"/>
                  </a:lnTo>
                  <a:lnTo>
                    <a:pt x="3964" y="18649"/>
                  </a:lnTo>
                  <a:lnTo>
                    <a:pt x="3964" y="18560"/>
                  </a:lnTo>
                  <a:lnTo>
                    <a:pt x="3987" y="18482"/>
                  </a:lnTo>
                  <a:lnTo>
                    <a:pt x="4009" y="18404"/>
                  </a:lnTo>
                  <a:lnTo>
                    <a:pt x="4065" y="18337"/>
                  </a:lnTo>
                  <a:lnTo>
                    <a:pt x="4120" y="18281"/>
                  </a:lnTo>
                  <a:lnTo>
                    <a:pt x="4198" y="18237"/>
                  </a:lnTo>
                  <a:lnTo>
                    <a:pt x="4209" y="18226"/>
                  </a:lnTo>
                  <a:lnTo>
                    <a:pt x="4332" y="18181"/>
                  </a:lnTo>
                  <a:lnTo>
                    <a:pt x="6536" y="17224"/>
                  </a:lnTo>
                  <a:lnTo>
                    <a:pt x="7861" y="16645"/>
                  </a:lnTo>
                  <a:lnTo>
                    <a:pt x="9319" y="15977"/>
                  </a:lnTo>
                  <a:lnTo>
                    <a:pt x="10912" y="15231"/>
                  </a:lnTo>
                  <a:lnTo>
                    <a:pt x="11747" y="14830"/>
                  </a:lnTo>
                  <a:lnTo>
                    <a:pt x="12615" y="14407"/>
                  </a:lnTo>
                  <a:lnTo>
                    <a:pt x="13517" y="13950"/>
                  </a:lnTo>
                  <a:lnTo>
                    <a:pt x="14441" y="13472"/>
                  </a:lnTo>
                  <a:lnTo>
                    <a:pt x="15387" y="12971"/>
                  </a:lnTo>
                  <a:lnTo>
                    <a:pt x="16356" y="12447"/>
                  </a:lnTo>
                  <a:lnTo>
                    <a:pt x="16879" y="12169"/>
                  </a:lnTo>
                  <a:lnTo>
                    <a:pt x="17402" y="11868"/>
                  </a:lnTo>
                  <a:lnTo>
                    <a:pt x="17814" y="11635"/>
                  </a:lnTo>
                  <a:lnTo>
                    <a:pt x="18215" y="11379"/>
                  </a:lnTo>
                  <a:lnTo>
                    <a:pt x="18605" y="11111"/>
                  </a:lnTo>
                  <a:lnTo>
                    <a:pt x="18972" y="10833"/>
                  </a:lnTo>
                  <a:lnTo>
                    <a:pt x="19328" y="10532"/>
                  </a:lnTo>
                  <a:lnTo>
                    <a:pt x="19662" y="10232"/>
                  </a:lnTo>
                  <a:lnTo>
                    <a:pt x="19996" y="9920"/>
                  </a:lnTo>
                  <a:lnTo>
                    <a:pt x="20308" y="9597"/>
                  </a:lnTo>
                  <a:lnTo>
                    <a:pt x="20598" y="9263"/>
                  </a:lnTo>
                  <a:lnTo>
                    <a:pt x="20887" y="8918"/>
                  </a:lnTo>
                  <a:lnTo>
                    <a:pt x="21154" y="8573"/>
                  </a:lnTo>
                  <a:lnTo>
                    <a:pt x="21410" y="8206"/>
                  </a:lnTo>
                  <a:lnTo>
                    <a:pt x="21644" y="7838"/>
                  </a:lnTo>
                  <a:lnTo>
                    <a:pt x="21867" y="7460"/>
                  </a:lnTo>
                  <a:lnTo>
                    <a:pt x="22078" y="7081"/>
                  </a:lnTo>
                  <a:lnTo>
                    <a:pt x="22268" y="6691"/>
                  </a:lnTo>
                  <a:lnTo>
                    <a:pt x="22446" y="6302"/>
                  </a:lnTo>
                  <a:lnTo>
                    <a:pt x="22613" y="5901"/>
                  </a:lnTo>
                  <a:lnTo>
                    <a:pt x="22758" y="5489"/>
                  </a:lnTo>
                  <a:lnTo>
                    <a:pt x="22891" y="5088"/>
                  </a:lnTo>
                  <a:lnTo>
                    <a:pt x="23014" y="4665"/>
                  </a:lnTo>
                  <a:lnTo>
                    <a:pt x="23114" y="4253"/>
                  </a:lnTo>
                  <a:lnTo>
                    <a:pt x="23203" y="3830"/>
                  </a:lnTo>
                  <a:lnTo>
                    <a:pt x="23270" y="3407"/>
                  </a:lnTo>
                  <a:lnTo>
                    <a:pt x="23325" y="2984"/>
                  </a:lnTo>
                  <a:lnTo>
                    <a:pt x="23370" y="2561"/>
                  </a:lnTo>
                  <a:lnTo>
                    <a:pt x="23403" y="2138"/>
                  </a:lnTo>
                  <a:lnTo>
                    <a:pt x="23414" y="1704"/>
                  </a:lnTo>
                  <a:lnTo>
                    <a:pt x="23403" y="1281"/>
                  </a:lnTo>
                  <a:lnTo>
                    <a:pt x="23392" y="846"/>
                  </a:lnTo>
                  <a:lnTo>
                    <a:pt x="23359" y="423"/>
                  </a:lnTo>
                  <a:lnTo>
                    <a:pt x="23303" y="0"/>
                  </a:lnTo>
                  <a:close/>
                </a:path>
              </a:pathLst>
            </a:custGeom>
            <a:solidFill>
              <a:srgbClr val="2B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303;p21">
              <a:extLst>
                <a:ext uri="{FF2B5EF4-FFF2-40B4-BE49-F238E27FC236}">
                  <a16:creationId xmlns:a16="http://schemas.microsoft.com/office/drawing/2014/main" id="{2E3E55BF-48A8-4CC9-BA84-92D7238834F7}"/>
                </a:ext>
              </a:extLst>
            </p:cNvPr>
            <p:cNvSpPr/>
            <p:nvPr/>
          </p:nvSpPr>
          <p:spPr>
            <a:xfrm>
              <a:off x="7273818" y="2396980"/>
              <a:ext cx="203041" cy="265981"/>
            </a:xfrm>
            <a:custGeom>
              <a:avLst/>
              <a:gdLst/>
              <a:ahLst/>
              <a:cxnLst/>
              <a:rect l="l" t="t" r="r" b="b"/>
              <a:pathLst>
                <a:path w="8652" h="11334" extrusionOk="0">
                  <a:moveTo>
                    <a:pt x="1025" y="0"/>
                  </a:moveTo>
                  <a:lnTo>
                    <a:pt x="969" y="334"/>
                  </a:lnTo>
                  <a:lnTo>
                    <a:pt x="824" y="1214"/>
                  </a:lnTo>
                  <a:lnTo>
                    <a:pt x="613" y="2494"/>
                  </a:lnTo>
                  <a:lnTo>
                    <a:pt x="502" y="3229"/>
                  </a:lnTo>
                  <a:lnTo>
                    <a:pt x="390" y="4008"/>
                  </a:lnTo>
                  <a:lnTo>
                    <a:pt x="290" y="4799"/>
                  </a:lnTo>
                  <a:lnTo>
                    <a:pt x="190" y="5589"/>
                  </a:lnTo>
                  <a:lnTo>
                    <a:pt x="112" y="6357"/>
                  </a:lnTo>
                  <a:lnTo>
                    <a:pt x="56" y="7081"/>
                  </a:lnTo>
                  <a:lnTo>
                    <a:pt x="12" y="7749"/>
                  </a:lnTo>
                  <a:lnTo>
                    <a:pt x="1" y="8061"/>
                  </a:lnTo>
                  <a:lnTo>
                    <a:pt x="1" y="8339"/>
                  </a:lnTo>
                  <a:lnTo>
                    <a:pt x="12" y="8595"/>
                  </a:lnTo>
                  <a:lnTo>
                    <a:pt x="34" y="8818"/>
                  </a:lnTo>
                  <a:lnTo>
                    <a:pt x="56" y="9018"/>
                  </a:lnTo>
                  <a:lnTo>
                    <a:pt x="101" y="9185"/>
                  </a:lnTo>
                  <a:lnTo>
                    <a:pt x="145" y="9330"/>
                  </a:lnTo>
                  <a:lnTo>
                    <a:pt x="212" y="9475"/>
                  </a:lnTo>
                  <a:lnTo>
                    <a:pt x="290" y="9619"/>
                  </a:lnTo>
                  <a:lnTo>
                    <a:pt x="379" y="9753"/>
                  </a:lnTo>
                  <a:lnTo>
                    <a:pt x="479" y="9887"/>
                  </a:lnTo>
                  <a:lnTo>
                    <a:pt x="602" y="10020"/>
                  </a:lnTo>
                  <a:lnTo>
                    <a:pt x="724" y="10154"/>
                  </a:lnTo>
                  <a:lnTo>
                    <a:pt x="858" y="10276"/>
                  </a:lnTo>
                  <a:lnTo>
                    <a:pt x="1003" y="10388"/>
                  </a:lnTo>
                  <a:lnTo>
                    <a:pt x="1158" y="10499"/>
                  </a:lnTo>
                  <a:lnTo>
                    <a:pt x="1325" y="10610"/>
                  </a:lnTo>
                  <a:lnTo>
                    <a:pt x="1504" y="10710"/>
                  </a:lnTo>
                  <a:lnTo>
                    <a:pt x="1682" y="10811"/>
                  </a:lnTo>
                  <a:lnTo>
                    <a:pt x="1871" y="10900"/>
                  </a:lnTo>
                  <a:lnTo>
                    <a:pt x="2060" y="10978"/>
                  </a:lnTo>
                  <a:lnTo>
                    <a:pt x="2261" y="11044"/>
                  </a:lnTo>
                  <a:lnTo>
                    <a:pt x="2461" y="11111"/>
                  </a:lnTo>
                  <a:lnTo>
                    <a:pt x="2661" y="11178"/>
                  </a:lnTo>
                  <a:lnTo>
                    <a:pt x="2873" y="11223"/>
                  </a:lnTo>
                  <a:lnTo>
                    <a:pt x="3085" y="11267"/>
                  </a:lnTo>
                  <a:lnTo>
                    <a:pt x="3296" y="11300"/>
                  </a:lnTo>
                  <a:lnTo>
                    <a:pt x="3519" y="11323"/>
                  </a:lnTo>
                  <a:lnTo>
                    <a:pt x="3730" y="11334"/>
                  </a:lnTo>
                  <a:lnTo>
                    <a:pt x="3953" y="11334"/>
                  </a:lnTo>
                  <a:lnTo>
                    <a:pt x="4164" y="11323"/>
                  </a:lnTo>
                  <a:lnTo>
                    <a:pt x="4376" y="11300"/>
                  </a:lnTo>
                  <a:lnTo>
                    <a:pt x="4588" y="11278"/>
                  </a:lnTo>
                  <a:lnTo>
                    <a:pt x="4799" y="11234"/>
                  </a:lnTo>
                  <a:lnTo>
                    <a:pt x="5011" y="11178"/>
                  </a:lnTo>
                  <a:lnTo>
                    <a:pt x="5211" y="11111"/>
                  </a:lnTo>
                  <a:lnTo>
                    <a:pt x="5411" y="11033"/>
                  </a:lnTo>
                  <a:lnTo>
                    <a:pt x="5601" y="10933"/>
                  </a:lnTo>
                  <a:lnTo>
                    <a:pt x="5701" y="10889"/>
                  </a:lnTo>
                  <a:lnTo>
                    <a:pt x="5790" y="10822"/>
                  </a:lnTo>
                  <a:lnTo>
                    <a:pt x="5879" y="10744"/>
                  </a:lnTo>
                  <a:lnTo>
                    <a:pt x="5979" y="10666"/>
                  </a:lnTo>
                  <a:lnTo>
                    <a:pt x="6057" y="10577"/>
                  </a:lnTo>
                  <a:lnTo>
                    <a:pt x="6146" y="10477"/>
                  </a:lnTo>
                  <a:lnTo>
                    <a:pt x="6324" y="10254"/>
                  </a:lnTo>
                  <a:lnTo>
                    <a:pt x="6480" y="10009"/>
                  </a:lnTo>
                  <a:lnTo>
                    <a:pt x="6636" y="9731"/>
                  </a:lnTo>
                  <a:lnTo>
                    <a:pt x="6792" y="9430"/>
                  </a:lnTo>
                  <a:lnTo>
                    <a:pt x="6937" y="9118"/>
                  </a:lnTo>
                  <a:lnTo>
                    <a:pt x="7081" y="8784"/>
                  </a:lnTo>
                  <a:lnTo>
                    <a:pt x="7215" y="8428"/>
                  </a:lnTo>
                  <a:lnTo>
                    <a:pt x="7337" y="8061"/>
                  </a:lnTo>
                  <a:lnTo>
                    <a:pt x="7460" y="7682"/>
                  </a:lnTo>
                  <a:lnTo>
                    <a:pt x="7582" y="7304"/>
                  </a:lnTo>
                  <a:lnTo>
                    <a:pt x="7694" y="6914"/>
                  </a:lnTo>
                  <a:lnTo>
                    <a:pt x="7894" y="6135"/>
                  </a:lnTo>
                  <a:lnTo>
                    <a:pt x="8072" y="5366"/>
                  </a:lnTo>
                  <a:lnTo>
                    <a:pt x="8228" y="4643"/>
                  </a:lnTo>
                  <a:lnTo>
                    <a:pt x="8362" y="3964"/>
                  </a:lnTo>
                  <a:lnTo>
                    <a:pt x="8462" y="3362"/>
                  </a:lnTo>
                  <a:lnTo>
                    <a:pt x="8607" y="2461"/>
                  </a:lnTo>
                  <a:lnTo>
                    <a:pt x="8651" y="2127"/>
                  </a:lnTo>
                  <a:lnTo>
                    <a:pt x="1025"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304;p21">
              <a:extLst>
                <a:ext uri="{FF2B5EF4-FFF2-40B4-BE49-F238E27FC236}">
                  <a16:creationId xmlns:a16="http://schemas.microsoft.com/office/drawing/2014/main" id="{4C7D8F38-A514-40FA-973B-E2FD5F0C73E6}"/>
                </a:ext>
              </a:extLst>
            </p:cNvPr>
            <p:cNvSpPr/>
            <p:nvPr/>
          </p:nvSpPr>
          <p:spPr>
            <a:xfrm>
              <a:off x="7273818" y="2396980"/>
              <a:ext cx="203041" cy="265981"/>
            </a:xfrm>
            <a:custGeom>
              <a:avLst/>
              <a:gdLst/>
              <a:ahLst/>
              <a:cxnLst/>
              <a:rect l="l" t="t" r="r" b="b"/>
              <a:pathLst>
                <a:path w="8652" h="11334" fill="none" extrusionOk="0">
                  <a:moveTo>
                    <a:pt x="1025" y="0"/>
                  </a:moveTo>
                  <a:lnTo>
                    <a:pt x="1025" y="0"/>
                  </a:lnTo>
                  <a:lnTo>
                    <a:pt x="969" y="334"/>
                  </a:lnTo>
                  <a:lnTo>
                    <a:pt x="824" y="1214"/>
                  </a:lnTo>
                  <a:lnTo>
                    <a:pt x="613" y="2494"/>
                  </a:lnTo>
                  <a:lnTo>
                    <a:pt x="502" y="3229"/>
                  </a:lnTo>
                  <a:lnTo>
                    <a:pt x="390" y="4008"/>
                  </a:lnTo>
                  <a:lnTo>
                    <a:pt x="290" y="4799"/>
                  </a:lnTo>
                  <a:lnTo>
                    <a:pt x="190" y="5589"/>
                  </a:lnTo>
                  <a:lnTo>
                    <a:pt x="112" y="6357"/>
                  </a:lnTo>
                  <a:lnTo>
                    <a:pt x="56" y="7081"/>
                  </a:lnTo>
                  <a:lnTo>
                    <a:pt x="12" y="7749"/>
                  </a:lnTo>
                  <a:lnTo>
                    <a:pt x="1" y="8061"/>
                  </a:lnTo>
                  <a:lnTo>
                    <a:pt x="1" y="8339"/>
                  </a:lnTo>
                  <a:lnTo>
                    <a:pt x="12" y="8595"/>
                  </a:lnTo>
                  <a:lnTo>
                    <a:pt x="34" y="8818"/>
                  </a:lnTo>
                  <a:lnTo>
                    <a:pt x="56" y="9018"/>
                  </a:lnTo>
                  <a:lnTo>
                    <a:pt x="101" y="9185"/>
                  </a:lnTo>
                  <a:lnTo>
                    <a:pt x="101" y="9185"/>
                  </a:lnTo>
                  <a:lnTo>
                    <a:pt x="145" y="9330"/>
                  </a:lnTo>
                  <a:lnTo>
                    <a:pt x="212" y="9475"/>
                  </a:lnTo>
                  <a:lnTo>
                    <a:pt x="290" y="9619"/>
                  </a:lnTo>
                  <a:lnTo>
                    <a:pt x="379" y="9753"/>
                  </a:lnTo>
                  <a:lnTo>
                    <a:pt x="479" y="9887"/>
                  </a:lnTo>
                  <a:lnTo>
                    <a:pt x="602" y="10020"/>
                  </a:lnTo>
                  <a:lnTo>
                    <a:pt x="724" y="10154"/>
                  </a:lnTo>
                  <a:lnTo>
                    <a:pt x="858" y="10276"/>
                  </a:lnTo>
                  <a:lnTo>
                    <a:pt x="1003" y="10388"/>
                  </a:lnTo>
                  <a:lnTo>
                    <a:pt x="1158" y="10499"/>
                  </a:lnTo>
                  <a:lnTo>
                    <a:pt x="1325" y="10610"/>
                  </a:lnTo>
                  <a:lnTo>
                    <a:pt x="1504" y="10710"/>
                  </a:lnTo>
                  <a:lnTo>
                    <a:pt x="1682" y="10811"/>
                  </a:lnTo>
                  <a:lnTo>
                    <a:pt x="1871" y="10900"/>
                  </a:lnTo>
                  <a:lnTo>
                    <a:pt x="2060" y="10978"/>
                  </a:lnTo>
                  <a:lnTo>
                    <a:pt x="2261" y="11044"/>
                  </a:lnTo>
                  <a:lnTo>
                    <a:pt x="2461" y="11111"/>
                  </a:lnTo>
                  <a:lnTo>
                    <a:pt x="2661" y="11178"/>
                  </a:lnTo>
                  <a:lnTo>
                    <a:pt x="2873" y="11223"/>
                  </a:lnTo>
                  <a:lnTo>
                    <a:pt x="3085" y="11267"/>
                  </a:lnTo>
                  <a:lnTo>
                    <a:pt x="3296" y="11300"/>
                  </a:lnTo>
                  <a:lnTo>
                    <a:pt x="3519" y="11323"/>
                  </a:lnTo>
                  <a:lnTo>
                    <a:pt x="3730" y="11334"/>
                  </a:lnTo>
                  <a:lnTo>
                    <a:pt x="3953" y="11334"/>
                  </a:lnTo>
                  <a:lnTo>
                    <a:pt x="4164" y="11323"/>
                  </a:lnTo>
                  <a:lnTo>
                    <a:pt x="4376" y="11300"/>
                  </a:lnTo>
                  <a:lnTo>
                    <a:pt x="4588" y="11278"/>
                  </a:lnTo>
                  <a:lnTo>
                    <a:pt x="4799" y="11234"/>
                  </a:lnTo>
                  <a:lnTo>
                    <a:pt x="5011" y="11178"/>
                  </a:lnTo>
                  <a:lnTo>
                    <a:pt x="5211" y="11111"/>
                  </a:lnTo>
                  <a:lnTo>
                    <a:pt x="5411" y="11033"/>
                  </a:lnTo>
                  <a:lnTo>
                    <a:pt x="5601" y="10933"/>
                  </a:lnTo>
                  <a:lnTo>
                    <a:pt x="5601" y="10933"/>
                  </a:lnTo>
                  <a:lnTo>
                    <a:pt x="5701" y="10889"/>
                  </a:lnTo>
                  <a:lnTo>
                    <a:pt x="5790" y="10822"/>
                  </a:lnTo>
                  <a:lnTo>
                    <a:pt x="5879" y="10744"/>
                  </a:lnTo>
                  <a:lnTo>
                    <a:pt x="5979" y="10666"/>
                  </a:lnTo>
                  <a:lnTo>
                    <a:pt x="6057" y="10577"/>
                  </a:lnTo>
                  <a:lnTo>
                    <a:pt x="6146" y="10477"/>
                  </a:lnTo>
                  <a:lnTo>
                    <a:pt x="6324" y="10254"/>
                  </a:lnTo>
                  <a:lnTo>
                    <a:pt x="6480" y="10009"/>
                  </a:lnTo>
                  <a:lnTo>
                    <a:pt x="6636" y="9731"/>
                  </a:lnTo>
                  <a:lnTo>
                    <a:pt x="6792" y="9430"/>
                  </a:lnTo>
                  <a:lnTo>
                    <a:pt x="6937" y="9118"/>
                  </a:lnTo>
                  <a:lnTo>
                    <a:pt x="7081" y="8784"/>
                  </a:lnTo>
                  <a:lnTo>
                    <a:pt x="7215" y="8428"/>
                  </a:lnTo>
                  <a:lnTo>
                    <a:pt x="7337" y="8061"/>
                  </a:lnTo>
                  <a:lnTo>
                    <a:pt x="7460" y="7682"/>
                  </a:lnTo>
                  <a:lnTo>
                    <a:pt x="7582" y="7304"/>
                  </a:lnTo>
                  <a:lnTo>
                    <a:pt x="7694" y="6914"/>
                  </a:lnTo>
                  <a:lnTo>
                    <a:pt x="7894" y="6135"/>
                  </a:lnTo>
                  <a:lnTo>
                    <a:pt x="8072" y="5366"/>
                  </a:lnTo>
                  <a:lnTo>
                    <a:pt x="8228" y="4643"/>
                  </a:lnTo>
                  <a:lnTo>
                    <a:pt x="8362" y="3964"/>
                  </a:lnTo>
                  <a:lnTo>
                    <a:pt x="8462" y="3362"/>
                  </a:lnTo>
                  <a:lnTo>
                    <a:pt x="8607" y="2461"/>
                  </a:lnTo>
                  <a:lnTo>
                    <a:pt x="8651" y="21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305;p21">
              <a:extLst>
                <a:ext uri="{FF2B5EF4-FFF2-40B4-BE49-F238E27FC236}">
                  <a16:creationId xmlns:a16="http://schemas.microsoft.com/office/drawing/2014/main" id="{199F97AF-14A5-4E9A-8E1B-DAB49679BFCF}"/>
                </a:ext>
              </a:extLst>
            </p:cNvPr>
            <p:cNvSpPr/>
            <p:nvPr/>
          </p:nvSpPr>
          <p:spPr>
            <a:xfrm>
              <a:off x="7255795" y="1976325"/>
              <a:ext cx="974558" cy="920231"/>
            </a:xfrm>
            <a:custGeom>
              <a:avLst/>
              <a:gdLst/>
              <a:ahLst/>
              <a:cxnLst/>
              <a:rect l="l" t="t" r="r" b="b"/>
              <a:pathLst>
                <a:path w="41528" h="39213" extrusionOk="0">
                  <a:moveTo>
                    <a:pt x="25362" y="0"/>
                  </a:moveTo>
                  <a:lnTo>
                    <a:pt x="17747" y="902"/>
                  </a:lnTo>
                  <a:lnTo>
                    <a:pt x="17413" y="947"/>
                  </a:lnTo>
                  <a:lnTo>
                    <a:pt x="16901" y="1036"/>
                  </a:lnTo>
                  <a:lnTo>
                    <a:pt x="16066" y="1181"/>
                  </a:lnTo>
                  <a:lnTo>
                    <a:pt x="15442" y="1303"/>
                  </a:lnTo>
                  <a:lnTo>
                    <a:pt x="14797" y="1437"/>
                  </a:lnTo>
                  <a:lnTo>
                    <a:pt x="14129" y="1581"/>
                  </a:lnTo>
                  <a:lnTo>
                    <a:pt x="13449" y="1748"/>
                  </a:lnTo>
                  <a:lnTo>
                    <a:pt x="12748" y="1915"/>
                  </a:lnTo>
                  <a:lnTo>
                    <a:pt x="12058" y="2105"/>
                  </a:lnTo>
                  <a:lnTo>
                    <a:pt x="11368" y="2305"/>
                  </a:lnTo>
                  <a:lnTo>
                    <a:pt x="10688" y="2517"/>
                  </a:lnTo>
                  <a:lnTo>
                    <a:pt x="10032" y="2728"/>
                  </a:lnTo>
                  <a:lnTo>
                    <a:pt x="9397" y="2962"/>
                  </a:lnTo>
                  <a:lnTo>
                    <a:pt x="8807" y="3185"/>
                  </a:lnTo>
                  <a:lnTo>
                    <a:pt x="8250" y="3429"/>
                  </a:lnTo>
                  <a:lnTo>
                    <a:pt x="7749" y="3663"/>
                  </a:lnTo>
                  <a:lnTo>
                    <a:pt x="7515" y="3786"/>
                  </a:lnTo>
                  <a:lnTo>
                    <a:pt x="7304" y="3908"/>
                  </a:lnTo>
                  <a:lnTo>
                    <a:pt x="7103" y="4031"/>
                  </a:lnTo>
                  <a:lnTo>
                    <a:pt x="6925" y="4153"/>
                  </a:lnTo>
                  <a:lnTo>
                    <a:pt x="6758" y="4276"/>
                  </a:lnTo>
                  <a:lnTo>
                    <a:pt x="6614" y="4398"/>
                  </a:lnTo>
                  <a:lnTo>
                    <a:pt x="6424" y="4565"/>
                  </a:lnTo>
                  <a:lnTo>
                    <a:pt x="6246" y="4754"/>
                  </a:lnTo>
                  <a:lnTo>
                    <a:pt x="6057" y="4955"/>
                  </a:lnTo>
                  <a:lnTo>
                    <a:pt x="5879" y="5166"/>
                  </a:lnTo>
                  <a:lnTo>
                    <a:pt x="5701" y="5389"/>
                  </a:lnTo>
                  <a:lnTo>
                    <a:pt x="5523" y="5623"/>
                  </a:lnTo>
                  <a:lnTo>
                    <a:pt x="5356" y="5868"/>
                  </a:lnTo>
                  <a:lnTo>
                    <a:pt x="5189" y="6124"/>
                  </a:lnTo>
                  <a:lnTo>
                    <a:pt x="5010" y="6391"/>
                  </a:lnTo>
                  <a:lnTo>
                    <a:pt x="4843" y="6658"/>
                  </a:lnTo>
                  <a:lnTo>
                    <a:pt x="4521" y="7226"/>
                  </a:lnTo>
                  <a:lnTo>
                    <a:pt x="4209" y="7827"/>
                  </a:lnTo>
                  <a:lnTo>
                    <a:pt x="3897" y="8451"/>
                  </a:lnTo>
                  <a:lnTo>
                    <a:pt x="3596" y="9096"/>
                  </a:lnTo>
                  <a:lnTo>
                    <a:pt x="3318" y="9764"/>
                  </a:lnTo>
                  <a:lnTo>
                    <a:pt x="3040" y="10432"/>
                  </a:lnTo>
                  <a:lnTo>
                    <a:pt x="2773" y="11123"/>
                  </a:lnTo>
                  <a:lnTo>
                    <a:pt x="2516" y="11813"/>
                  </a:lnTo>
                  <a:lnTo>
                    <a:pt x="2272" y="12514"/>
                  </a:lnTo>
                  <a:lnTo>
                    <a:pt x="2038" y="13205"/>
                  </a:lnTo>
                  <a:lnTo>
                    <a:pt x="1815" y="13884"/>
                  </a:lnTo>
                  <a:lnTo>
                    <a:pt x="1604" y="14563"/>
                  </a:lnTo>
                  <a:lnTo>
                    <a:pt x="1403" y="15220"/>
                  </a:lnTo>
                  <a:lnTo>
                    <a:pt x="1036" y="16478"/>
                  </a:lnTo>
                  <a:lnTo>
                    <a:pt x="724" y="17636"/>
                  </a:lnTo>
                  <a:lnTo>
                    <a:pt x="468" y="18649"/>
                  </a:lnTo>
                  <a:lnTo>
                    <a:pt x="268" y="19506"/>
                  </a:lnTo>
                  <a:lnTo>
                    <a:pt x="112" y="20141"/>
                  </a:lnTo>
                  <a:lnTo>
                    <a:pt x="0" y="20697"/>
                  </a:lnTo>
                  <a:lnTo>
                    <a:pt x="4164" y="21421"/>
                  </a:lnTo>
                  <a:lnTo>
                    <a:pt x="7059" y="21922"/>
                  </a:lnTo>
                  <a:lnTo>
                    <a:pt x="8439" y="22167"/>
                  </a:lnTo>
                  <a:lnTo>
                    <a:pt x="8439" y="22200"/>
                  </a:lnTo>
                  <a:lnTo>
                    <a:pt x="8439" y="22256"/>
                  </a:lnTo>
                  <a:lnTo>
                    <a:pt x="8439" y="22479"/>
                  </a:lnTo>
                  <a:lnTo>
                    <a:pt x="8373" y="23280"/>
                  </a:lnTo>
                  <a:lnTo>
                    <a:pt x="8172" y="25796"/>
                  </a:lnTo>
                  <a:lnTo>
                    <a:pt x="8061" y="27255"/>
                  </a:lnTo>
                  <a:lnTo>
                    <a:pt x="7972" y="28680"/>
                  </a:lnTo>
                  <a:lnTo>
                    <a:pt x="7938" y="29337"/>
                  </a:lnTo>
                  <a:lnTo>
                    <a:pt x="7916" y="29927"/>
                  </a:lnTo>
                  <a:lnTo>
                    <a:pt x="7916" y="30450"/>
                  </a:lnTo>
                  <a:lnTo>
                    <a:pt x="7927" y="30884"/>
                  </a:lnTo>
                  <a:lnTo>
                    <a:pt x="8016" y="32365"/>
                  </a:lnTo>
                  <a:lnTo>
                    <a:pt x="8105" y="33835"/>
                  </a:lnTo>
                  <a:lnTo>
                    <a:pt x="8150" y="34558"/>
                  </a:lnTo>
                  <a:lnTo>
                    <a:pt x="8183" y="35293"/>
                  </a:lnTo>
                  <a:lnTo>
                    <a:pt x="8206" y="36028"/>
                  </a:lnTo>
                  <a:lnTo>
                    <a:pt x="8206" y="36774"/>
                  </a:lnTo>
                  <a:lnTo>
                    <a:pt x="8217" y="37375"/>
                  </a:lnTo>
                  <a:lnTo>
                    <a:pt x="8239" y="37631"/>
                  </a:lnTo>
                  <a:lnTo>
                    <a:pt x="8261" y="37865"/>
                  </a:lnTo>
                  <a:lnTo>
                    <a:pt x="8295" y="38076"/>
                  </a:lnTo>
                  <a:lnTo>
                    <a:pt x="8339" y="38255"/>
                  </a:lnTo>
                  <a:lnTo>
                    <a:pt x="8406" y="38422"/>
                  </a:lnTo>
                  <a:lnTo>
                    <a:pt x="8484" y="38566"/>
                  </a:lnTo>
                  <a:lnTo>
                    <a:pt x="8540" y="38633"/>
                  </a:lnTo>
                  <a:lnTo>
                    <a:pt x="8584" y="38689"/>
                  </a:lnTo>
                  <a:lnTo>
                    <a:pt x="8651" y="38744"/>
                  </a:lnTo>
                  <a:lnTo>
                    <a:pt x="8707" y="38800"/>
                  </a:lnTo>
                  <a:lnTo>
                    <a:pt x="8785" y="38845"/>
                  </a:lnTo>
                  <a:lnTo>
                    <a:pt x="8863" y="38889"/>
                  </a:lnTo>
                  <a:lnTo>
                    <a:pt x="9030" y="38956"/>
                  </a:lnTo>
                  <a:lnTo>
                    <a:pt x="9230" y="39012"/>
                  </a:lnTo>
                  <a:lnTo>
                    <a:pt x="9464" y="39056"/>
                  </a:lnTo>
                  <a:lnTo>
                    <a:pt x="9720" y="39090"/>
                  </a:lnTo>
                  <a:lnTo>
                    <a:pt x="10020" y="39101"/>
                  </a:lnTo>
                  <a:lnTo>
                    <a:pt x="11846" y="39145"/>
                  </a:lnTo>
                  <a:lnTo>
                    <a:pt x="13683" y="39190"/>
                  </a:lnTo>
                  <a:lnTo>
                    <a:pt x="15721" y="39212"/>
                  </a:lnTo>
                  <a:lnTo>
                    <a:pt x="17769" y="39212"/>
                  </a:lnTo>
                  <a:lnTo>
                    <a:pt x="19807" y="39201"/>
                  </a:lnTo>
                  <a:lnTo>
                    <a:pt x="21844" y="39168"/>
                  </a:lnTo>
                  <a:lnTo>
                    <a:pt x="22657" y="39145"/>
                  </a:lnTo>
                  <a:lnTo>
                    <a:pt x="24216" y="39101"/>
                  </a:lnTo>
                  <a:lnTo>
                    <a:pt x="25184" y="39056"/>
                  </a:lnTo>
                  <a:lnTo>
                    <a:pt x="26242" y="39012"/>
                  </a:lnTo>
                  <a:lnTo>
                    <a:pt x="27366" y="38945"/>
                  </a:lnTo>
                  <a:lnTo>
                    <a:pt x="28502" y="38856"/>
                  </a:lnTo>
                  <a:lnTo>
                    <a:pt x="29626" y="38767"/>
                  </a:lnTo>
                  <a:lnTo>
                    <a:pt x="30717" y="38644"/>
                  </a:lnTo>
                  <a:lnTo>
                    <a:pt x="31241" y="38577"/>
                  </a:lnTo>
                  <a:lnTo>
                    <a:pt x="31731" y="38511"/>
                  </a:lnTo>
                  <a:lnTo>
                    <a:pt x="32198" y="38433"/>
                  </a:lnTo>
                  <a:lnTo>
                    <a:pt x="32632" y="38355"/>
                  </a:lnTo>
                  <a:lnTo>
                    <a:pt x="33033" y="38266"/>
                  </a:lnTo>
                  <a:lnTo>
                    <a:pt x="33401" y="38177"/>
                  </a:lnTo>
                  <a:lnTo>
                    <a:pt x="33723" y="38076"/>
                  </a:lnTo>
                  <a:lnTo>
                    <a:pt x="33991" y="37976"/>
                  </a:lnTo>
                  <a:lnTo>
                    <a:pt x="34113" y="37921"/>
                  </a:lnTo>
                  <a:lnTo>
                    <a:pt x="34213" y="37865"/>
                  </a:lnTo>
                  <a:lnTo>
                    <a:pt x="34302" y="37798"/>
                  </a:lnTo>
                  <a:lnTo>
                    <a:pt x="34380" y="37742"/>
                  </a:lnTo>
                  <a:lnTo>
                    <a:pt x="34436" y="37687"/>
                  </a:lnTo>
                  <a:lnTo>
                    <a:pt x="34481" y="37620"/>
                  </a:lnTo>
                  <a:lnTo>
                    <a:pt x="34514" y="37553"/>
                  </a:lnTo>
                  <a:lnTo>
                    <a:pt x="34525" y="37486"/>
                  </a:lnTo>
                  <a:lnTo>
                    <a:pt x="35783" y="27021"/>
                  </a:lnTo>
                  <a:lnTo>
                    <a:pt x="41528" y="26720"/>
                  </a:lnTo>
                  <a:lnTo>
                    <a:pt x="41483" y="26119"/>
                  </a:lnTo>
                  <a:lnTo>
                    <a:pt x="41361" y="24516"/>
                  </a:lnTo>
                  <a:lnTo>
                    <a:pt x="41272" y="23425"/>
                  </a:lnTo>
                  <a:lnTo>
                    <a:pt x="41149" y="22178"/>
                  </a:lnTo>
                  <a:lnTo>
                    <a:pt x="41016" y="20820"/>
                  </a:lnTo>
                  <a:lnTo>
                    <a:pt x="40849" y="19395"/>
                  </a:lnTo>
                  <a:lnTo>
                    <a:pt x="40671" y="17914"/>
                  </a:lnTo>
                  <a:lnTo>
                    <a:pt x="40559" y="17168"/>
                  </a:lnTo>
                  <a:lnTo>
                    <a:pt x="40459" y="16422"/>
                  </a:lnTo>
                  <a:lnTo>
                    <a:pt x="40337" y="15687"/>
                  </a:lnTo>
                  <a:lnTo>
                    <a:pt x="40214" y="14964"/>
                  </a:lnTo>
                  <a:lnTo>
                    <a:pt x="40092" y="14251"/>
                  </a:lnTo>
                  <a:lnTo>
                    <a:pt x="39958" y="13561"/>
                  </a:lnTo>
                  <a:lnTo>
                    <a:pt x="39813" y="12893"/>
                  </a:lnTo>
                  <a:lnTo>
                    <a:pt x="39669" y="12247"/>
                  </a:lnTo>
                  <a:lnTo>
                    <a:pt x="39513" y="11635"/>
                  </a:lnTo>
                  <a:lnTo>
                    <a:pt x="39357" y="11067"/>
                  </a:lnTo>
                  <a:lnTo>
                    <a:pt x="39179" y="10533"/>
                  </a:lnTo>
                  <a:lnTo>
                    <a:pt x="39012" y="10043"/>
                  </a:lnTo>
                  <a:lnTo>
                    <a:pt x="38923" y="9820"/>
                  </a:lnTo>
                  <a:lnTo>
                    <a:pt x="38823" y="9608"/>
                  </a:lnTo>
                  <a:lnTo>
                    <a:pt x="38733" y="9408"/>
                  </a:lnTo>
                  <a:lnTo>
                    <a:pt x="38633" y="9230"/>
                  </a:lnTo>
                  <a:lnTo>
                    <a:pt x="38344" y="8718"/>
                  </a:lnTo>
                  <a:lnTo>
                    <a:pt x="38043" y="8228"/>
                  </a:lnTo>
                  <a:lnTo>
                    <a:pt x="37720" y="7760"/>
                  </a:lnTo>
                  <a:lnTo>
                    <a:pt x="37375" y="7304"/>
                  </a:lnTo>
                  <a:lnTo>
                    <a:pt x="37030" y="6870"/>
                  </a:lnTo>
                  <a:lnTo>
                    <a:pt x="36674" y="6458"/>
                  </a:lnTo>
                  <a:lnTo>
                    <a:pt x="36295" y="6057"/>
                  </a:lnTo>
                  <a:lnTo>
                    <a:pt x="35917" y="5667"/>
                  </a:lnTo>
                  <a:lnTo>
                    <a:pt x="35516" y="5300"/>
                  </a:lnTo>
                  <a:lnTo>
                    <a:pt x="35115" y="4944"/>
                  </a:lnTo>
                  <a:lnTo>
                    <a:pt x="34714" y="4610"/>
                  </a:lnTo>
                  <a:lnTo>
                    <a:pt x="34302" y="4276"/>
                  </a:lnTo>
                  <a:lnTo>
                    <a:pt x="33879" y="3975"/>
                  </a:lnTo>
                  <a:lnTo>
                    <a:pt x="33456" y="3674"/>
                  </a:lnTo>
                  <a:lnTo>
                    <a:pt x="33033" y="3396"/>
                  </a:lnTo>
                  <a:lnTo>
                    <a:pt x="32610" y="3129"/>
                  </a:lnTo>
                  <a:lnTo>
                    <a:pt x="32176" y="2873"/>
                  </a:lnTo>
                  <a:lnTo>
                    <a:pt x="31753" y="2628"/>
                  </a:lnTo>
                  <a:lnTo>
                    <a:pt x="31330" y="2394"/>
                  </a:lnTo>
                  <a:lnTo>
                    <a:pt x="30907" y="2171"/>
                  </a:lnTo>
                  <a:lnTo>
                    <a:pt x="30484" y="1971"/>
                  </a:lnTo>
                  <a:lnTo>
                    <a:pt x="30072" y="1771"/>
                  </a:lnTo>
                  <a:lnTo>
                    <a:pt x="29660" y="1592"/>
                  </a:lnTo>
                  <a:lnTo>
                    <a:pt x="29259" y="1414"/>
                  </a:lnTo>
                  <a:lnTo>
                    <a:pt x="28480" y="1091"/>
                  </a:lnTo>
                  <a:lnTo>
                    <a:pt x="27745" y="813"/>
                  </a:lnTo>
                  <a:lnTo>
                    <a:pt x="27055" y="557"/>
                  </a:lnTo>
                  <a:lnTo>
                    <a:pt x="26420" y="346"/>
                  </a:lnTo>
                  <a:lnTo>
                    <a:pt x="25585" y="67"/>
                  </a:lnTo>
                  <a:lnTo>
                    <a:pt x="253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306;p21">
              <a:extLst>
                <a:ext uri="{FF2B5EF4-FFF2-40B4-BE49-F238E27FC236}">
                  <a16:creationId xmlns:a16="http://schemas.microsoft.com/office/drawing/2014/main" id="{36DFD2AF-6BC9-4C2A-BE7D-8AB26386A2C5}"/>
                </a:ext>
              </a:extLst>
            </p:cNvPr>
            <p:cNvSpPr/>
            <p:nvPr/>
          </p:nvSpPr>
          <p:spPr>
            <a:xfrm>
              <a:off x="7255795" y="1976325"/>
              <a:ext cx="974558" cy="920231"/>
            </a:xfrm>
            <a:custGeom>
              <a:avLst/>
              <a:gdLst/>
              <a:ahLst/>
              <a:cxnLst/>
              <a:rect l="l" t="t" r="r" b="b"/>
              <a:pathLst>
                <a:path w="41528" h="39213" fill="none" extrusionOk="0">
                  <a:moveTo>
                    <a:pt x="38633" y="9230"/>
                  </a:moveTo>
                  <a:lnTo>
                    <a:pt x="38633" y="9230"/>
                  </a:lnTo>
                  <a:lnTo>
                    <a:pt x="38344" y="8718"/>
                  </a:lnTo>
                  <a:lnTo>
                    <a:pt x="38043" y="8228"/>
                  </a:lnTo>
                  <a:lnTo>
                    <a:pt x="37720" y="7760"/>
                  </a:lnTo>
                  <a:lnTo>
                    <a:pt x="37375" y="7304"/>
                  </a:lnTo>
                  <a:lnTo>
                    <a:pt x="37030" y="6870"/>
                  </a:lnTo>
                  <a:lnTo>
                    <a:pt x="36674" y="6458"/>
                  </a:lnTo>
                  <a:lnTo>
                    <a:pt x="36295" y="6057"/>
                  </a:lnTo>
                  <a:lnTo>
                    <a:pt x="35917" y="5667"/>
                  </a:lnTo>
                  <a:lnTo>
                    <a:pt x="35516" y="5300"/>
                  </a:lnTo>
                  <a:lnTo>
                    <a:pt x="35115" y="4944"/>
                  </a:lnTo>
                  <a:lnTo>
                    <a:pt x="34714" y="4610"/>
                  </a:lnTo>
                  <a:lnTo>
                    <a:pt x="34302" y="4276"/>
                  </a:lnTo>
                  <a:lnTo>
                    <a:pt x="33879" y="3975"/>
                  </a:lnTo>
                  <a:lnTo>
                    <a:pt x="33456" y="3674"/>
                  </a:lnTo>
                  <a:lnTo>
                    <a:pt x="33033" y="3396"/>
                  </a:lnTo>
                  <a:lnTo>
                    <a:pt x="32610" y="3129"/>
                  </a:lnTo>
                  <a:lnTo>
                    <a:pt x="32176" y="2873"/>
                  </a:lnTo>
                  <a:lnTo>
                    <a:pt x="31753" y="2628"/>
                  </a:lnTo>
                  <a:lnTo>
                    <a:pt x="31330" y="2394"/>
                  </a:lnTo>
                  <a:lnTo>
                    <a:pt x="30907" y="2171"/>
                  </a:lnTo>
                  <a:lnTo>
                    <a:pt x="30484" y="1971"/>
                  </a:lnTo>
                  <a:lnTo>
                    <a:pt x="30072" y="1771"/>
                  </a:lnTo>
                  <a:lnTo>
                    <a:pt x="29660" y="1592"/>
                  </a:lnTo>
                  <a:lnTo>
                    <a:pt x="29259" y="1414"/>
                  </a:lnTo>
                  <a:lnTo>
                    <a:pt x="28480" y="1091"/>
                  </a:lnTo>
                  <a:lnTo>
                    <a:pt x="27745" y="813"/>
                  </a:lnTo>
                  <a:lnTo>
                    <a:pt x="27055" y="557"/>
                  </a:lnTo>
                  <a:lnTo>
                    <a:pt x="26420" y="346"/>
                  </a:lnTo>
                  <a:lnTo>
                    <a:pt x="26420" y="346"/>
                  </a:lnTo>
                  <a:lnTo>
                    <a:pt x="25585" y="67"/>
                  </a:lnTo>
                  <a:lnTo>
                    <a:pt x="25362" y="0"/>
                  </a:lnTo>
                  <a:lnTo>
                    <a:pt x="17747" y="902"/>
                  </a:lnTo>
                  <a:lnTo>
                    <a:pt x="17747" y="902"/>
                  </a:lnTo>
                  <a:lnTo>
                    <a:pt x="17413" y="947"/>
                  </a:lnTo>
                  <a:lnTo>
                    <a:pt x="16901" y="1036"/>
                  </a:lnTo>
                  <a:lnTo>
                    <a:pt x="16066" y="1181"/>
                  </a:lnTo>
                  <a:lnTo>
                    <a:pt x="16066" y="1181"/>
                  </a:lnTo>
                  <a:lnTo>
                    <a:pt x="15442" y="1303"/>
                  </a:lnTo>
                  <a:lnTo>
                    <a:pt x="14797" y="1437"/>
                  </a:lnTo>
                  <a:lnTo>
                    <a:pt x="14129" y="1581"/>
                  </a:lnTo>
                  <a:lnTo>
                    <a:pt x="13449" y="1748"/>
                  </a:lnTo>
                  <a:lnTo>
                    <a:pt x="12748" y="1915"/>
                  </a:lnTo>
                  <a:lnTo>
                    <a:pt x="12058" y="2105"/>
                  </a:lnTo>
                  <a:lnTo>
                    <a:pt x="11368" y="2305"/>
                  </a:lnTo>
                  <a:lnTo>
                    <a:pt x="10688" y="2517"/>
                  </a:lnTo>
                  <a:lnTo>
                    <a:pt x="10032" y="2728"/>
                  </a:lnTo>
                  <a:lnTo>
                    <a:pt x="9397" y="2962"/>
                  </a:lnTo>
                  <a:lnTo>
                    <a:pt x="8807" y="3185"/>
                  </a:lnTo>
                  <a:lnTo>
                    <a:pt x="8250" y="3429"/>
                  </a:lnTo>
                  <a:lnTo>
                    <a:pt x="7749" y="3663"/>
                  </a:lnTo>
                  <a:lnTo>
                    <a:pt x="7515" y="3786"/>
                  </a:lnTo>
                  <a:lnTo>
                    <a:pt x="7304" y="3908"/>
                  </a:lnTo>
                  <a:lnTo>
                    <a:pt x="7103" y="4031"/>
                  </a:lnTo>
                  <a:lnTo>
                    <a:pt x="6925" y="4153"/>
                  </a:lnTo>
                  <a:lnTo>
                    <a:pt x="6758" y="4276"/>
                  </a:lnTo>
                  <a:lnTo>
                    <a:pt x="6614" y="4398"/>
                  </a:lnTo>
                  <a:lnTo>
                    <a:pt x="6614" y="4398"/>
                  </a:lnTo>
                  <a:lnTo>
                    <a:pt x="6424" y="4565"/>
                  </a:lnTo>
                  <a:lnTo>
                    <a:pt x="6246" y="4754"/>
                  </a:lnTo>
                  <a:lnTo>
                    <a:pt x="6057" y="4955"/>
                  </a:lnTo>
                  <a:lnTo>
                    <a:pt x="5879" y="5166"/>
                  </a:lnTo>
                  <a:lnTo>
                    <a:pt x="5701" y="5389"/>
                  </a:lnTo>
                  <a:lnTo>
                    <a:pt x="5523" y="5623"/>
                  </a:lnTo>
                  <a:lnTo>
                    <a:pt x="5356" y="5868"/>
                  </a:lnTo>
                  <a:lnTo>
                    <a:pt x="5189" y="6124"/>
                  </a:lnTo>
                  <a:lnTo>
                    <a:pt x="5010" y="6391"/>
                  </a:lnTo>
                  <a:lnTo>
                    <a:pt x="4843" y="6658"/>
                  </a:lnTo>
                  <a:lnTo>
                    <a:pt x="4521" y="7226"/>
                  </a:lnTo>
                  <a:lnTo>
                    <a:pt x="4209" y="7827"/>
                  </a:lnTo>
                  <a:lnTo>
                    <a:pt x="3897" y="8451"/>
                  </a:lnTo>
                  <a:lnTo>
                    <a:pt x="3596" y="9096"/>
                  </a:lnTo>
                  <a:lnTo>
                    <a:pt x="3318" y="9764"/>
                  </a:lnTo>
                  <a:lnTo>
                    <a:pt x="3040" y="10432"/>
                  </a:lnTo>
                  <a:lnTo>
                    <a:pt x="2773" y="11123"/>
                  </a:lnTo>
                  <a:lnTo>
                    <a:pt x="2516" y="11813"/>
                  </a:lnTo>
                  <a:lnTo>
                    <a:pt x="2272" y="12514"/>
                  </a:lnTo>
                  <a:lnTo>
                    <a:pt x="2038" y="13205"/>
                  </a:lnTo>
                  <a:lnTo>
                    <a:pt x="1815" y="13884"/>
                  </a:lnTo>
                  <a:lnTo>
                    <a:pt x="1604" y="14563"/>
                  </a:lnTo>
                  <a:lnTo>
                    <a:pt x="1403" y="15220"/>
                  </a:lnTo>
                  <a:lnTo>
                    <a:pt x="1036" y="16478"/>
                  </a:lnTo>
                  <a:lnTo>
                    <a:pt x="724" y="17636"/>
                  </a:lnTo>
                  <a:lnTo>
                    <a:pt x="468" y="18649"/>
                  </a:lnTo>
                  <a:lnTo>
                    <a:pt x="268" y="19506"/>
                  </a:lnTo>
                  <a:lnTo>
                    <a:pt x="112" y="20141"/>
                  </a:lnTo>
                  <a:lnTo>
                    <a:pt x="0" y="20697"/>
                  </a:lnTo>
                  <a:lnTo>
                    <a:pt x="0" y="20697"/>
                  </a:lnTo>
                  <a:lnTo>
                    <a:pt x="4164" y="21421"/>
                  </a:lnTo>
                  <a:lnTo>
                    <a:pt x="7059" y="21922"/>
                  </a:lnTo>
                  <a:lnTo>
                    <a:pt x="8439" y="22167"/>
                  </a:lnTo>
                  <a:lnTo>
                    <a:pt x="8439" y="22167"/>
                  </a:lnTo>
                  <a:lnTo>
                    <a:pt x="8439" y="22200"/>
                  </a:lnTo>
                  <a:lnTo>
                    <a:pt x="8439" y="22256"/>
                  </a:lnTo>
                  <a:lnTo>
                    <a:pt x="8439" y="22479"/>
                  </a:lnTo>
                  <a:lnTo>
                    <a:pt x="8373" y="23280"/>
                  </a:lnTo>
                  <a:lnTo>
                    <a:pt x="8172" y="25796"/>
                  </a:lnTo>
                  <a:lnTo>
                    <a:pt x="8061" y="27255"/>
                  </a:lnTo>
                  <a:lnTo>
                    <a:pt x="7972" y="28680"/>
                  </a:lnTo>
                  <a:lnTo>
                    <a:pt x="7938" y="29337"/>
                  </a:lnTo>
                  <a:lnTo>
                    <a:pt x="7916" y="29927"/>
                  </a:lnTo>
                  <a:lnTo>
                    <a:pt x="7916" y="30450"/>
                  </a:lnTo>
                  <a:lnTo>
                    <a:pt x="7927" y="30884"/>
                  </a:lnTo>
                  <a:lnTo>
                    <a:pt x="7927" y="30884"/>
                  </a:lnTo>
                  <a:lnTo>
                    <a:pt x="8016" y="32365"/>
                  </a:lnTo>
                  <a:lnTo>
                    <a:pt x="8105" y="33835"/>
                  </a:lnTo>
                  <a:lnTo>
                    <a:pt x="8150" y="34558"/>
                  </a:lnTo>
                  <a:lnTo>
                    <a:pt x="8183" y="35293"/>
                  </a:lnTo>
                  <a:lnTo>
                    <a:pt x="8206" y="36028"/>
                  </a:lnTo>
                  <a:lnTo>
                    <a:pt x="8206" y="36774"/>
                  </a:lnTo>
                  <a:lnTo>
                    <a:pt x="8206" y="36774"/>
                  </a:lnTo>
                  <a:lnTo>
                    <a:pt x="8217" y="37375"/>
                  </a:lnTo>
                  <a:lnTo>
                    <a:pt x="8239" y="37631"/>
                  </a:lnTo>
                  <a:lnTo>
                    <a:pt x="8261" y="37865"/>
                  </a:lnTo>
                  <a:lnTo>
                    <a:pt x="8295" y="38076"/>
                  </a:lnTo>
                  <a:lnTo>
                    <a:pt x="8339" y="38255"/>
                  </a:lnTo>
                  <a:lnTo>
                    <a:pt x="8406" y="38422"/>
                  </a:lnTo>
                  <a:lnTo>
                    <a:pt x="8484" y="38566"/>
                  </a:lnTo>
                  <a:lnTo>
                    <a:pt x="8540" y="38633"/>
                  </a:lnTo>
                  <a:lnTo>
                    <a:pt x="8584" y="38689"/>
                  </a:lnTo>
                  <a:lnTo>
                    <a:pt x="8651" y="38744"/>
                  </a:lnTo>
                  <a:lnTo>
                    <a:pt x="8707" y="38800"/>
                  </a:lnTo>
                  <a:lnTo>
                    <a:pt x="8785" y="38845"/>
                  </a:lnTo>
                  <a:lnTo>
                    <a:pt x="8863" y="38889"/>
                  </a:lnTo>
                  <a:lnTo>
                    <a:pt x="9030" y="38956"/>
                  </a:lnTo>
                  <a:lnTo>
                    <a:pt x="9230" y="39012"/>
                  </a:lnTo>
                  <a:lnTo>
                    <a:pt x="9464" y="39056"/>
                  </a:lnTo>
                  <a:lnTo>
                    <a:pt x="9720" y="39090"/>
                  </a:lnTo>
                  <a:lnTo>
                    <a:pt x="10020" y="39101"/>
                  </a:lnTo>
                  <a:lnTo>
                    <a:pt x="10020" y="39101"/>
                  </a:lnTo>
                  <a:lnTo>
                    <a:pt x="11846" y="39145"/>
                  </a:lnTo>
                  <a:lnTo>
                    <a:pt x="13683" y="39190"/>
                  </a:lnTo>
                  <a:lnTo>
                    <a:pt x="13683" y="39190"/>
                  </a:lnTo>
                  <a:lnTo>
                    <a:pt x="15721" y="39212"/>
                  </a:lnTo>
                  <a:lnTo>
                    <a:pt x="17769" y="39212"/>
                  </a:lnTo>
                  <a:lnTo>
                    <a:pt x="19807" y="39201"/>
                  </a:lnTo>
                  <a:lnTo>
                    <a:pt x="21844" y="39168"/>
                  </a:lnTo>
                  <a:lnTo>
                    <a:pt x="21844" y="39168"/>
                  </a:lnTo>
                  <a:lnTo>
                    <a:pt x="22657" y="39145"/>
                  </a:lnTo>
                  <a:lnTo>
                    <a:pt x="24216" y="39101"/>
                  </a:lnTo>
                  <a:lnTo>
                    <a:pt x="25184" y="39056"/>
                  </a:lnTo>
                  <a:lnTo>
                    <a:pt x="26242" y="39012"/>
                  </a:lnTo>
                  <a:lnTo>
                    <a:pt x="27366" y="38945"/>
                  </a:lnTo>
                  <a:lnTo>
                    <a:pt x="28502" y="38856"/>
                  </a:lnTo>
                  <a:lnTo>
                    <a:pt x="29626" y="38767"/>
                  </a:lnTo>
                  <a:lnTo>
                    <a:pt x="30717" y="38644"/>
                  </a:lnTo>
                  <a:lnTo>
                    <a:pt x="31241" y="38577"/>
                  </a:lnTo>
                  <a:lnTo>
                    <a:pt x="31731" y="38511"/>
                  </a:lnTo>
                  <a:lnTo>
                    <a:pt x="32198" y="38433"/>
                  </a:lnTo>
                  <a:lnTo>
                    <a:pt x="32632" y="38355"/>
                  </a:lnTo>
                  <a:lnTo>
                    <a:pt x="33033" y="38266"/>
                  </a:lnTo>
                  <a:lnTo>
                    <a:pt x="33401" y="38177"/>
                  </a:lnTo>
                  <a:lnTo>
                    <a:pt x="33723" y="38076"/>
                  </a:lnTo>
                  <a:lnTo>
                    <a:pt x="33991" y="37976"/>
                  </a:lnTo>
                  <a:lnTo>
                    <a:pt x="34113" y="37921"/>
                  </a:lnTo>
                  <a:lnTo>
                    <a:pt x="34213" y="37865"/>
                  </a:lnTo>
                  <a:lnTo>
                    <a:pt x="34302" y="37798"/>
                  </a:lnTo>
                  <a:lnTo>
                    <a:pt x="34380" y="37742"/>
                  </a:lnTo>
                  <a:lnTo>
                    <a:pt x="34436" y="37687"/>
                  </a:lnTo>
                  <a:lnTo>
                    <a:pt x="34481" y="37620"/>
                  </a:lnTo>
                  <a:lnTo>
                    <a:pt x="34514" y="37553"/>
                  </a:lnTo>
                  <a:lnTo>
                    <a:pt x="34525" y="37486"/>
                  </a:lnTo>
                  <a:lnTo>
                    <a:pt x="35783" y="27021"/>
                  </a:lnTo>
                  <a:lnTo>
                    <a:pt x="41528" y="26720"/>
                  </a:lnTo>
                  <a:lnTo>
                    <a:pt x="41528" y="26720"/>
                  </a:lnTo>
                  <a:lnTo>
                    <a:pt x="41483" y="26119"/>
                  </a:lnTo>
                  <a:lnTo>
                    <a:pt x="41361" y="24516"/>
                  </a:lnTo>
                  <a:lnTo>
                    <a:pt x="41272" y="23425"/>
                  </a:lnTo>
                  <a:lnTo>
                    <a:pt x="41149" y="22178"/>
                  </a:lnTo>
                  <a:lnTo>
                    <a:pt x="41016" y="20820"/>
                  </a:lnTo>
                  <a:lnTo>
                    <a:pt x="40849" y="19395"/>
                  </a:lnTo>
                  <a:lnTo>
                    <a:pt x="40671" y="17914"/>
                  </a:lnTo>
                  <a:lnTo>
                    <a:pt x="40559" y="17168"/>
                  </a:lnTo>
                  <a:lnTo>
                    <a:pt x="40459" y="16422"/>
                  </a:lnTo>
                  <a:lnTo>
                    <a:pt x="40337" y="15687"/>
                  </a:lnTo>
                  <a:lnTo>
                    <a:pt x="40214" y="14964"/>
                  </a:lnTo>
                  <a:lnTo>
                    <a:pt x="40092" y="14251"/>
                  </a:lnTo>
                  <a:lnTo>
                    <a:pt x="39958" y="13561"/>
                  </a:lnTo>
                  <a:lnTo>
                    <a:pt x="39813" y="12893"/>
                  </a:lnTo>
                  <a:lnTo>
                    <a:pt x="39669" y="12247"/>
                  </a:lnTo>
                  <a:lnTo>
                    <a:pt x="39513" y="11635"/>
                  </a:lnTo>
                  <a:lnTo>
                    <a:pt x="39357" y="11067"/>
                  </a:lnTo>
                  <a:lnTo>
                    <a:pt x="39179" y="10533"/>
                  </a:lnTo>
                  <a:lnTo>
                    <a:pt x="39012" y="10043"/>
                  </a:lnTo>
                  <a:lnTo>
                    <a:pt x="38923" y="9820"/>
                  </a:lnTo>
                  <a:lnTo>
                    <a:pt x="38823" y="9608"/>
                  </a:lnTo>
                  <a:lnTo>
                    <a:pt x="38733" y="9408"/>
                  </a:lnTo>
                  <a:lnTo>
                    <a:pt x="38633" y="92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307;p21">
              <a:extLst>
                <a:ext uri="{FF2B5EF4-FFF2-40B4-BE49-F238E27FC236}">
                  <a16:creationId xmlns:a16="http://schemas.microsoft.com/office/drawing/2014/main" id="{A98B813C-DBD2-423D-A2F7-F0AB8CFA8709}"/>
                </a:ext>
              </a:extLst>
            </p:cNvPr>
            <p:cNvSpPr/>
            <p:nvPr/>
          </p:nvSpPr>
          <p:spPr>
            <a:xfrm>
              <a:off x="7991266" y="2607038"/>
              <a:ext cx="164108" cy="108960"/>
            </a:xfrm>
            <a:custGeom>
              <a:avLst/>
              <a:gdLst/>
              <a:ahLst/>
              <a:cxnLst/>
              <a:rect l="l" t="t" r="r" b="b"/>
              <a:pathLst>
                <a:path w="6993" h="4643" extrusionOk="0">
                  <a:moveTo>
                    <a:pt x="6993" y="0"/>
                  </a:moveTo>
                  <a:lnTo>
                    <a:pt x="1" y="134"/>
                  </a:lnTo>
                  <a:lnTo>
                    <a:pt x="57" y="4309"/>
                  </a:lnTo>
                  <a:lnTo>
                    <a:pt x="6091" y="4643"/>
                  </a:lnTo>
                  <a:lnTo>
                    <a:pt x="6993"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308;p21">
              <a:extLst>
                <a:ext uri="{FF2B5EF4-FFF2-40B4-BE49-F238E27FC236}">
                  <a16:creationId xmlns:a16="http://schemas.microsoft.com/office/drawing/2014/main" id="{7B47BBB9-0805-4412-965E-B0B8D84C5C61}"/>
                </a:ext>
              </a:extLst>
            </p:cNvPr>
            <p:cNvSpPr/>
            <p:nvPr/>
          </p:nvSpPr>
          <p:spPr>
            <a:xfrm>
              <a:off x="7991266" y="2607038"/>
              <a:ext cx="164108" cy="108960"/>
            </a:xfrm>
            <a:custGeom>
              <a:avLst/>
              <a:gdLst/>
              <a:ahLst/>
              <a:cxnLst/>
              <a:rect l="l" t="t" r="r" b="b"/>
              <a:pathLst>
                <a:path w="6993" h="4643" fill="none" extrusionOk="0">
                  <a:moveTo>
                    <a:pt x="1" y="134"/>
                  </a:moveTo>
                  <a:lnTo>
                    <a:pt x="57" y="4309"/>
                  </a:lnTo>
                  <a:lnTo>
                    <a:pt x="6091" y="4643"/>
                  </a:lnTo>
                  <a:lnTo>
                    <a:pt x="699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309;p21">
              <a:extLst>
                <a:ext uri="{FF2B5EF4-FFF2-40B4-BE49-F238E27FC236}">
                  <a16:creationId xmlns:a16="http://schemas.microsoft.com/office/drawing/2014/main" id="{E7872D0E-B34C-48AF-8DAF-D686AB7DB8E8}"/>
                </a:ext>
              </a:extLst>
            </p:cNvPr>
            <p:cNvSpPr/>
            <p:nvPr/>
          </p:nvSpPr>
          <p:spPr>
            <a:xfrm>
              <a:off x="7437386" y="2636818"/>
              <a:ext cx="712239" cy="214258"/>
            </a:xfrm>
            <a:custGeom>
              <a:avLst/>
              <a:gdLst/>
              <a:ahLst/>
              <a:cxnLst/>
              <a:rect l="l" t="t" r="r" b="b"/>
              <a:pathLst>
                <a:path w="30350" h="9130" extrusionOk="0">
                  <a:moveTo>
                    <a:pt x="30350" y="1"/>
                  </a:moveTo>
                  <a:lnTo>
                    <a:pt x="26609" y="1648"/>
                  </a:lnTo>
                  <a:lnTo>
                    <a:pt x="23636" y="1526"/>
                  </a:lnTo>
                  <a:lnTo>
                    <a:pt x="23636" y="1559"/>
                  </a:lnTo>
                  <a:lnTo>
                    <a:pt x="23647" y="1671"/>
                  </a:lnTo>
                  <a:lnTo>
                    <a:pt x="23636" y="1826"/>
                  </a:lnTo>
                  <a:lnTo>
                    <a:pt x="23625" y="1915"/>
                  </a:lnTo>
                  <a:lnTo>
                    <a:pt x="23603" y="2016"/>
                  </a:lnTo>
                  <a:lnTo>
                    <a:pt x="23569" y="2116"/>
                  </a:lnTo>
                  <a:lnTo>
                    <a:pt x="23536" y="2227"/>
                  </a:lnTo>
                  <a:lnTo>
                    <a:pt x="23480" y="2327"/>
                  </a:lnTo>
                  <a:lnTo>
                    <a:pt x="23414" y="2428"/>
                  </a:lnTo>
                  <a:lnTo>
                    <a:pt x="23336" y="2517"/>
                  </a:lnTo>
                  <a:lnTo>
                    <a:pt x="23247" y="2606"/>
                  </a:lnTo>
                  <a:lnTo>
                    <a:pt x="23124" y="2695"/>
                  </a:lnTo>
                  <a:lnTo>
                    <a:pt x="22991" y="2762"/>
                  </a:lnTo>
                  <a:lnTo>
                    <a:pt x="22824" y="2817"/>
                  </a:lnTo>
                  <a:lnTo>
                    <a:pt x="22623" y="2884"/>
                  </a:lnTo>
                  <a:lnTo>
                    <a:pt x="22389" y="2940"/>
                  </a:lnTo>
                  <a:lnTo>
                    <a:pt x="22122" y="2995"/>
                  </a:lnTo>
                  <a:lnTo>
                    <a:pt x="21499" y="3107"/>
                  </a:lnTo>
                  <a:lnTo>
                    <a:pt x="20775" y="3229"/>
                  </a:lnTo>
                  <a:lnTo>
                    <a:pt x="19083" y="3496"/>
                  </a:lnTo>
                  <a:lnTo>
                    <a:pt x="18136" y="3652"/>
                  </a:lnTo>
                  <a:lnTo>
                    <a:pt x="17168" y="3830"/>
                  </a:lnTo>
                  <a:lnTo>
                    <a:pt x="15765" y="4109"/>
                  </a:lnTo>
                  <a:lnTo>
                    <a:pt x="14518" y="4365"/>
                  </a:lnTo>
                  <a:lnTo>
                    <a:pt x="12414" y="4810"/>
                  </a:lnTo>
                  <a:lnTo>
                    <a:pt x="11512" y="5011"/>
                  </a:lnTo>
                  <a:lnTo>
                    <a:pt x="10677" y="5178"/>
                  </a:lnTo>
                  <a:lnTo>
                    <a:pt x="9887" y="5311"/>
                  </a:lnTo>
                  <a:lnTo>
                    <a:pt x="9508" y="5367"/>
                  </a:lnTo>
                  <a:lnTo>
                    <a:pt x="9129" y="5422"/>
                  </a:lnTo>
                  <a:lnTo>
                    <a:pt x="8762" y="5456"/>
                  </a:lnTo>
                  <a:lnTo>
                    <a:pt x="8283" y="5489"/>
                  </a:lnTo>
                  <a:lnTo>
                    <a:pt x="7215" y="5534"/>
                  </a:lnTo>
                  <a:lnTo>
                    <a:pt x="6302" y="5567"/>
                  </a:lnTo>
                  <a:lnTo>
                    <a:pt x="5912" y="5578"/>
                  </a:lnTo>
                  <a:lnTo>
                    <a:pt x="4208" y="5523"/>
                  </a:lnTo>
                  <a:lnTo>
                    <a:pt x="3819" y="5523"/>
                  </a:lnTo>
                  <a:lnTo>
                    <a:pt x="3451" y="5545"/>
                  </a:lnTo>
                  <a:lnTo>
                    <a:pt x="3106" y="5578"/>
                  </a:lnTo>
                  <a:lnTo>
                    <a:pt x="2795" y="5634"/>
                  </a:lnTo>
                  <a:lnTo>
                    <a:pt x="2494" y="5701"/>
                  </a:lnTo>
                  <a:lnTo>
                    <a:pt x="2227" y="5790"/>
                  </a:lnTo>
                  <a:lnTo>
                    <a:pt x="1971" y="5879"/>
                  </a:lnTo>
                  <a:lnTo>
                    <a:pt x="1737" y="5990"/>
                  </a:lnTo>
                  <a:lnTo>
                    <a:pt x="1525" y="6113"/>
                  </a:lnTo>
                  <a:lnTo>
                    <a:pt x="1325" y="6235"/>
                  </a:lnTo>
                  <a:lnTo>
                    <a:pt x="1147" y="6369"/>
                  </a:lnTo>
                  <a:lnTo>
                    <a:pt x="991" y="6514"/>
                  </a:lnTo>
                  <a:lnTo>
                    <a:pt x="835" y="6658"/>
                  </a:lnTo>
                  <a:lnTo>
                    <a:pt x="713" y="6814"/>
                  </a:lnTo>
                  <a:lnTo>
                    <a:pt x="590" y="6970"/>
                  </a:lnTo>
                  <a:lnTo>
                    <a:pt x="490" y="7137"/>
                  </a:lnTo>
                  <a:lnTo>
                    <a:pt x="401" y="7293"/>
                  </a:lnTo>
                  <a:lnTo>
                    <a:pt x="323" y="7449"/>
                  </a:lnTo>
                  <a:lnTo>
                    <a:pt x="256" y="7616"/>
                  </a:lnTo>
                  <a:lnTo>
                    <a:pt x="189" y="7772"/>
                  </a:lnTo>
                  <a:lnTo>
                    <a:pt x="145" y="7916"/>
                  </a:lnTo>
                  <a:lnTo>
                    <a:pt x="111" y="8061"/>
                  </a:lnTo>
                  <a:lnTo>
                    <a:pt x="45" y="8339"/>
                  </a:lnTo>
                  <a:lnTo>
                    <a:pt x="11" y="8584"/>
                  </a:lnTo>
                  <a:lnTo>
                    <a:pt x="0" y="8774"/>
                  </a:lnTo>
                  <a:lnTo>
                    <a:pt x="0" y="9007"/>
                  </a:lnTo>
                  <a:lnTo>
                    <a:pt x="0" y="9030"/>
                  </a:lnTo>
                  <a:lnTo>
                    <a:pt x="11" y="9041"/>
                  </a:lnTo>
                  <a:lnTo>
                    <a:pt x="56" y="9074"/>
                  </a:lnTo>
                  <a:lnTo>
                    <a:pt x="123" y="9108"/>
                  </a:lnTo>
                  <a:lnTo>
                    <a:pt x="212" y="9119"/>
                  </a:lnTo>
                  <a:lnTo>
                    <a:pt x="323" y="9130"/>
                  </a:lnTo>
                  <a:lnTo>
                    <a:pt x="779" y="9130"/>
                  </a:lnTo>
                  <a:lnTo>
                    <a:pt x="1637" y="9074"/>
                  </a:lnTo>
                  <a:lnTo>
                    <a:pt x="2160" y="9041"/>
                  </a:lnTo>
                  <a:lnTo>
                    <a:pt x="2728" y="9007"/>
                  </a:lnTo>
                  <a:lnTo>
                    <a:pt x="3251" y="8963"/>
                  </a:lnTo>
                  <a:lnTo>
                    <a:pt x="3863" y="8907"/>
                  </a:lnTo>
                  <a:lnTo>
                    <a:pt x="4520" y="8829"/>
                  </a:lnTo>
                  <a:lnTo>
                    <a:pt x="5199" y="8740"/>
                  </a:lnTo>
                  <a:lnTo>
                    <a:pt x="6457" y="8551"/>
                  </a:lnTo>
                  <a:lnTo>
                    <a:pt x="7393" y="8395"/>
                  </a:lnTo>
                  <a:lnTo>
                    <a:pt x="7426" y="8462"/>
                  </a:lnTo>
                  <a:lnTo>
                    <a:pt x="15375" y="8239"/>
                  </a:lnTo>
                  <a:lnTo>
                    <a:pt x="16990" y="8172"/>
                  </a:lnTo>
                  <a:lnTo>
                    <a:pt x="18682" y="8106"/>
                  </a:lnTo>
                  <a:lnTo>
                    <a:pt x="20675" y="8017"/>
                  </a:lnTo>
                  <a:lnTo>
                    <a:pt x="22757" y="7905"/>
                  </a:lnTo>
                  <a:lnTo>
                    <a:pt x="23770" y="7838"/>
                  </a:lnTo>
                  <a:lnTo>
                    <a:pt x="24727" y="7772"/>
                  </a:lnTo>
                  <a:lnTo>
                    <a:pt x="25596" y="7705"/>
                  </a:lnTo>
                  <a:lnTo>
                    <a:pt x="26364" y="7638"/>
                  </a:lnTo>
                  <a:lnTo>
                    <a:pt x="26987" y="7571"/>
                  </a:lnTo>
                  <a:lnTo>
                    <a:pt x="27244" y="7538"/>
                  </a:lnTo>
                  <a:lnTo>
                    <a:pt x="27444" y="7493"/>
                  </a:lnTo>
                  <a:lnTo>
                    <a:pt x="27533" y="7471"/>
                  </a:lnTo>
                  <a:lnTo>
                    <a:pt x="27633" y="7449"/>
                  </a:lnTo>
                  <a:lnTo>
                    <a:pt x="27722" y="7404"/>
                  </a:lnTo>
                  <a:lnTo>
                    <a:pt x="27800" y="7349"/>
                  </a:lnTo>
                  <a:lnTo>
                    <a:pt x="27889" y="7293"/>
                  </a:lnTo>
                  <a:lnTo>
                    <a:pt x="27978" y="7226"/>
                  </a:lnTo>
                  <a:lnTo>
                    <a:pt x="28134" y="7070"/>
                  </a:lnTo>
                  <a:lnTo>
                    <a:pt x="28290" y="6881"/>
                  </a:lnTo>
                  <a:lnTo>
                    <a:pt x="28446" y="6669"/>
                  </a:lnTo>
                  <a:lnTo>
                    <a:pt x="28591" y="6424"/>
                  </a:lnTo>
                  <a:lnTo>
                    <a:pt x="28735" y="6168"/>
                  </a:lnTo>
                  <a:lnTo>
                    <a:pt x="28869" y="5890"/>
                  </a:lnTo>
                  <a:lnTo>
                    <a:pt x="28991" y="5589"/>
                  </a:lnTo>
                  <a:lnTo>
                    <a:pt x="29114" y="5278"/>
                  </a:lnTo>
                  <a:lnTo>
                    <a:pt x="29236" y="4955"/>
                  </a:lnTo>
                  <a:lnTo>
                    <a:pt x="29348" y="4632"/>
                  </a:lnTo>
                  <a:lnTo>
                    <a:pt x="29448" y="4287"/>
                  </a:lnTo>
                  <a:lnTo>
                    <a:pt x="29637" y="3608"/>
                  </a:lnTo>
                  <a:lnTo>
                    <a:pt x="29804" y="2929"/>
                  </a:lnTo>
                  <a:lnTo>
                    <a:pt x="29949" y="2272"/>
                  </a:lnTo>
                  <a:lnTo>
                    <a:pt x="30071" y="1659"/>
                  </a:lnTo>
                  <a:lnTo>
                    <a:pt x="30172" y="1114"/>
                  </a:lnTo>
                  <a:lnTo>
                    <a:pt x="30305" y="312"/>
                  </a:lnTo>
                  <a:lnTo>
                    <a:pt x="30350"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310;p21">
              <a:extLst>
                <a:ext uri="{FF2B5EF4-FFF2-40B4-BE49-F238E27FC236}">
                  <a16:creationId xmlns:a16="http://schemas.microsoft.com/office/drawing/2014/main" id="{2B9759A0-5946-493B-BA24-B6254CBE7DD2}"/>
                </a:ext>
              </a:extLst>
            </p:cNvPr>
            <p:cNvSpPr/>
            <p:nvPr/>
          </p:nvSpPr>
          <p:spPr>
            <a:xfrm>
              <a:off x="7632800" y="1743528"/>
              <a:ext cx="251384" cy="302848"/>
            </a:xfrm>
            <a:custGeom>
              <a:avLst/>
              <a:gdLst/>
              <a:ahLst/>
              <a:cxnLst/>
              <a:rect l="l" t="t" r="r" b="b"/>
              <a:pathLst>
                <a:path w="10712" h="12905" extrusionOk="0">
                  <a:moveTo>
                    <a:pt x="10054" y="1"/>
                  </a:moveTo>
                  <a:lnTo>
                    <a:pt x="10021" y="12"/>
                  </a:lnTo>
                  <a:lnTo>
                    <a:pt x="713" y="2717"/>
                  </a:lnTo>
                  <a:lnTo>
                    <a:pt x="780" y="2918"/>
                  </a:lnTo>
                  <a:lnTo>
                    <a:pt x="858" y="3162"/>
                  </a:lnTo>
                  <a:lnTo>
                    <a:pt x="958" y="3496"/>
                  </a:lnTo>
                  <a:lnTo>
                    <a:pt x="1070" y="3897"/>
                  </a:lnTo>
                  <a:lnTo>
                    <a:pt x="1192" y="4376"/>
                  </a:lnTo>
                  <a:lnTo>
                    <a:pt x="1315" y="4922"/>
                  </a:lnTo>
                  <a:lnTo>
                    <a:pt x="1426" y="5523"/>
                  </a:lnTo>
                  <a:lnTo>
                    <a:pt x="1504" y="5957"/>
                  </a:lnTo>
                  <a:lnTo>
                    <a:pt x="1571" y="6425"/>
                  </a:lnTo>
                  <a:lnTo>
                    <a:pt x="1615" y="6903"/>
                  </a:lnTo>
                  <a:lnTo>
                    <a:pt x="1660" y="7415"/>
                  </a:lnTo>
                  <a:lnTo>
                    <a:pt x="1671" y="7727"/>
                  </a:lnTo>
                  <a:lnTo>
                    <a:pt x="1682" y="8028"/>
                  </a:lnTo>
                  <a:lnTo>
                    <a:pt x="1682" y="8384"/>
                  </a:lnTo>
                  <a:lnTo>
                    <a:pt x="1682" y="8540"/>
                  </a:lnTo>
                  <a:lnTo>
                    <a:pt x="1693" y="8740"/>
                  </a:lnTo>
                  <a:lnTo>
                    <a:pt x="1727" y="9152"/>
                  </a:lnTo>
                  <a:lnTo>
                    <a:pt x="1738" y="9353"/>
                  </a:lnTo>
                  <a:lnTo>
                    <a:pt x="1738" y="9542"/>
                  </a:lnTo>
                  <a:lnTo>
                    <a:pt x="1727" y="9709"/>
                  </a:lnTo>
                  <a:lnTo>
                    <a:pt x="1704" y="9842"/>
                  </a:lnTo>
                  <a:lnTo>
                    <a:pt x="1682" y="9920"/>
                  </a:lnTo>
                  <a:lnTo>
                    <a:pt x="1637" y="10009"/>
                  </a:lnTo>
                  <a:lnTo>
                    <a:pt x="1593" y="10099"/>
                  </a:lnTo>
                  <a:lnTo>
                    <a:pt x="1537" y="10188"/>
                  </a:lnTo>
                  <a:lnTo>
                    <a:pt x="1470" y="10277"/>
                  </a:lnTo>
                  <a:lnTo>
                    <a:pt x="1393" y="10366"/>
                  </a:lnTo>
                  <a:lnTo>
                    <a:pt x="1303" y="10466"/>
                  </a:lnTo>
                  <a:lnTo>
                    <a:pt x="1203" y="10555"/>
                  </a:lnTo>
                  <a:lnTo>
                    <a:pt x="1092" y="10644"/>
                  </a:lnTo>
                  <a:lnTo>
                    <a:pt x="969" y="10722"/>
                  </a:lnTo>
                  <a:lnTo>
                    <a:pt x="836" y="10800"/>
                  </a:lnTo>
                  <a:lnTo>
                    <a:pt x="691" y="10878"/>
                  </a:lnTo>
                  <a:lnTo>
                    <a:pt x="535" y="10945"/>
                  </a:lnTo>
                  <a:lnTo>
                    <a:pt x="368" y="11011"/>
                  </a:lnTo>
                  <a:lnTo>
                    <a:pt x="190" y="11056"/>
                  </a:lnTo>
                  <a:lnTo>
                    <a:pt x="1" y="11101"/>
                  </a:lnTo>
                  <a:lnTo>
                    <a:pt x="45" y="11201"/>
                  </a:lnTo>
                  <a:lnTo>
                    <a:pt x="101" y="11312"/>
                  </a:lnTo>
                  <a:lnTo>
                    <a:pt x="190" y="11446"/>
                  </a:lnTo>
                  <a:lnTo>
                    <a:pt x="324" y="11613"/>
                  </a:lnTo>
                  <a:lnTo>
                    <a:pt x="491" y="11791"/>
                  </a:lnTo>
                  <a:lnTo>
                    <a:pt x="591" y="11891"/>
                  </a:lnTo>
                  <a:lnTo>
                    <a:pt x="702" y="11980"/>
                  </a:lnTo>
                  <a:lnTo>
                    <a:pt x="825" y="12080"/>
                  </a:lnTo>
                  <a:lnTo>
                    <a:pt x="958" y="12169"/>
                  </a:lnTo>
                  <a:lnTo>
                    <a:pt x="1103" y="12270"/>
                  </a:lnTo>
                  <a:lnTo>
                    <a:pt x="1270" y="12359"/>
                  </a:lnTo>
                  <a:lnTo>
                    <a:pt x="1448" y="12448"/>
                  </a:lnTo>
                  <a:lnTo>
                    <a:pt x="1637" y="12526"/>
                  </a:lnTo>
                  <a:lnTo>
                    <a:pt x="1838" y="12604"/>
                  </a:lnTo>
                  <a:lnTo>
                    <a:pt x="2061" y="12670"/>
                  </a:lnTo>
                  <a:lnTo>
                    <a:pt x="2294" y="12737"/>
                  </a:lnTo>
                  <a:lnTo>
                    <a:pt x="2550" y="12793"/>
                  </a:lnTo>
                  <a:lnTo>
                    <a:pt x="2829" y="12837"/>
                  </a:lnTo>
                  <a:lnTo>
                    <a:pt x="3118" y="12871"/>
                  </a:lnTo>
                  <a:lnTo>
                    <a:pt x="3419" y="12893"/>
                  </a:lnTo>
                  <a:lnTo>
                    <a:pt x="3742" y="12904"/>
                  </a:lnTo>
                  <a:lnTo>
                    <a:pt x="4087" y="12904"/>
                  </a:lnTo>
                  <a:lnTo>
                    <a:pt x="4454" y="12882"/>
                  </a:lnTo>
                  <a:lnTo>
                    <a:pt x="4844" y="12848"/>
                  </a:lnTo>
                  <a:lnTo>
                    <a:pt x="5245" y="12804"/>
                  </a:lnTo>
                  <a:lnTo>
                    <a:pt x="5645" y="12748"/>
                  </a:lnTo>
                  <a:lnTo>
                    <a:pt x="6024" y="12681"/>
                  </a:lnTo>
                  <a:lnTo>
                    <a:pt x="6380" y="12615"/>
                  </a:lnTo>
                  <a:lnTo>
                    <a:pt x="6725" y="12537"/>
                  </a:lnTo>
                  <a:lnTo>
                    <a:pt x="7048" y="12459"/>
                  </a:lnTo>
                  <a:lnTo>
                    <a:pt x="7349" y="12370"/>
                  </a:lnTo>
                  <a:lnTo>
                    <a:pt x="7649" y="12281"/>
                  </a:lnTo>
                  <a:lnTo>
                    <a:pt x="7917" y="12192"/>
                  </a:lnTo>
                  <a:lnTo>
                    <a:pt x="8184" y="12091"/>
                  </a:lnTo>
                  <a:lnTo>
                    <a:pt x="8429" y="11991"/>
                  </a:lnTo>
                  <a:lnTo>
                    <a:pt x="8652" y="11891"/>
                  </a:lnTo>
                  <a:lnTo>
                    <a:pt x="8874" y="11791"/>
                  </a:lnTo>
                  <a:lnTo>
                    <a:pt x="9075" y="11691"/>
                  </a:lnTo>
                  <a:lnTo>
                    <a:pt x="9264" y="11590"/>
                  </a:lnTo>
                  <a:lnTo>
                    <a:pt x="9598" y="11379"/>
                  </a:lnTo>
                  <a:lnTo>
                    <a:pt x="9876" y="11190"/>
                  </a:lnTo>
                  <a:lnTo>
                    <a:pt x="10121" y="11000"/>
                  </a:lnTo>
                  <a:lnTo>
                    <a:pt x="10310" y="10833"/>
                  </a:lnTo>
                  <a:lnTo>
                    <a:pt x="10455" y="10677"/>
                  </a:lnTo>
                  <a:lnTo>
                    <a:pt x="10578" y="10555"/>
                  </a:lnTo>
                  <a:lnTo>
                    <a:pt x="10644" y="10466"/>
                  </a:lnTo>
                  <a:lnTo>
                    <a:pt x="10711" y="10377"/>
                  </a:lnTo>
                  <a:lnTo>
                    <a:pt x="10399" y="10377"/>
                  </a:lnTo>
                  <a:lnTo>
                    <a:pt x="10166" y="10355"/>
                  </a:lnTo>
                  <a:lnTo>
                    <a:pt x="10077" y="10343"/>
                  </a:lnTo>
                  <a:lnTo>
                    <a:pt x="10021" y="10332"/>
                  </a:lnTo>
                  <a:lnTo>
                    <a:pt x="9932" y="10277"/>
                  </a:lnTo>
                  <a:lnTo>
                    <a:pt x="9843" y="10199"/>
                  </a:lnTo>
                  <a:lnTo>
                    <a:pt x="9765" y="10121"/>
                  </a:lnTo>
                  <a:lnTo>
                    <a:pt x="9698" y="10021"/>
                  </a:lnTo>
                  <a:lnTo>
                    <a:pt x="9631" y="9920"/>
                  </a:lnTo>
                  <a:lnTo>
                    <a:pt x="9564" y="9809"/>
                  </a:lnTo>
                  <a:lnTo>
                    <a:pt x="9453" y="9564"/>
                  </a:lnTo>
                  <a:lnTo>
                    <a:pt x="9353" y="9297"/>
                  </a:lnTo>
                  <a:lnTo>
                    <a:pt x="9253" y="9052"/>
                  </a:lnTo>
                  <a:lnTo>
                    <a:pt x="9164" y="8807"/>
                  </a:lnTo>
                  <a:lnTo>
                    <a:pt x="9075" y="8607"/>
                  </a:lnTo>
                  <a:lnTo>
                    <a:pt x="9063" y="8529"/>
                  </a:lnTo>
                  <a:lnTo>
                    <a:pt x="9041" y="8351"/>
                  </a:lnTo>
                  <a:lnTo>
                    <a:pt x="9019" y="8106"/>
                  </a:lnTo>
                  <a:lnTo>
                    <a:pt x="9008" y="7794"/>
                  </a:lnTo>
                  <a:lnTo>
                    <a:pt x="8997" y="7415"/>
                  </a:lnTo>
                  <a:lnTo>
                    <a:pt x="8986" y="6992"/>
                  </a:lnTo>
                  <a:lnTo>
                    <a:pt x="8997" y="6514"/>
                  </a:lnTo>
                  <a:lnTo>
                    <a:pt x="9008" y="6001"/>
                  </a:lnTo>
                  <a:lnTo>
                    <a:pt x="9019" y="5445"/>
                  </a:lnTo>
                  <a:lnTo>
                    <a:pt x="9052" y="4877"/>
                  </a:lnTo>
                  <a:lnTo>
                    <a:pt x="9108" y="4287"/>
                  </a:lnTo>
                  <a:lnTo>
                    <a:pt x="9164" y="3697"/>
                  </a:lnTo>
                  <a:lnTo>
                    <a:pt x="9242" y="3096"/>
                  </a:lnTo>
                  <a:lnTo>
                    <a:pt x="9331" y="2506"/>
                  </a:lnTo>
                  <a:lnTo>
                    <a:pt x="9442" y="1927"/>
                  </a:lnTo>
                  <a:lnTo>
                    <a:pt x="9576" y="1370"/>
                  </a:lnTo>
                  <a:lnTo>
                    <a:pt x="9665" y="1047"/>
                  </a:lnTo>
                  <a:lnTo>
                    <a:pt x="9765" y="724"/>
                  </a:lnTo>
                  <a:lnTo>
                    <a:pt x="9876" y="424"/>
                  </a:lnTo>
                  <a:lnTo>
                    <a:pt x="9988" y="145"/>
                  </a:lnTo>
                  <a:lnTo>
                    <a:pt x="10054" y="1"/>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311;p21">
              <a:extLst>
                <a:ext uri="{FF2B5EF4-FFF2-40B4-BE49-F238E27FC236}">
                  <a16:creationId xmlns:a16="http://schemas.microsoft.com/office/drawing/2014/main" id="{7420B724-1E03-466C-966A-AF1D1FBE8E4F}"/>
                </a:ext>
              </a:extLst>
            </p:cNvPr>
            <p:cNvSpPr/>
            <p:nvPr/>
          </p:nvSpPr>
          <p:spPr>
            <a:xfrm>
              <a:off x="7649533" y="1743786"/>
              <a:ext cx="218435" cy="196493"/>
            </a:xfrm>
            <a:custGeom>
              <a:avLst/>
              <a:gdLst/>
              <a:ahLst/>
              <a:cxnLst/>
              <a:rect l="l" t="t" r="r" b="b"/>
              <a:pathLst>
                <a:path w="9308" h="8373" extrusionOk="0">
                  <a:moveTo>
                    <a:pt x="9308" y="1"/>
                  </a:moveTo>
                  <a:lnTo>
                    <a:pt x="0" y="2706"/>
                  </a:lnTo>
                  <a:lnTo>
                    <a:pt x="67" y="2907"/>
                  </a:lnTo>
                  <a:lnTo>
                    <a:pt x="145" y="3151"/>
                  </a:lnTo>
                  <a:lnTo>
                    <a:pt x="245" y="3485"/>
                  </a:lnTo>
                  <a:lnTo>
                    <a:pt x="357" y="3886"/>
                  </a:lnTo>
                  <a:lnTo>
                    <a:pt x="479" y="4365"/>
                  </a:lnTo>
                  <a:lnTo>
                    <a:pt x="602" y="4911"/>
                  </a:lnTo>
                  <a:lnTo>
                    <a:pt x="713" y="5512"/>
                  </a:lnTo>
                  <a:lnTo>
                    <a:pt x="791" y="5946"/>
                  </a:lnTo>
                  <a:lnTo>
                    <a:pt x="858" y="6414"/>
                  </a:lnTo>
                  <a:lnTo>
                    <a:pt x="902" y="6892"/>
                  </a:lnTo>
                  <a:lnTo>
                    <a:pt x="947" y="7404"/>
                  </a:lnTo>
                  <a:lnTo>
                    <a:pt x="958" y="7716"/>
                  </a:lnTo>
                  <a:lnTo>
                    <a:pt x="969" y="8017"/>
                  </a:lnTo>
                  <a:lnTo>
                    <a:pt x="969" y="8373"/>
                  </a:lnTo>
                  <a:lnTo>
                    <a:pt x="1258" y="8262"/>
                  </a:lnTo>
                  <a:lnTo>
                    <a:pt x="1548" y="8150"/>
                  </a:lnTo>
                  <a:lnTo>
                    <a:pt x="1826" y="8028"/>
                  </a:lnTo>
                  <a:lnTo>
                    <a:pt x="2105" y="7894"/>
                  </a:lnTo>
                  <a:lnTo>
                    <a:pt x="2383" y="7750"/>
                  </a:lnTo>
                  <a:lnTo>
                    <a:pt x="2650" y="7594"/>
                  </a:lnTo>
                  <a:lnTo>
                    <a:pt x="2917" y="7438"/>
                  </a:lnTo>
                  <a:lnTo>
                    <a:pt x="3185" y="7271"/>
                  </a:lnTo>
                  <a:lnTo>
                    <a:pt x="3441" y="7093"/>
                  </a:lnTo>
                  <a:lnTo>
                    <a:pt x="3697" y="6915"/>
                  </a:lnTo>
                  <a:lnTo>
                    <a:pt x="4187" y="6547"/>
                  </a:lnTo>
                  <a:lnTo>
                    <a:pt x="4665" y="6157"/>
                  </a:lnTo>
                  <a:lnTo>
                    <a:pt x="5122" y="5768"/>
                  </a:lnTo>
                  <a:lnTo>
                    <a:pt x="5801" y="5155"/>
                  </a:lnTo>
                  <a:lnTo>
                    <a:pt x="6413" y="4577"/>
                  </a:lnTo>
                  <a:lnTo>
                    <a:pt x="6703" y="4287"/>
                  </a:lnTo>
                  <a:lnTo>
                    <a:pt x="6970" y="4020"/>
                  </a:lnTo>
                  <a:lnTo>
                    <a:pt x="7226" y="3742"/>
                  </a:lnTo>
                  <a:lnTo>
                    <a:pt x="7460" y="3474"/>
                  </a:lnTo>
                  <a:lnTo>
                    <a:pt x="7682" y="3207"/>
                  </a:lnTo>
                  <a:lnTo>
                    <a:pt x="7894" y="2951"/>
                  </a:lnTo>
                  <a:lnTo>
                    <a:pt x="8083" y="2684"/>
                  </a:lnTo>
                  <a:lnTo>
                    <a:pt x="8273" y="2428"/>
                  </a:lnTo>
                  <a:lnTo>
                    <a:pt x="8440" y="2161"/>
                  </a:lnTo>
                  <a:lnTo>
                    <a:pt x="8595" y="1893"/>
                  </a:lnTo>
                  <a:lnTo>
                    <a:pt x="8729" y="1626"/>
                  </a:lnTo>
                  <a:lnTo>
                    <a:pt x="8863" y="1359"/>
                  </a:lnTo>
                  <a:lnTo>
                    <a:pt x="8985" y="1058"/>
                  </a:lnTo>
                  <a:lnTo>
                    <a:pt x="9096" y="758"/>
                  </a:lnTo>
                  <a:lnTo>
                    <a:pt x="9197" y="446"/>
                  </a:lnTo>
                  <a:lnTo>
                    <a:pt x="9275" y="134"/>
                  </a:lnTo>
                  <a:lnTo>
                    <a:pt x="9308" y="1"/>
                  </a:lnTo>
                  <a:close/>
                </a:path>
              </a:pathLst>
            </a:custGeom>
            <a:solidFill>
              <a:srgbClr val="EAA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312;p21">
              <a:extLst>
                <a:ext uri="{FF2B5EF4-FFF2-40B4-BE49-F238E27FC236}">
                  <a16:creationId xmlns:a16="http://schemas.microsoft.com/office/drawing/2014/main" id="{B6A5E76E-D3F8-48E3-82CA-8131D990FBD6}"/>
                </a:ext>
              </a:extLst>
            </p:cNvPr>
            <p:cNvSpPr/>
            <p:nvPr/>
          </p:nvSpPr>
          <p:spPr>
            <a:xfrm>
              <a:off x="7522034" y="1439154"/>
              <a:ext cx="379117" cy="479183"/>
            </a:xfrm>
            <a:custGeom>
              <a:avLst/>
              <a:gdLst/>
              <a:ahLst/>
              <a:cxnLst/>
              <a:rect l="l" t="t" r="r" b="b"/>
              <a:pathLst>
                <a:path w="16155" h="20419" extrusionOk="0">
                  <a:moveTo>
                    <a:pt x="6758" y="0"/>
                  </a:moveTo>
                  <a:lnTo>
                    <a:pt x="6435" y="11"/>
                  </a:lnTo>
                  <a:lnTo>
                    <a:pt x="6113" y="34"/>
                  </a:lnTo>
                  <a:lnTo>
                    <a:pt x="5801" y="67"/>
                  </a:lnTo>
                  <a:lnTo>
                    <a:pt x="5489" y="123"/>
                  </a:lnTo>
                  <a:lnTo>
                    <a:pt x="5177" y="178"/>
                  </a:lnTo>
                  <a:lnTo>
                    <a:pt x="4877" y="245"/>
                  </a:lnTo>
                  <a:lnTo>
                    <a:pt x="4576" y="334"/>
                  </a:lnTo>
                  <a:lnTo>
                    <a:pt x="4276" y="434"/>
                  </a:lnTo>
                  <a:lnTo>
                    <a:pt x="3986" y="535"/>
                  </a:lnTo>
                  <a:lnTo>
                    <a:pt x="3708" y="657"/>
                  </a:lnTo>
                  <a:lnTo>
                    <a:pt x="3429" y="802"/>
                  </a:lnTo>
                  <a:lnTo>
                    <a:pt x="3162" y="947"/>
                  </a:lnTo>
                  <a:lnTo>
                    <a:pt x="2895" y="1102"/>
                  </a:lnTo>
                  <a:lnTo>
                    <a:pt x="2650" y="1281"/>
                  </a:lnTo>
                  <a:lnTo>
                    <a:pt x="2405" y="1470"/>
                  </a:lnTo>
                  <a:lnTo>
                    <a:pt x="2171" y="1670"/>
                  </a:lnTo>
                  <a:lnTo>
                    <a:pt x="1937" y="1893"/>
                  </a:lnTo>
                  <a:lnTo>
                    <a:pt x="1726" y="2116"/>
                  </a:lnTo>
                  <a:lnTo>
                    <a:pt x="1526" y="2360"/>
                  </a:lnTo>
                  <a:lnTo>
                    <a:pt x="1325" y="2617"/>
                  </a:lnTo>
                  <a:lnTo>
                    <a:pt x="1147" y="2895"/>
                  </a:lnTo>
                  <a:lnTo>
                    <a:pt x="969" y="3173"/>
                  </a:lnTo>
                  <a:lnTo>
                    <a:pt x="813" y="3474"/>
                  </a:lnTo>
                  <a:lnTo>
                    <a:pt x="668" y="3797"/>
                  </a:lnTo>
                  <a:lnTo>
                    <a:pt x="535" y="4120"/>
                  </a:lnTo>
                  <a:lnTo>
                    <a:pt x="423" y="4465"/>
                  </a:lnTo>
                  <a:lnTo>
                    <a:pt x="357" y="4687"/>
                  </a:lnTo>
                  <a:lnTo>
                    <a:pt x="301" y="4910"/>
                  </a:lnTo>
                  <a:lnTo>
                    <a:pt x="256" y="5133"/>
                  </a:lnTo>
                  <a:lnTo>
                    <a:pt x="212" y="5355"/>
                  </a:lnTo>
                  <a:lnTo>
                    <a:pt x="156" y="5812"/>
                  </a:lnTo>
                  <a:lnTo>
                    <a:pt x="112" y="6257"/>
                  </a:lnTo>
                  <a:lnTo>
                    <a:pt x="78" y="6892"/>
                  </a:lnTo>
                  <a:lnTo>
                    <a:pt x="34" y="7671"/>
                  </a:lnTo>
                  <a:lnTo>
                    <a:pt x="11" y="8573"/>
                  </a:lnTo>
                  <a:lnTo>
                    <a:pt x="0" y="9564"/>
                  </a:lnTo>
                  <a:lnTo>
                    <a:pt x="11" y="10087"/>
                  </a:lnTo>
                  <a:lnTo>
                    <a:pt x="23" y="10633"/>
                  </a:lnTo>
                  <a:lnTo>
                    <a:pt x="45" y="11189"/>
                  </a:lnTo>
                  <a:lnTo>
                    <a:pt x="67" y="11746"/>
                  </a:lnTo>
                  <a:lnTo>
                    <a:pt x="112" y="12314"/>
                  </a:lnTo>
                  <a:lnTo>
                    <a:pt x="167" y="12893"/>
                  </a:lnTo>
                  <a:lnTo>
                    <a:pt x="234" y="13460"/>
                  </a:lnTo>
                  <a:lnTo>
                    <a:pt x="312" y="14028"/>
                  </a:lnTo>
                  <a:lnTo>
                    <a:pt x="368" y="14362"/>
                  </a:lnTo>
                  <a:lnTo>
                    <a:pt x="434" y="14685"/>
                  </a:lnTo>
                  <a:lnTo>
                    <a:pt x="568" y="15331"/>
                  </a:lnTo>
                  <a:lnTo>
                    <a:pt x="679" y="15765"/>
                  </a:lnTo>
                  <a:lnTo>
                    <a:pt x="791" y="16177"/>
                  </a:lnTo>
                  <a:lnTo>
                    <a:pt x="924" y="16589"/>
                  </a:lnTo>
                  <a:lnTo>
                    <a:pt x="1069" y="16979"/>
                  </a:lnTo>
                  <a:lnTo>
                    <a:pt x="1225" y="17357"/>
                  </a:lnTo>
                  <a:lnTo>
                    <a:pt x="1392" y="17725"/>
                  </a:lnTo>
                  <a:lnTo>
                    <a:pt x="1570" y="18070"/>
                  </a:lnTo>
                  <a:lnTo>
                    <a:pt x="1770" y="18404"/>
                  </a:lnTo>
                  <a:lnTo>
                    <a:pt x="1982" y="18704"/>
                  </a:lnTo>
                  <a:lnTo>
                    <a:pt x="2093" y="18849"/>
                  </a:lnTo>
                  <a:lnTo>
                    <a:pt x="2216" y="18994"/>
                  </a:lnTo>
                  <a:lnTo>
                    <a:pt x="2338" y="19127"/>
                  </a:lnTo>
                  <a:lnTo>
                    <a:pt x="2461" y="19261"/>
                  </a:lnTo>
                  <a:lnTo>
                    <a:pt x="2594" y="19383"/>
                  </a:lnTo>
                  <a:lnTo>
                    <a:pt x="2728" y="19495"/>
                  </a:lnTo>
                  <a:lnTo>
                    <a:pt x="2862" y="19606"/>
                  </a:lnTo>
                  <a:lnTo>
                    <a:pt x="3006" y="19706"/>
                  </a:lnTo>
                  <a:lnTo>
                    <a:pt x="3151" y="19806"/>
                  </a:lnTo>
                  <a:lnTo>
                    <a:pt x="3296" y="19896"/>
                  </a:lnTo>
                  <a:lnTo>
                    <a:pt x="3452" y="19973"/>
                  </a:lnTo>
                  <a:lnTo>
                    <a:pt x="3619" y="20040"/>
                  </a:lnTo>
                  <a:lnTo>
                    <a:pt x="3786" y="20107"/>
                  </a:lnTo>
                  <a:lnTo>
                    <a:pt x="3953" y="20163"/>
                  </a:lnTo>
                  <a:lnTo>
                    <a:pt x="4231" y="20252"/>
                  </a:lnTo>
                  <a:lnTo>
                    <a:pt x="4509" y="20307"/>
                  </a:lnTo>
                  <a:lnTo>
                    <a:pt x="4788" y="20363"/>
                  </a:lnTo>
                  <a:lnTo>
                    <a:pt x="5055" y="20397"/>
                  </a:lnTo>
                  <a:lnTo>
                    <a:pt x="5333" y="20419"/>
                  </a:lnTo>
                  <a:lnTo>
                    <a:pt x="5868" y="20419"/>
                  </a:lnTo>
                  <a:lnTo>
                    <a:pt x="6135" y="20397"/>
                  </a:lnTo>
                  <a:lnTo>
                    <a:pt x="6402" y="20374"/>
                  </a:lnTo>
                  <a:lnTo>
                    <a:pt x="6669" y="20330"/>
                  </a:lnTo>
                  <a:lnTo>
                    <a:pt x="6936" y="20274"/>
                  </a:lnTo>
                  <a:lnTo>
                    <a:pt x="7192" y="20207"/>
                  </a:lnTo>
                  <a:lnTo>
                    <a:pt x="7449" y="20140"/>
                  </a:lnTo>
                  <a:lnTo>
                    <a:pt x="7705" y="20051"/>
                  </a:lnTo>
                  <a:lnTo>
                    <a:pt x="7950" y="19962"/>
                  </a:lnTo>
                  <a:lnTo>
                    <a:pt x="8206" y="19862"/>
                  </a:lnTo>
                  <a:lnTo>
                    <a:pt x="8451" y="19751"/>
                  </a:lnTo>
                  <a:lnTo>
                    <a:pt x="8695" y="19639"/>
                  </a:lnTo>
                  <a:lnTo>
                    <a:pt x="8940" y="19517"/>
                  </a:lnTo>
                  <a:lnTo>
                    <a:pt x="9174" y="19383"/>
                  </a:lnTo>
                  <a:lnTo>
                    <a:pt x="9642" y="19105"/>
                  </a:lnTo>
                  <a:lnTo>
                    <a:pt x="10098" y="18804"/>
                  </a:lnTo>
                  <a:lnTo>
                    <a:pt x="10544" y="18493"/>
                  </a:lnTo>
                  <a:lnTo>
                    <a:pt x="10967" y="18159"/>
                  </a:lnTo>
                  <a:lnTo>
                    <a:pt x="11379" y="17825"/>
                  </a:lnTo>
                  <a:lnTo>
                    <a:pt x="11779" y="17480"/>
                  </a:lnTo>
                  <a:lnTo>
                    <a:pt x="12492" y="16845"/>
                  </a:lnTo>
                  <a:lnTo>
                    <a:pt x="13127" y="16233"/>
                  </a:lnTo>
                  <a:lnTo>
                    <a:pt x="13416" y="15943"/>
                  </a:lnTo>
                  <a:lnTo>
                    <a:pt x="13694" y="15654"/>
                  </a:lnTo>
                  <a:lnTo>
                    <a:pt x="13950" y="15375"/>
                  </a:lnTo>
                  <a:lnTo>
                    <a:pt x="14195" y="15097"/>
                  </a:lnTo>
                  <a:lnTo>
                    <a:pt x="14429" y="14819"/>
                  </a:lnTo>
                  <a:lnTo>
                    <a:pt x="14641" y="14552"/>
                  </a:lnTo>
                  <a:lnTo>
                    <a:pt x="14830" y="14273"/>
                  </a:lnTo>
                  <a:lnTo>
                    <a:pt x="15019" y="13995"/>
                  </a:lnTo>
                  <a:lnTo>
                    <a:pt x="15186" y="13728"/>
                  </a:lnTo>
                  <a:lnTo>
                    <a:pt x="15342" y="13449"/>
                  </a:lnTo>
                  <a:lnTo>
                    <a:pt x="15476" y="13160"/>
                  </a:lnTo>
                  <a:lnTo>
                    <a:pt x="15598" y="12882"/>
                  </a:lnTo>
                  <a:lnTo>
                    <a:pt x="15710" y="12592"/>
                  </a:lnTo>
                  <a:lnTo>
                    <a:pt x="15810" y="12291"/>
                  </a:lnTo>
                  <a:lnTo>
                    <a:pt x="15899" y="11991"/>
                  </a:lnTo>
                  <a:lnTo>
                    <a:pt x="15966" y="11679"/>
                  </a:lnTo>
                  <a:lnTo>
                    <a:pt x="16032" y="11356"/>
                  </a:lnTo>
                  <a:lnTo>
                    <a:pt x="16077" y="11022"/>
                  </a:lnTo>
                  <a:lnTo>
                    <a:pt x="16110" y="10688"/>
                  </a:lnTo>
                  <a:lnTo>
                    <a:pt x="16133" y="10332"/>
                  </a:lnTo>
                  <a:lnTo>
                    <a:pt x="16155" y="9965"/>
                  </a:lnTo>
                  <a:lnTo>
                    <a:pt x="16155" y="9586"/>
                  </a:lnTo>
                  <a:lnTo>
                    <a:pt x="16144" y="9196"/>
                  </a:lnTo>
                  <a:lnTo>
                    <a:pt x="16121" y="8784"/>
                  </a:lnTo>
                  <a:lnTo>
                    <a:pt x="16088" y="8361"/>
                  </a:lnTo>
                  <a:lnTo>
                    <a:pt x="16055" y="7916"/>
                  </a:lnTo>
                  <a:lnTo>
                    <a:pt x="15999" y="7448"/>
                  </a:lnTo>
                  <a:lnTo>
                    <a:pt x="15943" y="6970"/>
                  </a:lnTo>
                  <a:lnTo>
                    <a:pt x="15888" y="6636"/>
                  </a:lnTo>
                  <a:lnTo>
                    <a:pt x="15821" y="6302"/>
                  </a:lnTo>
                  <a:lnTo>
                    <a:pt x="15732" y="5979"/>
                  </a:lnTo>
                  <a:lnTo>
                    <a:pt x="15632" y="5656"/>
                  </a:lnTo>
                  <a:lnTo>
                    <a:pt x="15520" y="5344"/>
                  </a:lnTo>
                  <a:lnTo>
                    <a:pt x="15387" y="5044"/>
                  </a:lnTo>
                  <a:lnTo>
                    <a:pt x="15253" y="4754"/>
                  </a:lnTo>
                  <a:lnTo>
                    <a:pt x="15097" y="4465"/>
                  </a:lnTo>
                  <a:lnTo>
                    <a:pt x="14930" y="4186"/>
                  </a:lnTo>
                  <a:lnTo>
                    <a:pt x="14752" y="3908"/>
                  </a:lnTo>
                  <a:lnTo>
                    <a:pt x="14552" y="3641"/>
                  </a:lnTo>
                  <a:lnTo>
                    <a:pt x="14351" y="3385"/>
                  </a:lnTo>
                  <a:lnTo>
                    <a:pt x="14140" y="3140"/>
                  </a:lnTo>
                  <a:lnTo>
                    <a:pt x="13917" y="2906"/>
                  </a:lnTo>
                  <a:lnTo>
                    <a:pt x="13683" y="2672"/>
                  </a:lnTo>
                  <a:lnTo>
                    <a:pt x="13438" y="2450"/>
                  </a:lnTo>
                  <a:lnTo>
                    <a:pt x="13193" y="2238"/>
                  </a:lnTo>
                  <a:lnTo>
                    <a:pt x="12926" y="2026"/>
                  </a:lnTo>
                  <a:lnTo>
                    <a:pt x="12670" y="1837"/>
                  </a:lnTo>
                  <a:lnTo>
                    <a:pt x="12392" y="1648"/>
                  </a:lnTo>
                  <a:lnTo>
                    <a:pt x="12113" y="1470"/>
                  </a:lnTo>
                  <a:lnTo>
                    <a:pt x="11824" y="1303"/>
                  </a:lnTo>
                  <a:lnTo>
                    <a:pt x="11523" y="1147"/>
                  </a:lnTo>
                  <a:lnTo>
                    <a:pt x="11234" y="991"/>
                  </a:lnTo>
                  <a:lnTo>
                    <a:pt x="10922" y="857"/>
                  </a:lnTo>
                  <a:lnTo>
                    <a:pt x="10622" y="724"/>
                  </a:lnTo>
                  <a:lnTo>
                    <a:pt x="10310" y="613"/>
                  </a:lnTo>
                  <a:lnTo>
                    <a:pt x="9987" y="501"/>
                  </a:lnTo>
                  <a:lnTo>
                    <a:pt x="9675" y="401"/>
                  </a:lnTo>
                  <a:lnTo>
                    <a:pt x="9352" y="312"/>
                  </a:lnTo>
                  <a:lnTo>
                    <a:pt x="9029" y="234"/>
                  </a:lnTo>
                  <a:lnTo>
                    <a:pt x="8707" y="167"/>
                  </a:lnTo>
                  <a:lnTo>
                    <a:pt x="8384" y="112"/>
                  </a:lnTo>
                  <a:lnTo>
                    <a:pt x="8050" y="67"/>
                  </a:lnTo>
                  <a:lnTo>
                    <a:pt x="7727" y="34"/>
                  </a:lnTo>
                  <a:lnTo>
                    <a:pt x="7404" y="11"/>
                  </a:lnTo>
                  <a:lnTo>
                    <a:pt x="7081" y="0"/>
                  </a:lnTo>
                  <a:close/>
                </a:path>
              </a:pathLst>
            </a:custGeom>
            <a:solidFill>
              <a:srgbClr val="FFC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313;p21">
              <a:extLst>
                <a:ext uri="{FF2B5EF4-FFF2-40B4-BE49-F238E27FC236}">
                  <a16:creationId xmlns:a16="http://schemas.microsoft.com/office/drawing/2014/main" id="{10ED891C-64D0-43FE-BD38-567E8550A193}"/>
                </a:ext>
              </a:extLst>
            </p:cNvPr>
            <p:cNvSpPr/>
            <p:nvPr/>
          </p:nvSpPr>
          <p:spPr>
            <a:xfrm>
              <a:off x="7467683" y="1400996"/>
              <a:ext cx="458039" cy="392470"/>
            </a:xfrm>
            <a:custGeom>
              <a:avLst/>
              <a:gdLst/>
              <a:ahLst/>
              <a:cxnLst/>
              <a:rect l="l" t="t" r="r" b="b"/>
              <a:pathLst>
                <a:path w="19518" h="16724" extrusionOk="0">
                  <a:moveTo>
                    <a:pt x="9631" y="1"/>
                  </a:moveTo>
                  <a:lnTo>
                    <a:pt x="9386" y="12"/>
                  </a:lnTo>
                  <a:lnTo>
                    <a:pt x="9141" y="23"/>
                  </a:lnTo>
                  <a:lnTo>
                    <a:pt x="8907" y="56"/>
                  </a:lnTo>
                  <a:lnTo>
                    <a:pt x="8662" y="90"/>
                  </a:lnTo>
                  <a:lnTo>
                    <a:pt x="8429" y="134"/>
                  </a:lnTo>
                  <a:lnTo>
                    <a:pt x="8184" y="190"/>
                  </a:lnTo>
                  <a:lnTo>
                    <a:pt x="7950" y="257"/>
                  </a:lnTo>
                  <a:lnTo>
                    <a:pt x="7716" y="324"/>
                  </a:lnTo>
                  <a:lnTo>
                    <a:pt x="7427" y="435"/>
                  </a:lnTo>
                  <a:lnTo>
                    <a:pt x="7126" y="546"/>
                  </a:lnTo>
                  <a:lnTo>
                    <a:pt x="6814" y="669"/>
                  </a:lnTo>
                  <a:lnTo>
                    <a:pt x="6514" y="813"/>
                  </a:lnTo>
                  <a:lnTo>
                    <a:pt x="6213" y="958"/>
                  </a:lnTo>
                  <a:lnTo>
                    <a:pt x="5924" y="1114"/>
                  </a:lnTo>
                  <a:lnTo>
                    <a:pt x="5634" y="1270"/>
                  </a:lnTo>
                  <a:lnTo>
                    <a:pt x="5367" y="1426"/>
                  </a:lnTo>
                  <a:lnTo>
                    <a:pt x="5100" y="1604"/>
                  </a:lnTo>
                  <a:lnTo>
                    <a:pt x="4832" y="1782"/>
                  </a:lnTo>
                  <a:lnTo>
                    <a:pt x="4320" y="2172"/>
                  </a:lnTo>
                  <a:lnTo>
                    <a:pt x="4053" y="2350"/>
                  </a:lnTo>
                  <a:lnTo>
                    <a:pt x="3786" y="2528"/>
                  </a:lnTo>
                  <a:lnTo>
                    <a:pt x="3508" y="2684"/>
                  </a:lnTo>
                  <a:lnTo>
                    <a:pt x="3363" y="2751"/>
                  </a:lnTo>
                  <a:lnTo>
                    <a:pt x="3218" y="2817"/>
                  </a:lnTo>
                  <a:lnTo>
                    <a:pt x="3062" y="2873"/>
                  </a:lnTo>
                  <a:lnTo>
                    <a:pt x="2906" y="2907"/>
                  </a:lnTo>
                  <a:lnTo>
                    <a:pt x="2739" y="2940"/>
                  </a:lnTo>
                  <a:lnTo>
                    <a:pt x="2583" y="2962"/>
                  </a:lnTo>
                  <a:lnTo>
                    <a:pt x="2416" y="2973"/>
                  </a:lnTo>
                  <a:lnTo>
                    <a:pt x="2249" y="2973"/>
                  </a:lnTo>
                  <a:lnTo>
                    <a:pt x="2082" y="2951"/>
                  </a:lnTo>
                  <a:lnTo>
                    <a:pt x="1927" y="2929"/>
                  </a:lnTo>
                  <a:lnTo>
                    <a:pt x="1771" y="2884"/>
                  </a:lnTo>
                  <a:lnTo>
                    <a:pt x="1626" y="2829"/>
                  </a:lnTo>
                  <a:lnTo>
                    <a:pt x="1481" y="2762"/>
                  </a:lnTo>
                  <a:lnTo>
                    <a:pt x="1359" y="2684"/>
                  </a:lnTo>
                  <a:lnTo>
                    <a:pt x="1236" y="2584"/>
                  </a:lnTo>
                  <a:lnTo>
                    <a:pt x="1125" y="2483"/>
                  </a:lnTo>
                  <a:lnTo>
                    <a:pt x="1036" y="2361"/>
                  </a:lnTo>
                  <a:lnTo>
                    <a:pt x="958" y="2216"/>
                  </a:lnTo>
                  <a:lnTo>
                    <a:pt x="802" y="2394"/>
                  </a:lnTo>
                  <a:lnTo>
                    <a:pt x="657" y="2573"/>
                  </a:lnTo>
                  <a:lnTo>
                    <a:pt x="568" y="2706"/>
                  </a:lnTo>
                  <a:lnTo>
                    <a:pt x="479" y="2829"/>
                  </a:lnTo>
                  <a:lnTo>
                    <a:pt x="412" y="2973"/>
                  </a:lnTo>
                  <a:lnTo>
                    <a:pt x="335" y="3107"/>
                  </a:lnTo>
                  <a:lnTo>
                    <a:pt x="279" y="3252"/>
                  </a:lnTo>
                  <a:lnTo>
                    <a:pt x="223" y="3396"/>
                  </a:lnTo>
                  <a:lnTo>
                    <a:pt x="168" y="3541"/>
                  </a:lnTo>
                  <a:lnTo>
                    <a:pt x="123" y="3697"/>
                  </a:lnTo>
                  <a:lnTo>
                    <a:pt x="56" y="3998"/>
                  </a:lnTo>
                  <a:lnTo>
                    <a:pt x="23" y="4309"/>
                  </a:lnTo>
                  <a:lnTo>
                    <a:pt x="1" y="4632"/>
                  </a:lnTo>
                  <a:lnTo>
                    <a:pt x="12" y="4944"/>
                  </a:lnTo>
                  <a:lnTo>
                    <a:pt x="34" y="5267"/>
                  </a:lnTo>
                  <a:lnTo>
                    <a:pt x="90" y="5579"/>
                  </a:lnTo>
                  <a:lnTo>
                    <a:pt x="168" y="5901"/>
                  </a:lnTo>
                  <a:lnTo>
                    <a:pt x="268" y="6202"/>
                  </a:lnTo>
                  <a:lnTo>
                    <a:pt x="390" y="6503"/>
                  </a:lnTo>
                  <a:lnTo>
                    <a:pt x="535" y="6792"/>
                  </a:lnTo>
                  <a:lnTo>
                    <a:pt x="702" y="7059"/>
                  </a:lnTo>
                  <a:lnTo>
                    <a:pt x="880" y="7326"/>
                  </a:lnTo>
                  <a:lnTo>
                    <a:pt x="1069" y="7560"/>
                  </a:lnTo>
                  <a:lnTo>
                    <a:pt x="1281" y="7772"/>
                  </a:lnTo>
                  <a:lnTo>
                    <a:pt x="1515" y="7972"/>
                  </a:lnTo>
                  <a:lnTo>
                    <a:pt x="1626" y="8061"/>
                  </a:lnTo>
                  <a:lnTo>
                    <a:pt x="1748" y="8150"/>
                  </a:lnTo>
                  <a:lnTo>
                    <a:pt x="1927" y="8262"/>
                  </a:lnTo>
                  <a:lnTo>
                    <a:pt x="2116" y="8351"/>
                  </a:lnTo>
                  <a:lnTo>
                    <a:pt x="2305" y="8440"/>
                  </a:lnTo>
                  <a:lnTo>
                    <a:pt x="2494" y="8507"/>
                  </a:lnTo>
                  <a:lnTo>
                    <a:pt x="2695" y="8573"/>
                  </a:lnTo>
                  <a:lnTo>
                    <a:pt x="2895" y="8618"/>
                  </a:lnTo>
                  <a:lnTo>
                    <a:pt x="3096" y="8662"/>
                  </a:lnTo>
                  <a:lnTo>
                    <a:pt x="3307" y="8696"/>
                  </a:lnTo>
                  <a:lnTo>
                    <a:pt x="3508" y="8718"/>
                  </a:lnTo>
                  <a:lnTo>
                    <a:pt x="3719" y="8740"/>
                  </a:lnTo>
                  <a:lnTo>
                    <a:pt x="3931" y="8740"/>
                  </a:lnTo>
                  <a:lnTo>
                    <a:pt x="4142" y="8752"/>
                  </a:lnTo>
                  <a:lnTo>
                    <a:pt x="4565" y="8740"/>
                  </a:lnTo>
                  <a:lnTo>
                    <a:pt x="4988" y="8707"/>
                  </a:lnTo>
                  <a:lnTo>
                    <a:pt x="5311" y="8674"/>
                  </a:lnTo>
                  <a:lnTo>
                    <a:pt x="5623" y="8629"/>
                  </a:lnTo>
                  <a:lnTo>
                    <a:pt x="5946" y="8585"/>
                  </a:lnTo>
                  <a:lnTo>
                    <a:pt x="6269" y="8529"/>
                  </a:lnTo>
                  <a:lnTo>
                    <a:pt x="6580" y="8462"/>
                  </a:lnTo>
                  <a:lnTo>
                    <a:pt x="6892" y="8384"/>
                  </a:lnTo>
                  <a:lnTo>
                    <a:pt x="7204" y="8284"/>
                  </a:lnTo>
                  <a:lnTo>
                    <a:pt x="7504" y="8184"/>
                  </a:lnTo>
                  <a:lnTo>
                    <a:pt x="7660" y="8128"/>
                  </a:lnTo>
                  <a:lnTo>
                    <a:pt x="7816" y="8061"/>
                  </a:lnTo>
                  <a:lnTo>
                    <a:pt x="8095" y="7917"/>
                  </a:lnTo>
                  <a:lnTo>
                    <a:pt x="8373" y="7761"/>
                  </a:lnTo>
                  <a:lnTo>
                    <a:pt x="8640" y="7594"/>
                  </a:lnTo>
                  <a:lnTo>
                    <a:pt x="8907" y="7416"/>
                  </a:lnTo>
                  <a:lnTo>
                    <a:pt x="9163" y="7249"/>
                  </a:lnTo>
                  <a:lnTo>
                    <a:pt x="9442" y="7093"/>
                  </a:lnTo>
                  <a:lnTo>
                    <a:pt x="9575" y="7026"/>
                  </a:lnTo>
                  <a:lnTo>
                    <a:pt x="9720" y="6959"/>
                  </a:lnTo>
                  <a:lnTo>
                    <a:pt x="9865" y="6903"/>
                  </a:lnTo>
                  <a:lnTo>
                    <a:pt x="9976" y="6859"/>
                  </a:lnTo>
                  <a:lnTo>
                    <a:pt x="10076" y="6825"/>
                  </a:lnTo>
                  <a:lnTo>
                    <a:pt x="10154" y="6814"/>
                  </a:lnTo>
                  <a:lnTo>
                    <a:pt x="10221" y="6825"/>
                  </a:lnTo>
                  <a:lnTo>
                    <a:pt x="10254" y="6837"/>
                  </a:lnTo>
                  <a:lnTo>
                    <a:pt x="10288" y="6870"/>
                  </a:lnTo>
                  <a:lnTo>
                    <a:pt x="10310" y="6915"/>
                  </a:lnTo>
                  <a:lnTo>
                    <a:pt x="10310" y="6981"/>
                  </a:lnTo>
                  <a:lnTo>
                    <a:pt x="10310" y="7048"/>
                  </a:lnTo>
                  <a:lnTo>
                    <a:pt x="10277" y="7226"/>
                  </a:lnTo>
                  <a:lnTo>
                    <a:pt x="10232" y="7449"/>
                  </a:lnTo>
                  <a:lnTo>
                    <a:pt x="10199" y="7705"/>
                  </a:lnTo>
                  <a:lnTo>
                    <a:pt x="10165" y="7994"/>
                  </a:lnTo>
                  <a:lnTo>
                    <a:pt x="10143" y="8284"/>
                  </a:lnTo>
                  <a:lnTo>
                    <a:pt x="10132" y="8573"/>
                  </a:lnTo>
                  <a:lnTo>
                    <a:pt x="10143" y="8863"/>
                  </a:lnTo>
                  <a:lnTo>
                    <a:pt x="10176" y="9152"/>
                  </a:lnTo>
                  <a:lnTo>
                    <a:pt x="10232" y="9442"/>
                  </a:lnTo>
                  <a:lnTo>
                    <a:pt x="10310" y="9720"/>
                  </a:lnTo>
                  <a:lnTo>
                    <a:pt x="10355" y="9854"/>
                  </a:lnTo>
                  <a:lnTo>
                    <a:pt x="10410" y="9987"/>
                  </a:lnTo>
                  <a:lnTo>
                    <a:pt x="10533" y="10266"/>
                  </a:lnTo>
                  <a:lnTo>
                    <a:pt x="10666" y="10522"/>
                  </a:lnTo>
                  <a:lnTo>
                    <a:pt x="10911" y="11000"/>
                  </a:lnTo>
                  <a:lnTo>
                    <a:pt x="11167" y="11446"/>
                  </a:lnTo>
                  <a:lnTo>
                    <a:pt x="11401" y="11847"/>
                  </a:lnTo>
                  <a:lnTo>
                    <a:pt x="11602" y="12225"/>
                  </a:lnTo>
                  <a:lnTo>
                    <a:pt x="11691" y="12403"/>
                  </a:lnTo>
                  <a:lnTo>
                    <a:pt x="11780" y="12581"/>
                  </a:lnTo>
                  <a:lnTo>
                    <a:pt x="11846" y="12760"/>
                  </a:lnTo>
                  <a:lnTo>
                    <a:pt x="11913" y="12938"/>
                  </a:lnTo>
                  <a:lnTo>
                    <a:pt x="11958" y="13116"/>
                  </a:lnTo>
                  <a:lnTo>
                    <a:pt x="11991" y="13305"/>
                  </a:lnTo>
                  <a:lnTo>
                    <a:pt x="12715" y="12982"/>
                  </a:lnTo>
                  <a:lnTo>
                    <a:pt x="12737" y="12882"/>
                  </a:lnTo>
                  <a:lnTo>
                    <a:pt x="12759" y="12760"/>
                  </a:lnTo>
                  <a:lnTo>
                    <a:pt x="12793" y="12615"/>
                  </a:lnTo>
                  <a:lnTo>
                    <a:pt x="12848" y="12437"/>
                  </a:lnTo>
                  <a:lnTo>
                    <a:pt x="12915" y="12247"/>
                  </a:lnTo>
                  <a:lnTo>
                    <a:pt x="13004" y="12047"/>
                  </a:lnTo>
                  <a:lnTo>
                    <a:pt x="13116" y="11847"/>
                  </a:lnTo>
                  <a:lnTo>
                    <a:pt x="13171" y="11746"/>
                  </a:lnTo>
                  <a:lnTo>
                    <a:pt x="13249" y="11646"/>
                  </a:lnTo>
                  <a:lnTo>
                    <a:pt x="13327" y="11546"/>
                  </a:lnTo>
                  <a:lnTo>
                    <a:pt x="13405" y="11457"/>
                  </a:lnTo>
                  <a:lnTo>
                    <a:pt x="13494" y="11379"/>
                  </a:lnTo>
                  <a:lnTo>
                    <a:pt x="13594" y="11290"/>
                  </a:lnTo>
                  <a:lnTo>
                    <a:pt x="13706" y="11223"/>
                  </a:lnTo>
                  <a:lnTo>
                    <a:pt x="13817" y="11156"/>
                  </a:lnTo>
                  <a:lnTo>
                    <a:pt x="13940" y="11101"/>
                  </a:lnTo>
                  <a:lnTo>
                    <a:pt x="14073" y="11056"/>
                  </a:lnTo>
                  <a:lnTo>
                    <a:pt x="14207" y="11023"/>
                  </a:lnTo>
                  <a:lnTo>
                    <a:pt x="14363" y="10989"/>
                  </a:lnTo>
                  <a:lnTo>
                    <a:pt x="14518" y="10978"/>
                  </a:lnTo>
                  <a:lnTo>
                    <a:pt x="14685" y="10989"/>
                  </a:lnTo>
                  <a:lnTo>
                    <a:pt x="14864" y="11000"/>
                  </a:lnTo>
                  <a:lnTo>
                    <a:pt x="15053" y="11034"/>
                  </a:lnTo>
                  <a:lnTo>
                    <a:pt x="15142" y="11056"/>
                  </a:lnTo>
                  <a:lnTo>
                    <a:pt x="15231" y="11090"/>
                  </a:lnTo>
                  <a:lnTo>
                    <a:pt x="15320" y="11123"/>
                  </a:lnTo>
                  <a:lnTo>
                    <a:pt x="15398" y="11167"/>
                  </a:lnTo>
                  <a:lnTo>
                    <a:pt x="15476" y="11223"/>
                  </a:lnTo>
                  <a:lnTo>
                    <a:pt x="15543" y="11279"/>
                  </a:lnTo>
                  <a:lnTo>
                    <a:pt x="15621" y="11334"/>
                  </a:lnTo>
                  <a:lnTo>
                    <a:pt x="15676" y="11401"/>
                  </a:lnTo>
                  <a:lnTo>
                    <a:pt x="15799" y="11546"/>
                  </a:lnTo>
                  <a:lnTo>
                    <a:pt x="15899" y="11713"/>
                  </a:lnTo>
                  <a:lnTo>
                    <a:pt x="15999" y="11902"/>
                  </a:lnTo>
                  <a:lnTo>
                    <a:pt x="16077" y="12103"/>
                  </a:lnTo>
                  <a:lnTo>
                    <a:pt x="16144" y="12314"/>
                  </a:lnTo>
                  <a:lnTo>
                    <a:pt x="16200" y="12537"/>
                  </a:lnTo>
                  <a:lnTo>
                    <a:pt x="16244" y="12782"/>
                  </a:lnTo>
                  <a:lnTo>
                    <a:pt x="16278" y="13016"/>
                  </a:lnTo>
                  <a:lnTo>
                    <a:pt x="16311" y="13272"/>
                  </a:lnTo>
                  <a:lnTo>
                    <a:pt x="16333" y="13517"/>
                  </a:lnTo>
                  <a:lnTo>
                    <a:pt x="16356" y="14029"/>
                  </a:lnTo>
                  <a:lnTo>
                    <a:pt x="16356" y="14541"/>
                  </a:lnTo>
                  <a:lnTo>
                    <a:pt x="16356" y="15031"/>
                  </a:lnTo>
                  <a:lnTo>
                    <a:pt x="16322" y="15888"/>
                  </a:lnTo>
                  <a:lnTo>
                    <a:pt x="16322" y="16222"/>
                  </a:lnTo>
                  <a:lnTo>
                    <a:pt x="16333" y="16489"/>
                  </a:lnTo>
                  <a:lnTo>
                    <a:pt x="16356" y="16589"/>
                  </a:lnTo>
                  <a:lnTo>
                    <a:pt x="16378" y="16656"/>
                  </a:lnTo>
                  <a:lnTo>
                    <a:pt x="16400" y="16701"/>
                  </a:lnTo>
                  <a:lnTo>
                    <a:pt x="16422" y="16712"/>
                  </a:lnTo>
                  <a:lnTo>
                    <a:pt x="16433" y="16723"/>
                  </a:lnTo>
                  <a:lnTo>
                    <a:pt x="16478" y="16712"/>
                  </a:lnTo>
                  <a:lnTo>
                    <a:pt x="16534" y="16690"/>
                  </a:lnTo>
                  <a:lnTo>
                    <a:pt x="16589" y="16645"/>
                  </a:lnTo>
                  <a:lnTo>
                    <a:pt x="16667" y="16578"/>
                  </a:lnTo>
                  <a:lnTo>
                    <a:pt x="16823" y="16411"/>
                  </a:lnTo>
                  <a:lnTo>
                    <a:pt x="17001" y="16189"/>
                  </a:lnTo>
                  <a:lnTo>
                    <a:pt x="17191" y="15899"/>
                  </a:lnTo>
                  <a:lnTo>
                    <a:pt x="17402" y="15565"/>
                  </a:lnTo>
                  <a:lnTo>
                    <a:pt x="17625" y="15176"/>
                  </a:lnTo>
                  <a:lnTo>
                    <a:pt x="17847" y="14741"/>
                  </a:lnTo>
                  <a:lnTo>
                    <a:pt x="18081" y="14263"/>
                  </a:lnTo>
                  <a:lnTo>
                    <a:pt x="18304" y="13739"/>
                  </a:lnTo>
                  <a:lnTo>
                    <a:pt x="18527" y="13183"/>
                  </a:lnTo>
                  <a:lnTo>
                    <a:pt x="18727" y="12604"/>
                  </a:lnTo>
                  <a:lnTo>
                    <a:pt x="18927" y="11980"/>
                  </a:lnTo>
                  <a:lnTo>
                    <a:pt x="19016" y="11669"/>
                  </a:lnTo>
                  <a:lnTo>
                    <a:pt x="19094" y="11346"/>
                  </a:lnTo>
                  <a:lnTo>
                    <a:pt x="19172" y="11012"/>
                  </a:lnTo>
                  <a:lnTo>
                    <a:pt x="19239" y="10678"/>
                  </a:lnTo>
                  <a:lnTo>
                    <a:pt x="19306" y="10344"/>
                  </a:lnTo>
                  <a:lnTo>
                    <a:pt x="19362" y="9998"/>
                  </a:lnTo>
                  <a:lnTo>
                    <a:pt x="19417" y="9653"/>
                  </a:lnTo>
                  <a:lnTo>
                    <a:pt x="19451" y="9330"/>
                  </a:lnTo>
                  <a:lnTo>
                    <a:pt x="19484" y="9008"/>
                  </a:lnTo>
                  <a:lnTo>
                    <a:pt x="19506" y="8696"/>
                  </a:lnTo>
                  <a:lnTo>
                    <a:pt x="19517" y="8395"/>
                  </a:lnTo>
                  <a:lnTo>
                    <a:pt x="19517" y="8095"/>
                  </a:lnTo>
                  <a:lnTo>
                    <a:pt x="19506" y="7816"/>
                  </a:lnTo>
                  <a:lnTo>
                    <a:pt x="19495" y="7538"/>
                  </a:lnTo>
                  <a:lnTo>
                    <a:pt x="19473" y="7271"/>
                  </a:lnTo>
                  <a:lnTo>
                    <a:pt x="19428" y="7015"/>
                  </a:lnTo>
                  <a:lnTo>
                    <a:pt x="19384" y="6770"/>
                  </a:lnTo>
                  <a:lnTo>
                    <a:pt x="19339" y="6525"/>
                  </a:lnTo>
                  <a:lnTo>
                    <a:pt x="19272" y="6291"/>
                  </a:lnTo>
                  <a:lnTo>
                    <a:pt x="19195" y="6068"/>
                  </a:lnTo>
                  <a:lnTo>
                    <a:pt x="19117" y="5857"/>
                  </a:lnTo>
                  <a:lnTo>
                    <a:pt x="19016" y="5645"/>
                  </a:lnTo>
                  <a:lnTo>
                    <a:pt x="18916" y="5445"/>
                  </a:lnTo>
                  <a:lnTo>
                    <a:pt x="18805" y="5256"/>
                  </a:lnTo>
                  <a:lnTo>
                    <a:pt x="18671" y="5078"/>
                  </a:lnTo>
                  <a:lnTo>
                    <a:pt x="18538" y="4899"/>
                  </a:lnTo>
                  <a:lnTo>
                    <a:pt x="18393" y="4732"/>
                  </a:lnTo>
                  <a:lnTo>
                    <a:pt x="18237" y="4577"/>
                  </a:lnTo>
                  <a:lnTo>
                    <a:pt x="18070" y="4421"/>
                  </a:lnTo>
                  <a:lnTo>
                    <a:pt x="17892" y="4276"/>
                  </a:lnTo>
                  <a:lnTo>
                    <a:pt x="17703" y="4142"/>
                  </a:lnTo>
                  <a:lnTo>
                    <a:pt x="17502" y="4009"/>
                  </a:lnTo>
                  <a:lnTo>
                    <a:pt x="17302" y="3886"/>
                  </a:lnTo>
                  <a:lnTo>
                    <a:pt x="17079" y="3775"/>
                  </a:lnTo>
                  <a:lnTo>
                    <a:pt x="16845" y="3664"/>
                  </a:lnTo>
                  <a:lnTo>
                    <a:pt x="16600" y="3563"/>
                  </a:lnTo>
                  <a:lnTo>
                    <a:pt x="16344" y="3463"/>
                  </a:lnTo>
                  <a:lnTo>
                    <a:pt x="16077" y="3374"/>
                  </a:lnTo>
                  <a:lnTo>
                    <a:pt x="16033" y="3352"/>
                  </a:lnTo>
                  <a:lnTo>
                    <a:pt x="15977" y="3296"/>
                  </a:lnTo>
                  <a:lnTo>
                    <a:pt x="15832" y="3151"/>
                  </a:lnTo>
                  <a:lnTo>
                    <a:pt x="15610" y="2873"/>
                  </a:lnTo>
                  <a:lnTo>
                    <a:pt x="15342" y="2606"/>
                  </a:lnTo>
                  <a:lnTo>
                    <a:pt x="15064" y="2350"/>
                  </a:lnTo>
                  <a:lnTo>
                    <a:pt x="14775" y="2094"/>
                  </a:lnTo>
                  <a:lnTo>
                    <a:pt x="14485" y="1849"/>
                  </a:lnTo>
                  <a:lnTo>
                    <a:pt x="14184" y="1615"/>
                  </a:lnTo>
                  <a:lnTo>
                    <a:pt x="13873" y="1392"/>
                  </a:lnTo>
                  <a:lnTo>
                    <a:pt x="13561" y="1181"/>
                  </a:lnTo>
                  <a:lnTo>
                    <a:pt x="13238" y="980"/>
                  </a:lnTo>
                  <a:lnTo>
                    <a:pt x="12904" y="802"/>
                  </a:lnTo>
                  <a:lnTo>
                    <a:pt x="12570" y="635"/>
                  </a:lnTo>
                  <a:lnTo>
                    <a:pt x="12225" y="491"/>
                  </a:lnTo>
                  <a:lnTo>
                    <a:pt x="11869" y="357"/>
                  </a:lnTo>
                  <a:lnTo>
                    <a:pt x="11512" y="246"/>
                  </a:lnTo>
                  <a:lnTo>
                    <a:pt x="11145" y="145"/>
                  </a:lnTo>
                  <a:lnTo>
                    <a:pt x="10778" y="79"/>
                  </a:lnTo>
                  <a:lnTo>
                    <a:pt x="10399" y="23"/>
                  </a:lnTo>
                  <a:lnTo>
                    <a:pt x="100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314;p21">
              <a:extLst>
                <a:ext uri="{FF2B5EF4-FFF2-40B4-BE49-F238E27FC236}">
                  <a16:creationId xmlns:a16="http://schemas.microsoft.com/office/drawing/2014/main" id="{9DAECDDF-4139-468E-94E8-99FD6E4F3131}"/>
                </a:ext>
              </a:extLst>
            </p:cNvPr>
            <p:cNvSpPr/>
            <p:nvPr/>
          </p:nvSpPr>
          <p:spPr>
            <a:xfrm>
              <a:off x="7584997" y="1712691"/>
              <a:ext cx="20651" cy="77372"/>
            </a:xfrm>
            <a:custGeom>
              <a:avLst/>
              <a:gdLst/>
              <a:ahLst/>
              <a:cxnLst/>
              <a:rect l="l" t="t" r="r" b="b"/>
              <a:pathLst>
                <a:path w="880" h="3297" fill="none" extrusionOk="0">
                  <a:moveTo>
                    <a:pt x="880" y="1"/>
                  </a:moveTo>
                  <a:lnTo>
                    <a:pt x="880" y="1"/>
                  </a:lnTo>
                  <a:lnTo>
                    <a:pt x="880" y="79"/>
                  </a:lnTo>
                  <a:lnTo>
                    <a:pt x="858" y="301"/>
                  </a:lnTo>
                  <a:lnTo>
                    <a:pt x="813" y="635"/>
                  </a:lnTo>
                  <a:lnTo>
                    <a:pt x="746" y="1036"/>
                  </a:lnTo>
                  <a:lnTo>
                    <a:pt x="691" y="1259"/>
                  </a:lnTo>
                  <a:lnTo>
                    <a:pt x="635" y="1482"/>
                  </a:lnTo>
                  <a:lnTo>
                    <a:pt x="557" y="1704"/>
                  </a:lnTo>
                  <a:lnTo>
                    <a:pt x="479" y="1927"/>
                  </a:lnTo>
                  <a:lnTo>
                    <a:pt x="379" y="2138"/>
                  </a:lnTo>
                  <a:lnTo>
                    <a:pt x="268" y="2350"/>
                  </a:lnTo>
                  <a:lnTo>
                    <a:pt x="145" y="2539"/>
                  </a:lnTo>
                  <a:lnTo>
                    <a:pt x="78" y="2617"/>
                  </a:lnTo>
                  <a:lnTo>
                    <a:pt x="0" y="2706"/>
                  </a:lnTo>
                  <a:lnTo>
                    <a:pt x="0" y="2706"/>
                  </a:lnTo>
                  <a:lnTo>
                    <a:pt x="223" y="2873"/>
                  </a:lnTo>
                  <a:lnTo>
                    <a:pt x="479" y="3063"/>
                  </a:lnTo>
                  <a:lnTo>
                    <a:pt x="835" y="3296"/>
                  </a:lnTo>
                </a:path>
              </a:pathLst>
            </a:custGeom>
            <a:noFill/>
            <a:ln w="4175" cap="rnd" cmpd="sng">
              <a:solidFill>
                <a:srgbClr val="C96B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315;p21">
              <a:extLst>
                <a:ext uri="{FF2B5EF4-FFF2-40B4-BE49-F238E27FC236}">
                  <a16:creationId xmlns:a16="http://schemas.microsoft.com/office/drawing/2014/main" id="{6C6E2B9A-8584-4D4E-8364-EE59B24F7C0C}"/>
                </a:ext>
              </a:extLst>
            </p:cNvPr>
            <p:cNvSpPr/>
            <p:nvPr/>
          </p:nvSpPr>
          <p:spPr>
            <a:xfrm>
              <a:off x="7666241" y="1712691"/>
              <a:ext cx="23022" cy="32174"/>
            </a:xfrm>
            <a:custGeom>
              <a:avLst/>
              <a:gdLst/>
              <a:ahLst/>
              <a:cxnLst/>
              <a:rect l="l" t="t" r="r" b="b"/>
              <a:pathLst>
                <a:path w="981" h="1371" extrusionOk="0">
                  <a:moveTo>
                    <a:pt x="524" y="1"/>
                  </a:moveTo>
                  <a:lnTo>
                    <a:pt x="469" y="12"/>
                  </a:lnTo>
                  <a:lnTo>
                    <a:pt x="379" y="34"/>
                  </a:lnTo>
                  <a:lnTo>
                    <a:pt x="290" y="90"/>
                  </a:lnTo>
                  <a:lnTo>
                    <a:pt x="201" y="168"/>
                  </a:lnTo>
                  <a:lnTo>
                    <a:pt x="135" y="257"/>
                  </a:lnTo>
                  <a:lnTo>
                    <a:pt x="79" y="368"/>
                  </a:lnTo>
                  <a:lnTo>
                    <a:pt x="34" y="491"/>
                  </a:lnTo>
                  <a:lnTo>
                    <a:pt x="12" y="635"/>
                  </a:lnTo>
                  <a:lnTo>
                    <a:pt x="1" y="769"/>
                  </a:lnTo>
                  <a:lnTo>
                    <a:pt x="12" y="903"/>
                  </a:lnTo>
                  <a:lnTo>
                    <a:pt x="45" y="1025"/>
                  </a:lnTo>
                  <a:lnTo>
                    <a:pt x="90" y="1136"/>
                  </a:lnTo>
                  <a:lnTo>
                    <a:pt x="157" y="1226"/>
                  </a:lnTo>
                  <a:lnTo>
                    <a:pt x="235" y="1292"/>
                  </a:lnTo>
                  <a:lnTo>
                    <a:pt x="313" y="1348"/>
                  </a:lnTo>
                  <a:lnTo>
                    <a:pt x="368" y="1359"/>
                  </a:lnTo>
                  <a:lnTo>
                    <a:pt x="413" y="1370"/>
                  </a:lnTo>
                  <a:lnTo>
                    <a:pt x="513" y="1370"/>
                  </a:lnTo>
                  <a:lnTo>
                    <a:pt x="613" y="1337"/>
                  </a:lnTo>
                  <a:lnTo>
                    <a:pt x="702" y="1292"/>
                  </a:lnTo>
                  <a:lnTo>
                    <a:pt x="780" y="1214"/>
                  </a:lnTo>
                  <a:lnTo>
                    <a:pt x="847" y="1114"/>
                  </a:lnTo>
                  <a:lnTo>
                    <a:pt x="914" y="1003"/>
                  </a:lnTo>
                  <a:lnTo>
                    <a:pt x="958" y="880"/>
                  </a:lnTo>
                  <a:lnTo>
                    <a:pt x="981" y="747"/>
                  </a:lnTo>
                  <a:lnTo>
                    <a:pt x="981" y="602"/>
                  </a:lnTo>
                  <a:lnTo>
                    <a:pt x="970" y="480"/>
                  </a:lnTo>
                  <a:lnTo>
                    <a:pt x="936" y="357"/>
                  </a:lnTo>
                  <a:lnTo>
                    <a:pt x="892" y="246"/>
                  </a:lnTo>
                  <a:lnTo>
                    <a:pt x="836" y="157"/>
                  </a:lnTo>
                  <a:lnTo>
                    <a:pt x="758" y="79"/>
                  </a:lnTo>
                  <a:lnTo>
                    <a:pt x="669" y="34"/>
                  </a:lnTo>
                  <a:lnTo>
                    <a:pt x="624" y="12"/>
                  </a:lnTo>
                  <a:lnTo>
                    <a:pt x="569" y="1"/>
                  </a:lnTo>
                  <a:close/>
                </a:path>
              </a:pathLst>
            </a:custGeom>
            <a:solidFill>
              <a:srgbClr val="382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316;p21">
              <a:extLst>
                <a:ext uri="{FF2B5EF4-FFF2-40B4-BE49-F238E27FC236}">
                  <a16:creationId xmlns:a16="http://schemas.microsoft.com/office/drawing/2014/main" id="{B73168D0-8F9A-48CB-B88D-625EDAD2A833}"/>
                </a:ext>
              </a:extLst>
            </p:cNvPr>
            <p:cNvSpPr/>
            <p:nvPr/>
          </p:nvSpPr>
          <p:spPr>
            <a:xfrm>
              <a:off x="7654484" y="1656276"/>
              <a:ext cx="56721" cy="10983"/>
            </a:xfrm>
            <a:custGeom>
              <a:avLst/>
              <a:gdLst/>
              <a:ahLst/>
              <a:cxnLst/>
              <a:rect l="l" t="t" r="r" b="b"/>
              <a:pathLst>
                <a:path w="2417" h="468" fill="none" extrusionOk="0">
                  <a:moveTo>
                    <a:pt x="1" y="301"/>
                  </a:moveTo>
                  <a:lnTo>
                    <a:pt x="1" y="301"/>
                  </a:lnTo>
                  <a:lnTo>
                    <a:pt x="68" y="289"/>
                  </a:lnTo>
                  <a:lnTo>
                    <a:pt x="246" y="245"/>
                  </a:lnTo>
                  <a:lnTo>
                    <a:pt x="524" y="189"/>
                  </a:lnTo>
                  <a:lnTo>
                    <a:pt x="691" y="167"/>
                  </a:lnTo>
                  <a:lnTo>
                    <a:pt x="869" y="156"/>
                  </a:lnTo>
                  <a:lnTo>
                    <a:pt x="1059" y="145"/>
                  </a:lnTo>
                  <a:lnTo>
                    <a:pt x="1259" y="145"/>
                  </a:lnTo>
                  <a:lnTo>
                    <a:pt x="1459" y="156"/>
                  </a:lnTo>
                  <a:lnTo>
                    <a:pt x="1660" y="178"/>
                  </a:lnTo>
                  <a:lnTo>
                    <a:pt x="1860" y="223"/>
                  </a:lnTo>
                  <a:lnTo>
                    <a:pt x="2049" y="289"/>
                  </a:lnTo>
                  <a:lnTo>
                    <a:pt x="2239" y="367"/>
                  </a:lnTo>
                  <a:lnTo>
                    <a:pt x="2328" y="412"/>
                  </a:lnTo>
                  <a:lnTo>
                    <a:pt x="2417" y="468"/>
                  </a:lnTo>
                  <a:lnTo>
                    <a:pt x="2417" y="468"/>
                  </a:lnTo>
                  <a:lnTo>
                    <a:pt x="2372" y="434"/>
                  </a:lnTo>
                  <a:lnTo>
                    <a:pt x="2239" y="334"/>
                  </a:lnTo>
                  <a:lnTo>
                    <a:pt x="2139" y="278"/>
                  </a:lnTo>
                  <a:lnTo>
                    <a:pt x="2027" y="223"/>
                  </a:lnTo>
                  <a:lnTo>
                    <a:pt x="1894" y="156"/>
                  </a:lnTo>
                  <a:lnTo>
                    <a:pt x="1738" y="100"/>
                  </a:lnTo>
                  <a:lnTo>
                    <a:pt x="1571" y="56"/>
                  </a:lnTo>
                  <a:lnTo>
                    <a:pt x="1393" y="22"/>
                  </a:lnTo>
                  <a:lnTo>
                    <a:pt x="1192" y="0"/>
                  </a:lnTo>
                  <a:lnTo>
                    <a:pt x="981" y="11"/>
                  </a:lnTo>
                  <a:lnTo>
                    <a:pt x="747" y="33"/>
                  </a:lnTo>
                  <a:lnTo>
                    <a:pt x="636" y="56"/>
                  </a:lnTo>
                  <a:lnTo>
                    <a:pt x="513" y="89"/>
                  </a:lnTo>
                  <a:lnTo>
                    <a:pt x="391" y="134"/>
                  </a:lnTo>
                  <a:lnTo>
                    <a:pt x="257" y="178"/>
                  </a:lnTo>
                  <a:lnTo>
                    <a:pt x="135" y="234"/>
                  </a:lnTo>
                  <a:lnTo>
                    <a:pt x="1" y="301"/>
                  </a:lnTo>
                  <a:lnTo>
                    <a:pt x="1" y="301"/>
                  </a:lnTo>
                  <a:close/>
                </a:path>
              </a:pathLst>
            </a:custGeom>
            <a:noFill/>
            <a:ln w="6125" cap="rnd" cmpd="sng">
              <a:solidFill>
                <a:srgbClr val="4310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317;p21">
              <a:extLst>
                <a:ext uri="{FF2B5EF4-FFF2-40B4-BE49-F238E27FC236}">
                  <a16:creationId xmlns:a16="http://schemas.microsoft.com/office/drawing/2014/main" id="{172416C2-0351-490E-B21E-5F030AF51AA7}"/>
                </a:ext>
              </a:extLst>
            </p:cNvPr>
            <p:cNvSpPr/>
            <p:nvPr/>
          </p:nvSpPr>
          <p:spPr>
            <a:xfrm>
              <a:off x="7571409" y="1825828"/>
              <a:ext cx="81808" cy="47052"/>
            </a:xfrm>
            <a:custGeom>
              <a:avLst/>
              <a:gdLst/>
              <a:ahLst/>
              <a:cxnLst/>
              <a:rect l="l" t="t" r="r" b="b"/>
              <a:pathLst>
                <a:path w="3486" h="2005" extrusionOk="0">
                  <a:moveTo>
                    <a:pt x="234" y="1"/>
                  </a:moveTo>
                  <a:lnTo>
                    <a:pt x="179" y="12"/>
                  </a:lnTo>
                  <a:lnTo>
                    <a:pt x="145" y="23"/>
                  </a:lnTo>
                  <a:lnTo>
                    <a:pt x="112" y="45"/>
                  </a:lnTo>
                  <a:lnTo>
                    <a:pt x="67" y="112"/>
                  </a:lnTo>
                  <a:lnTo>
                    <a:pt x="34" y="190"/>
                  </a:lnTo>
                  <a:lnTo>
                    <a:pt x="12" y="279"/>
                  </a:lnTo>
                  <a:lnTo>
                    <a:pt x="0" y="368"/>
                  </a:lnTo>
                  <a:lnTo>
                    <a:pt x="0" y="457"/>
                  </a:lnTo>
                  <a:lnTo>
                    <a:pt x="0" y="546"/>
                  </a:lnTo>
                  <a:lnTo>
                    <a:pt x="12" y="624"/>
                  </a:lnTo>
                  <a:lnTo>
                    <a:pt x="67" y="813"/>
                  </a:lnTo>
                  <a:lnTo>
                    <a:pt x="145" y="1003"/>
                  </a:lnTo>
                  <a:lnTo>
                    <a:pt x="234" y="1181"/>
                  </a:lnTo>
                  <a:lnTo>
                    <a:pt x="357" y="1348"/>
                  </a:lnTo>
                  <a:lnTo>
                    <a:pt x="490" y="1492"/>
                  </a:lnTo>
                  <a:lnTo>
                    <a:pt x="635" y="1626"/>
                  </a:lnTo>
                  <a:lnTo>
                    <a:pt x="802" y="1737"/>
                  </a:lnTo>
                  <a:lnTo>
                    <a:pt x="980" y="1826"/>
                  </a:lnTo>
                  <a:lnTo>
                    <a:pt x="1158" y="1904"/>
                  </a:lnTo>
                  <a:lnTo>
                    <a:pt x="1348" y="1960"/>
                  </a:lnTo>
                  <a:lnTo>
                    <a:pt x="1548" y="1993"/>
                  </a:lnTo>
                  <a:lnTo>
                    <a:pt x="1748" y="2005"/>
                  </a:lnTo>
                  <a:lnTo>
                    <a:pt x="1860" y="1993"/>
                  </a:lnTo>
                  <a:lnTo>
                    <a:pt x="1982" y="1982"/>
                  </a:lnTo>
                  <a:lnTo>
                    <a:pt x="2094" y="1960"/>
                  </a:lnTo>
                  <a:lnTo>
                    <a:pt x="2216" y="1938"/>
                  </a:lnTo>
                  <a:lnTo>
                    <a:pt x="2327" y="1904"/>
                  </a:lnTo>
                  <a:lnTo>
                    <a:pt x="2439" y="1860"/>
                  </a:lnTo>
                  <a:lnTo>
                    <a:pt x="2539" y="1804"/>
                  </a:lnTo>
                  <a:lnTo>
                    <a:pt x="2639" y="1749"/>
                  </a:lnTo>
                  <a:lnTo>
                    <a:pt x="2739" y="1682"/>
                  </a:lnTo>
                  <a:lnTo>
                    <a:pt x="2840" y="1615"/>
                  </a:lnTo>
                  <a:lnTo>
                    <a:pt x="2929" y="1537"/>
                  </a:lnTo>
                  <a:lnTo>
                    <a:pt x="3007" y="1459"/>
                  </a:lnTo>
                  <a:lnTo>
                    <a:pt x="3096" y="1370"/>
                  </a:lnTo>
                  <a:lnTo>
                    <a:pt x="3162" y="1281"/>
                  </a:lnTo>
                  <a:lnTo>
                    <a:pt x="3229" y="1181"/>
                  </a:lnTo>
                  <a:lnTo>
                    <a:pt x="3296" y="1081"/>
                  </a:lnTo>
                  <a:lnTo>
                    <a:pt x="3385" y="869"/>
                  </a:lnTo>
                  <a:lnTo>
                    <a:pt x="3430" y="758"/>
                  </a:lnTo>
                  <a:lnTo>
                    <a:pt x="3463" y="635"/>
                  </a:lnTo>
                  <a:lnTo>
                    <a:pt x="3485" y="513"/>
                  </a:lnTo>
                  <a:lnTo>
                    <a:pt x="3485" y="401"/>
                  </a:lnTo>
                  <a:lnTo>
                    <a:pt x="3474" y="290"/>
                  </a:lnTo>
                  <a:lnTo>
                    <a:pt x="3452" y="234"/>
                  </a:lnTo>
                  <a:lnTo>
                    <a:pt x="3430" y="190"/>
                  </a:lnTo>
                  <a:lnTo>
                    <a:pt x="3396" y="145"/>
                  </a:lnTo>
                  <a:lnTo>
                    <a:pt x="3363" y="101"/>
                  </a:lnTo>
                  <a:lnTo>
                    <a:pt x="3329" y="79"/>
                  </a:lnTo>
                  <a:lnTo>
                    <a:pt x="3296" y="56"/>
                  </a:lnTo>
                  <a:lnTo>
                    <a:pt x="3207" y="23"/>
                  </a:lnTo>
                  <a:lnTo>
                    <a:pt x="3118" y="12"/>
                  </a:lnTo>
                  <a:lnTo>
                    <a:pt x="3029" y="23"/>
                  </a:lnTo>
                  <a:lnTo>
                    <a:pt x="2929" y="34"/>
                  </a:lnTo>
                  <a:lnTo>
                    <a:pt x="2739" y="56"/>
                  </a:lnTo>
                  <a:lnTo>
                    <a:pt x="2472" y="90"/>
                  </a:lnTo>
                  <a:lnTo>
                    <a:pt x="2205" y="123"/>
                  </a:lnTo>
                  <a:lnTo>
                    <a:pt x="1938" y="134"/>
                  </a:lnTo>
                  <a:lnTo>
                    <a:pt x="1236" y="134"/>
                  </a:lnTo>
                  <a:lnTo>
                    <a:pt x="813" y="101"/>
                  </a:lnTo>
                  <a:lnTo>
                    <a:pt x="669" y="67"/>
                  </a:lnTo>
                  <a:lnTo>
                    <a:pt x="490" y="34"/>
                  </a:lnTo>
                  <a:lnTo>
                    <a:pt x="3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318;p21">
              <a:extLst>
                <a:ext uri="{FF2B5EF4-FFF2-40B4-BE49-F238E27FC236}">
                  <a16:creationId xmlns:a16="http://schemas.microsoft.com/office/drawing/2014/main" id="{9C993974-7D34-4245-A19A-5D16EA09A227}"/>
                </a:ext>
              </a:extLst>
            </p:cNvPr>
            <p:cNvSpPr/>
            <p:nvPr/>
          </p:nvSpPr>
          <p:spPr>
            <a:xfrm>
              <a:off x="7540573" y="1712691"/>
              <a:ext cx="23022" cy="32432"/>
            </a:xfrm>
            <a:custGeom>
              <a:avLst/>
              <a:gdLst/>
              <a:ahLst/>
              <a:cxnLst/>
              <a:rect l="l" t="t" r="r" b="b"/>
              <a:pathLst>
                <a:path w="981" h="1382" extrusionOk="0">
                  <a:moveTo>
                    <a:pt x="446" y="1"/>
                  </a:moveTo>
                  <a:lnTo>
                    <a:pt x="402" y="12"/>
                  </a:lnTo>
                  <a:lnTo>
                    <a:pt x="357" y="23"/>
                  </a:lnTo>
                  <a:lnTo>
                    <a:pt x="268" y="68"/>
                  </a:lnTo>
                  <a:lnTo>
                    <a:pt x="179" y="134"/>
                  </a:lnTo>
                  <a:lnTo>
                    <a:pt x="112" y="224"/>
                  </a:lnTo>
                  <a:lnTo>
                    <a:pt x="68" y="324"/>
                  </a:lnTo>
                  <a:lnTo>
                    <a:pt x="23" y="446"/>
                  </a:lnTo>
                  <a:lnTo>
                    <a:pt x="1" y="580"/>
                  </a:lnTo>
                  <a:lnTo>
                    <a:pt x="1" y="713"/>
                  </a:lnTo>
                  <a:lnTo>
                    <a:pt x="23" y="858"/>
                  </a:lnTo>
                  <a:lnTo>
                    <a:pt x="56" y="981"/>
                  </a:lnTo>
                  <a:lnTo>
                    <a:pt x="101" y="1092"/>
                  </a:lnTo>
                  <a:lnTo>
                    <a:pt x="168" y="1192"/>
                  </a:lnTo>
                  <a:lnTo>
                    <a:pt x="246" y="1270"/>
                  </a:lnTo>
                  <a:lnTo>
                    <a:pt x="335" y="1337"/>
                  </a:lnTo>
                  <a:lnTo>
                    <a:pt x="424" y="1370"/>
                  </a:lnTo>
                  <a:lnTo>
                    <a:pt x="479" y="1370"/>
                  </a:lnTo>
                  <a:lnTo>
                    <a:pt x="524" y="1381"/>
                  </a:lnTo>
                  <a:lnTo>
                    <a:pt x="580" y="1370"/>
                  </a:lnTo>
                  <a:lnTo>
                    <a:pt x="624" y="1359"/>
                  </a:lnTo>
                  <a:lnTo>
                    <a:pt x="713" y="1315"/>
                  </a:lnTo>
                  <a:lnTo>
                    <a:pt x="791" y="1248"/>
                  </a:lnTo>
                  <a:lnTo>
                    <a:pt x="858" y="1159"/>
                  </a:lnTo>
                  <a:lnTo>
                    <a:pt x="914" y="1047"/>
                  </a:lnTo>
                  <a:lnTo>
                    <a:pt x="958" y="936"/>
                  </a:lnTo>
                  <a:lnTo>
                    <a:pt x="969" y="802"/>
                  </a:lnTo>
                  <a:lnTo>
                    <a:pt x="980" y="658"/>
                  </a:lnTo>
                  <a:lnTo>
                    <a:pt x="958" y="524"/>
                  </a:lnTo>
                  <a:lnTo>
                    <a:pt x="925" y="391"/>
                  </a:lnTo>
                  <a:lnTo>
                    <a:pt x="869" y="279"/>
                  </a:lnTo>
                  <a:lnTo>
                    <a:pt x="802" y="179"/>
                  </a:lnTo>
                  <a:lnTo>
                    <a:pt x="724" y="101"/>
                  </a:lnTo>
                  <a:lnTo>
                    <a:pt x="646" y="45"/>
                  </a:lnTo>
                  <a:lnTo>
                    <a:pt x="546" y="12"/>
                  </a:lnTo>
                  <a:lnTo>
                    <a:pt x="502" y="1"/>
                  </a:lnTo>
                  <a:close/>
                </a:path>
              </a:pathLst>
            </a:custGeom>
            <a:solidFill>
              <a:srgbClr val="382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319;p21">
              <a:extLst>
                <a:ext uri="{FF2B5EF4-FFF2-40B4-BE49-F238E27FC236}">
                  <a16:creationId xmlns:a16="http://schemas.microsoft.com/office/drawing/2014/main" id="{9F264049-C761-42F9-B0AF-3AB28718B131}"/>
                </a:ext>
              </a:extLst>
            </p:cNvPr>
            <p:cNvSpPr/>
            <p:nvPr/>
          </p:nvSpPr>
          <p:spPr>
            <a:xfrm>
              <a:off x="7532477" y="1657308"/>
              <a:ext cx="49657" cy="9950"/>
            </a:xfrm>
            <a:custGeom>
              <a:avLst/>
              <a:gdLst/>
              <a:ahLst/>
              <a:cxnLst/>
              <a:rect l="l" t="t" r="r" b="b"/>
              <a:pathLst>
                <a:path w="2116" h="424" fill="none" extrusionOk="0">
                  <a:moveTo>
                    <a:pt x="2116" y="234"/>
                  </a:moveTo>
                  <a:lnTo>
                    <a:pt x="2116" y="234"/>
                  </a:lnTo>
                  <a:lnTo>
                    <a:pt x="1893" y="190"/>
                  </a:lnTo>
                  <a:lnTo>
                    <a:pt x="1648" y="156"/>
                  </a:lnTo>
                  <a:lnTo>
                    <a:pt x="1348" y="123"/>
                  </a:lnTo>
                  <a:lnTo>
                    <a:pt x="1181" y="123"/>
                  </a:lnTo>
                  <a:lnTo>
                    <a:pt x="1003" y="123"/>
                  </a:lnTo>
                  <a:lnTo>
                    <a:pt x="824" y="145"/>
                  </a:lnTo>
                  <a:lnTo>
                    <a:pt x="646" y="168"/>
                  </a:lnTo>
                  <a:lnTo>
                    <a:pt x="479" y="212"/>
                  </a:lnTo>
                  <a:lnTo>
                    <a:pt x="312" y="268"/>
                  </a:lnTo>
                  <a:lnTo>
                    <a:pt x="145" y="335"/>
                  </a:lnTo>
                  <a:lnTo>
                    <a:pt x="1" y="424"/>
                  </a:lnTo>
                  <a:lnTo>
                    <a:pt x="1" y="424"/>
                  </a:lnTo>
                  <a:lnTo>
                    <a:pt x="34" y="390"/>
                  </a:lnTo>
                  <a:lnTo>
                    <a:pt x="145" y="312"/>
                  </a:lnTo>
                  <a:lnTo>
                    <a:pt x="223" y="257"/>
                  </a:lnTo>
                  <a:lnTo>
                    <a:pt x="323" y="201"/>
                  </a:lnTo>
                  <a:lnTo>
                    <a:pt x="446" y="145"/>
                  </a:lnTo>
                  <a:lnTo>
                    <a:pt x="568" y="101"/>
                  </a:lnTo>
                  <a:lnTo>
                    <a:pt x="724" y="56"/>
                  </a:lnTo>
                  <a:lnTo>
                    <a:pt x="880" y="23"/>
                  </a:lnTo>
                  <a:lnTo>
                    <a:pt x="1058" y="12"/>
                  </a:lnTo>
                  <a:lnTo>
                    <a:pt x="1248" y="1"/>
                  </a:lnTo>
                  <a:lnTo>
                    <a:pt x="1448" y="23"/>
                  </a:lnTo>
                  <a:lnTo>
                    <a:pt x="1659" y="67"/>
                  </a:lnTo>
                  <a:lnTo>
                    <a:pt x="1882" y="134"/>
                  </a:lnTo>
                  <a:lnTo>
                    <a:pt x="2116" y="234"/>
                  </a:lnTo>
                  <a:lnTo>
                    <a:pt x="2116" y="234"/>
                  </a:lnTo>
                  <a:close/>
                </a:path>
              </a:pathLst>
            </a:custGeom>
            <a:noFill/>
            <a:ln w="6125" cap="rnd" cmpd="sng">
              <a:solidFill>
                <a:srgbClr val="43100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320;p21">
              <a:extLst>
                <a:ext uri="{FF2B5EF4-FFF2-40B4-BE49-F238E27FC236}">
                  <a16:creationId xmlns:a16="http://schemas.microsoft.com/office/drawing/2014/main" id="{8175BB0D-50BD-47A2-A537-320C40134D51}"/>
                </a:ext>
              </a:extLst>
            </p:cNvPr>
            <p:cNvSpPr/>
            <p:nvPr/>
          </p:nvSpPr>
          <p:spPr>
            <a:xfrm>
              <a:off x="7677740" y="1767300"/>
              <a:ext cx="61696" cy="31892"/>
            </a:xfrm>
            <a:custGeom>
              <a:avLst/>
              <a:gdLst/>
              <a:ahLst/>
              <a:cxnLst/>
              <a:rect l="l" t="t" r="r" b="b"/>
              <a:pathLst>
                <a:path w="2629" h="1359" extrusionOk="0">
                  <a:moveTo>
                    <a:pt x="1181" y="1"/>
                  </a:moveTo>
                  <a:lnTo>
                    <a:pt x="1047" y="12"/>
                  </a:lnTo>
                  <a:lnTo>
                    <a:pt x="925" y="34"/>
                  </a:lnTo>
                  <a:lnTo>
                    <a:pt x="802" y="56"/>
                  </a:lnTo>
                  <a:lnTo>
                    <a:pt x="691" y="79"/>
                  </a:lnTo>
                  <a:lnTo>
                    <a:pt x="580" y="112"/>
                  </a:lnTo>
                  <a:lnTo>
                    <a:pt x="480" y="157"/>
                  </a:lnTo>
                  <a:lnTo>
                    <a:pt x="390" y="201"/>
                  </a:lnTo>
                  <a:lnTo>
                    <a:pt x="301" y="246"/>
                  </a:lnTo>
                  <a:lnTo>
                    <a:pt x="223" y="301"/>
                  </a:lnTo>
                  <a:lnTo>
                    <a:pt x="157" y="357"/>
                  </a:lnTo>
                  <a:lnTo>
                    <a:pt x="112" y="413"/>
                  </a:lnTo>
                  <a:lnTo>
                    <a:pt x="68" y="479"/>
                  </a:lnTo>
                  <a:lnTo>
                    <a:pt x="34" y="546"/>
                  </a:lnTo>
                  <a:lnTo>
                    <a:pt x="12" y="613"/>
                  </a:lnTo>
                  <a:lnTo>
                    <a:pt x="1" y="680"/>
                  </a:lnTo>
                  <a:lnTo>
                    <a:pt x="12" y="747"/>
                  </a:lnTo>
                  <a:lnTo>
                    <a:pt x="34" y="813"/>
                  </a:lnTo>
                  <a:lnTo>
                    <a:pt x="68" y="880"/>
                  </a:lnTo>
                  <a:lnTo>
                    <a:pt x="112" y="947"/>
                  </a:lnTo>
                  <a:lnTo>
                    <a:pt x="157" y="1003"/>
                  </a:lnTo>
                  <a:lnTo>
                    <a:pt x="223" y="1058"/>
                  </a:lnTo>
                  <a:lnTo>
                    <a:pt x="301" y="1114"/>
                  </a:lnTo>
                  <a:lnTo>
                    <a:pt x="390" y="1159"/>
                  </a:lnTo>
                  <a:lnTo>
                    <a:pt x="480" y="1203"/>
                  </a:lnTo>
                  <a:lnTo>
                    <a:pt x="580" y="1248"/>
                  </a:lnTo>
                  <a:lnTo>
                    <a:pt x="691" y="1281"/>
                  </a:lnTo>
                  <a:lnTo>
                    <a:pt x="802" y="1303"/>
                  </a:lnTo>
                  <a:lnTo>
                    <a:pt x="925" y="1326"/>
                  </a:lnTo>
                  <a:lnTo>
                    <a:pt x="1047" y="1348"/>
                  </a:lnTo>
                  <a:lnTo>
                    <a:pt x="1181" y="1359"/>
                  </a:lnTo>
                  <a:lnTo>
                    <a:pt x="1448" y="1359"/>
                  </a:lnTo>
                  <a:lnTo>
                    <a:pt x="1582" y="1348"/>
                  </a:lnTo>
                  <a:lnTo>
                    <a:pt x="1704" y="1326"/>
                  </a:lnTo>
                  <a:lnTo>
                    <a:pt x="1827" y="1303"/>
                  </a:lnTo>
                  <a:lnTo>
                    <a:pt x="1949" y="1281"/>
                  </a:lnTo>
                  <a:lnTo>
                    <a:pt x="2049" y="1248"/>
                  </a:lnTo>
                  <a:lnTo>
                    <a:pt x="2150" y="1203"/>
                  </a:lnTo>
                  <a:lnTo>
                    <a:pt x="2250" y="1159"/>
                  </a:lnTo>
                  <a:lnTo>
                    <a:pt x="2328" y="1114"/>
                  </a:lnTo>
                  <a:lnTo>
                    <a:pt x="2406" y="1058"/>
                  </a:lnTo>
                  <a:lnTo>
                    <a:pt x="2472" y="1003"/>
                  </a:lnTo>
                  <a:lnTo>
                    <a:pt x="2528" y="947"/>
                  </a:lnTo>
                  <a:lnTo>
                    <a:pt x="2573" y="880"/>
                  </a:lnTo>
                  <a:lnTo>
                    <a:pt x="2606" y="813"/>
                  </a:lnTo>
                  <a:lnTo>
                    <a:pt x="2628" y="747"/>
                  </a:lnTo>
                  <a:lnTo>
                    <a:pt x="2628" y="680"/>
                  </a:lnTo>
                  <a:lnTo>
                    <a:pt x="2628" y="613"/>
                  </a:lnTo>
                  <a:lnTo>
                    <a:pt x="2606" y="546"/>
                  </a:lnTo>
                  <a:lnTo>
                    <a:pt x="2573" y="479"/>
                  </a:lnTo>
                  <a:lnTo>
                    <a:pt x="2528" y="413"/>
                  </a:lnTo>
                  <a:lnTo>
                    <a:pt x="2472" y="357"/>
                  </a:lnTo>
                  <a:lnTo>
                    <a:pt x="2406" y="301"/>
                  </a:lnTo>
                  <a:lnTo>
                    <a:pt x="2328" y="246"/>
                  </a:lnTo>
                  <a:lnTo>
                    <a:pt x="2250" y="201"/>
                  </a:lnTo>
                  <a:lnTo>
                    <a:pt x="2150" y="157"/>
                  </a:lnTo>
                  <a:lnTo>
                    <a:pt x="2049" y="112"/>
                  </a:lnTo>
                  <a:lnTo>
                    <a:pt x="1949" y="79"/>
                  </a:lnTo>
                  <a:lnTo>
                    <a:pt x="1827" y="56"/>
                  </a:lnTo>
                  <a:lnTo>
                    <a:pt x="1704" y="34"/>
                  </a:lnTo>
                  <a:lnTo>
                    <a:pt x="1582" y="12"/>
                  </a:lnTo>
                  <a:lnTo>
                    <a:pt x="1448" y="1"/>
                  </a:lnTo>
                  <a:close/>
                </a:path>
              </a:pathLst>
            </a:custGeom>
            <a:solidFill>
              <a:srgbClr val="FF9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321;p21">
              <a:extLst>
                <a:ext uri="{FF2B5EF4-FFF2-40B4-BE49-F238E27FC236}">
                  <a16:creationId xmlns:a16="http://schemas.microsoft.com/office/drawing/2014/main" id="{8B340F60-C8C0-4A3F-965C-B6D66963476C}"/>
                </a:ext>
              </a:extLst>
            </p:cNvPr>
            <p:cNvSpPr/>
            <p:nvPr/>
          </p:nvSpPr>
          <p:spPr>
            <a:xfrm>
              <a:off x="7529355" y="1767300"/>
              <a:ext cx="42077" cy="31892"/>
            </a:xfrm>
            <a:custGeom>
              <a:avLst/>
              <a:gdLst/>
              <a:ahLst/>
              <a:cxnLst/>
              <a:rect l="l" t="t" r="r" b="b"/>
              <a:pathLst>
                <a:path w="1793" h="1359" extrusionOk="0">
                  <a:moveTo>
                    <a:pt x="479" y="1"/>
                  </a:moveTo>
                  <a:lnTo>
                    <a:pt x="234" y="12"/>
                  </a:lnTo>
                  <a:lnTo>
                    <a:pt x="122" y="23"/>
                  </a:lnTo>
                  <a:lnTo>
                    <a:pt x="0" y="45"/>
                  </a:lnTo>
                  <a:lnTo>
                    <a:pt x="56" y="379"/>
                  </a:lnTo>
                  <a:lnTo>
                    <a:pt x="122" y="702"/>
                  </a:lnTo>
                  <a:lnTo>
                    <a:pt x="256" y="1348"/>
                  </a:lnTo>
                  <a:lnTo>
                    <a:pt x="479" y="1359"/>
                  </a:lnTo>
                  <a:lnTo>
                    <a:pt x="612" y="1359"/>
                  </a:lnTo>
                  <a:lnTo>
                    <a:pt x="746" y="1348"/>
                  </a:lnTo>
                  <a:lnTo>
                    <a:pt x="868" y="1326"/>
                  </a:lnTo>
                  <a:lnTo>
                    <a:pt x="991" y="1303"/>
                  </a:lnTo>
                  <a:lnTo>
                    <a:pt x="1102" y="1281"/>
                  </a:lnTo>
                  <a:lnTo>
                    <a:pt x="1214" y="1248"/>
                  </a:lnTo>
                  <a:lnTo>
                    <a:pt x="1314" y="1203"/>
                  </a:lnTo>
                  <a:lnTo>
                    <a:pt x="1403" y="1159"/>
                  </a:lnTo>
                  <a:lnTo>
                    <a:pt x="1492" y="1114"/>
                  </a:lnTo>
                  <a:lnTo>
                    <a:pt x="1570" y="1058"/>
                  </a:lnTo>
                  <a:lnTo>
                    <a:pt x="1637" y="1003"/>
                  </a:lnTo>
                  <a:lnTo>
                    <a:pt x="1692" y="947"/>
                  </a:lnTo>
                  <a:lnTo>
                    <a:pt x="1737" y="880"/>
                  </a:lnTo>
                  <a:lnTo>
                    <a:pt x="1770" y="813"/>
                  </a:lnTo>
                  <a:lnTo>
                    <a:pt x="1781" y="747"/>
                  </a:lnTo>
                  <a:lnTo>
                    <a:pt x="1792" y="680"/>
                  </a:lnTo>
                  <a:lnTo>
                    <a:pt x="1781" y="613"/>
                  </a:lnTo>
                  <a:lnTo>
                    <a:pt x="1770" y="546"/>
                  </a:lnTo>
                  <a:lnTo>
                    <a:pt x="1737" y="479"/>
                  </a:lnTo>
                  <a:lnTo>
                    <a:pt x="1692" y="413"/>
                  </a:lnTo>
                  <a:lnTo>
                    <a:pt x="1637" y="357"/>
                  </a:lnTo>
                  <a:lnTo>
                    <a:pt x="1570" y="301"/>
                  </a:lnTo>
                  <a:lnTo>
                    <a:pt x="1492" y="246"/>
                  </a:lnTo>
                  <a:lnTo>
                    <a:pt x="1403" y="201"/>
                  </a:lnTo>
                  <a:lnTo>
                    <a:pt x="1314" y="157"/>
                  </a:lnTo>
                  <a:lnTo>
                    <a:pt x="1214" y="112"/>
                  </a:lnTo>
                  <a:lnTo>
                    <a:pt x="1102" y="79"/>
                  </a:lnTo>
                  <a:lnTo>
                    <a:pt x="991" y="56"/>
                  </a:lnTo>
                  <a:lnTo>
                    <a:pt x="868" y="34"/>
                  </a:lnTo>
                  <a:lnTo>
                    <a:pt x="746" y="12"/>
                  </a:lnTo>
                  <a:lnTo>
                    <a:pt x="612" y="1"/>
                  </a:lnTo>
                  <a:close/>
                </a:path>
              </a:pathLst>
            </a:custGeom>
            <a:solidFill>
              <a:srgbClr val="FF9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322;p21">
              <a:extLst>
                <a:ext uri="{FF2B5EF4-FFF2-40B4-BE49-F238E27FC236}">
                  <a16:creationId xmlns:a16="http://schemas.microsoft.com/office/drawing/2014/main" id="{7AAAD63A-FD9D-4CFA-8FDA-D4E3E3D1081A}"/>
                </a:ext>
              </a:extLst>
            </p:cNvPr>
            <p:cNvSpPr/>
            <p:nvPr/>
          </p:nvSpPr>
          <p:spPr>
            <a:xfrm>
              <a:off x="7526469" y="1499231"/>
              <a:ext cx="134328" cy="41584"/>
            </a:xfrm>
            <a:custGeom>
              <a:avLst/>
              <a:gdLst/>
              <a:ahLst/>
              <a:cxnLst/>
              <a:rect l="l" t="t" r="r" b="b"/>
              <a:pathLst>
                <a:path w="5724" h="1772" extrusionOk="0">
                  <a:moveTo>
                    <a:pt x="145" y="1"/>
                  </a:moveTo>
                  <a:lnTo>
                    <a:pt x="112" y="23"/>
                  </a:lnTo>
                  <a:lnTo>
                    <a:pt x="56" y="90"/>
                  </a:lnTo>
                  <a:lnTo>
                    <a:pt x="23" y="168"/>
                  </a:lnTo>
                  <a:lnTo>
                    <a:pt x="1" y="257"/>
                  </a:lnTo>
                  <a:lnTo>
                    <a:pt x="1" y="335"/>
                  </a:lnTo>
                  <a:lnTo>
                    <a:pt x="12" y="424"/>
                  </a:lnTo>
                  <a:lnTo>
                    <a:pt x="34" y="502"/>
                  </a:lnTo>
                  <a:lnTo>
                    <a:pt x="67" y="580"/>
                  </a:lnTo>
                  <a:lnTo>
                    <a:pt x="101" y="658"/>
                  </a:lnTo>
                  <a:lnTo>
                    <a:pt x="145" y="725"/>
                  </a:lnTo>
                  <a:lnTo>
                    <a:pt x="190" y="780"/>
                  </a:lnTo>
                  <a:lnTo>
                    <a:pt x="290" y="892"/>
                  </a:lnTo>
                  <a:lnTo>
                    <a:pt x="412" y="992"/>
                  </a:lnTo>
                  <a:lnTo>
                    <a:pt x="535" y="1081"/>
                  </a:lnTo>
                  <a:lnTo>
                    <a:pt x="657" y="1170"/>
                  </a:lnTo>
                  <a:lnTo>
                    <a:pt x="791" y="1259"/>
                  </a:lnTo>
                  <a:lnTo>
                    <a:pt x="925" y="1326"/>
                  </a:lnTo>
                  <a:lnTo>
                    <a:pt x="1058" y="1404"/>
                  </a:lnTo>
                  <a:lnTo>
                    <a:pt x="1203" y="1459"/>
                  </a:lnTo>
                  <a:lnTo>
                    <a:pt x="1348" y="1526"/>
                  </a:lnTo>
                  <a:lnTo>
                    <a:pt x="1637" y="1615"/>
                  </a:lnTo>
                  <a:lnTo>
                    <a:pt x="1793" y="1660"/>
                  </a:lnTo>
                  <a:lnTo>
                    <a:pt x="1949" y="1693"/>
                  </a:lnTo>
                  <a:lnTo>
                    <a:pt x="2116" y="1727"/>
                  </a:lnTo>
                  <a:lnTo>
                    <a:pt x="2272" y="1738"/>
                  </a:lnTo>
                  <a:lnTo>
                    <a:pt x="2595" y="1771"/>
                  </a:lnTo>
                  <a:lnTo>
                    <a:pt x="2929" y="1760"/>
                  </a:lnTo>
                  <a:lnTo>
                    <a:pt x="3252" y="1738"/>
                  </a:lnTo>
                  <a:lnTo>
                    <a:pt x="3574" y="1693"/>
                  </a:lnTo>
                  <a:lnTo>
                    <a:pt x="3897" y="1626"/>
                  </a:lnTo>
                  <a:lnTo>
                    <a:pt x="4209" y="1548"/>
                  </a:lnTo>
                  <a:lnTo>
                    <a:pt x="4576" y="1426"/>
                  </a:lnTo>
                  <a:lnTo>
                    <a:pt x="4944" y="1281"/>
                  </a:lnTo>
                  <a:lnTo>
                    <a:pt x="5300" y="1125"/>
                  </a:lnTo>
                  <a:lnTo>
                    <a:pt x="5656" y="947"/>
                  </a:lnTo>
                  <a:lnTo>
                    <a:pt x="5679" y="925"/>
                  </a:lnTo>
                  <a:lnTo>
                    <a:pt x="5701" y="903"/>
                  </a:lnTo>
                  <a:lnTo>
                    <a:pt x="5712" y="869"/>
                  </a:lnTo>
                  <a:lnTo>
                    <a:pt x="5723" y="836"/>
                  </a:lnTo>
                  <a:lnTo>
                    <a:pt x="5723" y="747"/>
                  </a:lnTo>
                  <a:lnTo>
                    <a:pt x="5701" y="669"/>
                  </a:lnTo>
                  <a:lnTo>
                    <a:pt x="5667" y="591"/>
                  </a:lnTo>
                  <a:lnTo>
                    <a:pt x="5612" y="535"/>
                  </a:lnTo>
                  <a:lnTo>
                    <a:pt x="5590" y="513"/>
                  </a:lnTo>
                  <a:lnTo>
                    <a:pt x="5556" y="502"/>
                  </a:lnTo>
                  <a:lnTo>
                    <a:pt x="5523" y="502"/>
                  </a:lnTo>
                  <a:lnTo>
                    <a:pt x="5489" y="524"/>
                  </a:lnTo>
                  <a:lnTo>
                    <a:pt x="5233" y="647"/>
                  </a:lnTo>
                  <a:lnTo>
                    <a:pt x="4977" y="758"/>
                  </a:lnTo>
                  <a:lnTo>
                    <a:pt x="4710" y="869"/>
                  </a:lnTo>
                  <a:lnTo>
                    <a:pt x="4443" y="969"/>
                  </a:lnTo>
                  <a:lnTo>
                    <a:pt x="4176" y="1059"/>
                  </a:lnTo>
                  <a:lnTo>
                    <a:pt x="3897" y="1136"/>
                  </a:lnTo>
                  <a:lnTo>
                    <a:pt x="3619" y="1203"/>
                  </a:lnTo>
                  <a:lnTo>
                    <a:pt x="3341" y="1259"/>
                  </a:lnTo>
                  <a:lnTo>
                    <a:pt x="3051" y="1292"/>
                  </a:lnTo>
                  <a:lnTo>
                    <a:pt x="2773" y="1303"/>
                  </a:lnTo>
                  <a:lnTo>
                    <a:pt x="2494" y="1303"/>
                  </a:lnTo>
                  <a:lnTo>
                    <a:pt x="2216" y="1281"/>
                  </a:lnTo>
                  <a:lnTo>
                    <a:pt x="1938" y="1237"/>
                  </a:lnTo>
                  <a:lnTo>
                    <a:pt x="1659" y="1170"/>
                  </a:lnTo>
                  <a:lnTo>
                    <a:pt x="1381" y="1081"/>
                  </a:lnTo>
                  <a:lnTo>
                    <a:pt x="1114" y="969"/>
                  </a:lnTo>
                  <a:lnTo>
                    <a:pt x="980" y="903"/>
                  </a:lnTo>
                  <a:lnTo>
                    <a:pt x="847" y="836"/>
                  </a:lnTo>
                  <a:lnTo>
                    <a:pt x="724" y="758"/>
                  </a:lnTo>
                  <a:lnTo>
                    <a:pt x="602" y="669"/>
                  </a:lnTo>
                  <a:lnTo>
                    <a:pt x="490" y="580"/>
                  </a:lnTo>
                  <a:lnTo>
                    <a:pt x="390" y="491"/>
                  </a:lnTo>
                  <a:lnTo>
                    <a:pt x="346" y="446"/>
                  </a:lnTo>
                  <a:lnTo>
                    <a:pt x="315" y="416"/>
                  </a:lnTo>
                  <a:lnTo>
                    <a:pt x="323" y="391"/>
                  </a:lnTo>
                  <a:lnTo>
                    <a:pt x="346" y="313"/>
                  </a:lnTo>
                  <a:lnTo>
                    <a:pt x="335" y="224"/>
                  </a:lnTo>
                  <a:lnTo>
                    <a:pt x="312" y="146"/>
                  </a:lnTo>
                  <a:lnTo>
                    <a:pt x="290" y="101"/>
                  </a:lnTo>
                  <a:lnTo>
                    <a:pt x="234" y="34"/>
                  </a:lnTo>
                  <a:lnTo>
                    <a:pt x="201" y="12"/>
                  </a:lnTo>
                  <a:lnTo>
                    <a:pt x="179" y="1"/>
                  </a:lnTo>
                  <a:close/>
                </a:path>
              </a:pathLst>
            </a:custGeom>
            <a:solidFill>
              <a:srgbClr val="63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323;p21">
              <a:extLst>
                <a:ext uri="{FF2B5EF4-FFF2-40B4-BE49-F238E27FC236}">
                  <a16:creationId xmlns:a16="http://schemas.microsoft.com/office/drawing/2014/main" id="{807723D0-10E2-43D4-8C5B-D60534C5EF82}"/>
                </a:ext>
              </a:extLst>
            </p:cNvPr>
            <p:cNvSpPr/>
            <p:nvPr/>
          </p:nvSpPr>
          <p:spPr>
            <a:xfrm>
              <a:off x="7494084" y="1496626"/>
              <a:ext cx="109218" cy="94081"/>
            </a:xfrm>
            <a:custGeom>
              <a:avLst/>
              <a:gdLst/>
              <a:ahLst/>
              <a:cxnLst/>
              <a:rect l="l" t="t" r="r" b="b"/>
              <a:pathLst>
                <a:path w="4654" h="4009" extrusionOk="0">
                  <a:moveTo>
                    <a:pt x="401" y="1"/>
                  </a:moveTo>
                  <a:lnTo>
                    <a:pt x="367" y="23"/>
                  </a:lnTo>
                  <a:lnTo>
                    <a:pt x="345" y="45"/>
                  </a:lnTo>
                  <a:lnTo>
                    <a:pt x="256" y="201"/>
                  </a:lnTo>
                  <a:lnTo>
                    <a:pt x="178" y="357"/>
                  </a:lnTo>
                  <a:lnTo>
                    <a:pt x="122" y="524"/>
                  </a:lnTo>
                  <a:lnTo>
                    <a:pt x="67" y="691"/>
                  </a:lnTo>
                  <a:lnTo>
                    <a:pt x="33" y="858"/>
                  </a:lnTo>
                  <a:lnTo>
                    <a:pt x="11" y="1036"/>
                  </a:lnTo>
                  <a:lnTo>
                    <a:pt x="0" y="1214"/>
                  </a:lnTo>
                  <a:lnTo>
                    <a:pt x="0" y="1392"/>
                  </a:lnTo>
                  <a:lnTo>
                    <a:pt x="11" y="1559"/>
                  </a:lnTo>
                  <a:lnTo>
                    <a:pt x="45" y="1737"/>
                  </a:lnTo>
                  <a:lnTo>
                    <a:pt x="78" y="1915"/>
                  </a:lnTo>
                  <a:lnTo>
                    <a:pt x="122" y="2082"/>
                  </a:lnTo>
                  <a:lnTo>
                    <a:pt x="178" y="2249"/>
                  </a:lnTo>
                  <a:lnTo>
                    <a:pt x="245" y="2416"/>
                  </a:lnTo>
                  <a:lnTo>
                    <a:pt x="323" y="2572"/>
                  </a:lnTo>
                  <a:lnTo>
                    <a:pt x="401" y="2728"/>
                  </a:lnTo>
                  <a:lnTo>
                    <a:pt x="512" y="2884"/>
                  </a:lnTo>
                  <a:lnTo>
                    <a:pt x="623" y="3040"/>
                  </a:lnTo>
                  <a:lnTo>
                    <a:pt x="746" y="3174"/>
                  </a:lnTo>
                  <a:lnTo>
                    <a:pt x="880" y="3307"/>
                  </a:lnTo>
                  <a:lnTo>
                    <a:pt x="1013" y="3418"/>
                  </a:lnTo>
                  <a:lnTo>
                    <a:pt x="1169" y="3530"/>
                  </a:lnTo>
                  <a:lnTo>
                    <a:pt x="1325" y="3630"/>
                  </a:lnTo>
                  <a:lnTo>
                    <a:pt x="1481" y="3719"/>
                  </a:lnTo>
                  <a:lnTo>
                    <a:pt x="1648" y="3786"/>
                  </a:lnTo>
                  <a:lnTo>
                    <a:pt x="1815" y="3853"/>
                  </a:lnTo>
                  <a:lnTo>
                    <a:pt x="1993" y="3908"/>
                  </a:lnTo>
                  <a:lnTo>
                    <a:pt x="2171" y="3953"/>
                  </a:lnTo>
                  <a:lnTo>
                    <a:pt x="2360" y="3975"/>
                  </a:lnTo>
                  <a:lnTo>
                    <a:pt x="2538" y="3997"/>
                  </a:lnTo>
                  <a:lnTo>
                    <a:pt x="2728" y="4009"/>
                  </a:lnTo>
                  <a:lnTo>
                    <a:pt x="2917" y="4009"/>
                  </a:lnTo>
                  <a:lnTo>
                    <a:pt x="3140" y="3997"/>
                  </a:lnTo>
                  <a:lnTo>
                    <a:pt x="3362" y="3964"/>
                  </a:lnTo>
                  <a:lnTo>
                    <a:pt x="3574" y="3919"/>
                  </a:lnTo>
                  <a:lnTo>
                    <a:pt x="3785" y="3853"/>
                  </a:lnTo>
                  <a:lnTo>
                    <a:pt x="3997" y="3786"/>
                  </a:lnTo>
                  <a:lnTo>
                    <a:pt x="4197" y="3697"/>
                  </a:lnTo>
                  <a:lnTo>
                    <a:pt x="4398" y="3597"/>
                  </a:lnTo>
                  <a:lnTo>
                    <a:pt x="4598" y="3485"/>
                  </a:lnTo>
                  <a:lnTo>
                    <a:pt x="4620" y="3474"/>
                  </a:lnTo>
                  <a:lnTo>
                    <a:pt x="4632" y="3441"/>
                  </a:lnTo>
                  <a:lnTo>
                    <a:pt x="4654" y="3407"/>
                  </a:lnTo>
                  <a:lnTo>
                    <a:pt x="4654" y="3363"/>
                  </a:lnTo>
                  <a:lnTo>
                    <a:pt x="4654" y="3285"/>
                  </a:lnTo>
                  <a:lnTo>
                    <a:pt x="4632" y="3196"/>
                  </a:lnTo>
                  <a:lnTo>
                    <a:pt x="4598" y="3118"/>
                  </a:lnTo>
                  <a:lnTo>
                    <a:pt x="4542" y="3062"/>
                  </a:lnTo>
                  <a:lnTo>
                    <a:pt x="4520" y="3051"/>
                  </a:lnTo>
                  <a:lnTo>
                    <a:pt x="4487" y="3040"/>
                  </a:lnTo>
                  <a:lnTo>
                    <a:pt x="4453" y="3051"/>
                  </a:lnTo>
                  <a:lnTo>
                    <a:pt x="4420" y="3062"/>
                  </a:lnTo>
                  <a:lnTo>
                    <a:pt x="4275" y="3151"/>
                  </a:lnTo>
                  <a:lnTo>
                    <a:pt x="4119" y="3229"/>
                  </a:lnTo>
                  <a:lnTo>
                    <a:pt x="3952" y="3296"/>
                  </a:lnTo>
                  <a:lnTo>
                    <a:pt x="3785" y="3363"/>
                  </a:lnTo>
                  <a:lnTo>
                    <a:pt x="3618" y="3418"/>
                  </a:lnTo>
                  <a:lnTo>
                    <a:pt x="3451" y="3463"/>
                  </a:lnTo>
                  <a:lnTo>
                    <a:pt x="3273" y="3496"/>
                  </a:lnTo>
                  <a:lnTo>
                    <a:pt x="3106" y="3519"/>
                  </a:lnTo>
                  <a:lnTo>
                    <a:pt x="2928" y="3541"/>
                  </a:lnTo>
                  <a:lnTo>
                    <a:pt x="2750" y="3552"/>
                  </a:lnTo>
                  <a:lnTo>
                    <a:pt x="2572" y="3541"/>
                  </a:lnTo>
                  <a:lnTo>
                    <a:pt x="2405" y="3530"/>
                  </a:lnTo>
                  <a:lnTo>
                    <a:pt x="2227" y="3508"/>
                  </a:lnTo>
                  <a:lnTo>
                    <a:pt x="2049" y="3474"/>
                  </a:lnTo>
                  <a:lnTo>
                    <a:pt x="1882" y="3430"/>
                  </a:lnTo>
                  <a:lnTo>
                    <a:pt x="1715" y="3374"/>
                  </a:lnTo>
                  <a:lnTo>
                    <a:pt x="1581" y="3318"/>
                  </a:lnTo>
                  <a:lnTo>
                    <a:pt x="1447" y="3251"/>
                  </a:lnTo>
                  <a:lnTo>
                    <a:pt x="1314" y="3174"/>
                  </a:lnTo>
                  <a:lnTo>
                    <a:pt x="1191" y="3096"/>
                  </a:lnTo>
                  <a:lnTo>
                    <a:pt x="1080" y="3007"/>
                  </a:lnTo>
                  <a:lnTo>
                    <a:pt x="969" y="2906"/>
                  </a:lnTo>
                  <a:lnTo>
                    <a:pt x="868" y="2795"/>
                  </a:lnTo>
                  <a:lnTo>
                    <a:pt x="768" y="2695"/>
                  </a:lnTo>
                  <a:lnTo>
                    <a:pt x="679" y="2572"/>
                  </a:lnTo>
                  <a:lnTo>
                    <a:pt x="601" y="2450"/>
                  </a:lnTo>
                  <a:lnTo>
                    <a:pt x="523" y="2327"/>
                  </a:lnTo>
                  <a:lnTo>
                    <a:pt x="468" y="2194"/>
                  </a:lnTo>
                  <a:lnTo>
                    <a:pt x="412" y="2060"/>
                  </a:lnTo>
                  <a:lnTo>
                    <a:pt x="367" y="1927"/>
                  </a:lnTo>
                  <a:lnTo>
                    <a:pt x="334" y="1782"/>
                  </a:lnTo>
                  <a:lnTo>
                    <a:pt x="312" y="1637"/>
                  </a:lnTo>
                  <a:lnTo>
                    <a:pt x="289" y="1481"/>
                  </a:lnTo>
                  <a:lnTo>
                    <a:pt x="289" y="1314"/>
                  </a:lnTo>
                  <a:lnTo>
                    <a:pt x="301" y="1158"/>
                  </a:lnTo>
                  <a:lnTo>
                    <a:pt x="334" y="1003"/>
                  </a:lnTo>
                  <a:lnTo>
                    <a:pt x="367" y="847"/>
                  </a:lnTo>
                  <a:lnTo>
                    <a:pt x="423" y="702"/>
                  </a:lnTo>
                  <a:lnTo>
                    <a:pt x="490" y="557"/>
                  </a:lnTo>
                  <a:lnTo>
                    <a:pt x="568" y="412"/>
                  </a:lnTo>
                  <a:lnTo>
                    <a:pt x="590" y="379"/>
                  </a:lnTo>
                  <a:lnTo>
                    <a:pt x="601" y="335"/>
                  </a:lnTo>
                  <a:lnTo>
                    <a:pt x="601" y="245"/>
                  </a:lnTo>
                  <a:lnTo>
                    <a:pt x="590" y="168"/>
                  </a:lnTo>
                  <a:lnTo>
                    <a:pt x="557" y="90"/>
                  </a:lnTo>
                  <a:lnTo>
                    <a:pt x="512" y="34"/>
                  </a:lnTo>
                  <a:lnTo>
                    <a:pt x="456" y="1"/>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324;p21">
              <a:extLst>
                <a:ext uri="{FF2B5EF4-FFF2-40B4-BE49-F238E27FC236}">
                  <a16:creationId xmlns:a16="http://schemas.microsoft.com/office/drawing/2014/main" id="{2089A85E-E365-4418-8C30-350FD218A042}"/>
                </a:ext>
              </a:extLst>
            </p:cNvPr>
            <p:cNvSpPr/>
            <p:nvPr/>
          </p:nvSpPr>
          <p:spPr>
            <a:xfrm>
              <a:off x="7728172" y="1547316"/>
              <a:ext cx="27715" cy="104266"/>
            </a:xfrm>
            <a:custGeom>
              <a:avLst/>
              <a:gdLst/>
              <a:ahLst/>
              <a:cxnLst/>
              <a:rect l="l" t="t" r="r" b="b"/>
              <a:pathLst>
                <a:path w="1181" h="4443" extrusionOk="0">
                  <a:moveTo>
                    <a:pt x="624" y="0"/>
                  </a:moveTo>
                  <a:lnTo>
                    <a:pt x="524" y="56"/>
                  </a:lnTo>
                  <a:lnTo>
                    <a:pt x="435" y="123"/>
                  </a:lnTo>
                  <a:lnTo>
                    <a:pt x="368" y="201"/>
                  </a:lnTo>
                  <a:lnTo>
                    <a:pt x="301" y="279"/>
                  </a:lnTo>
                  <a:lnTo>
                    <a:pt x="245" y="379"/>
                  </a:lnTo>
                  <a:lnTo>
                    <a:pt x="201" y="468"/>
                  </a:lnTo>
                  <a:lnTo>
                    <a:pt x="156" y="568"/>
                  </a:lnTo>
                  <a:lnTo>
                    <a:pt x="123" y="680"/>
                  </a:lnTo>
                  <a:lnTo>
                    <a:pt x="78" y="913"/>
                  </a:lnTo>
                  <a:lnTo>
                    <a:pt x="34" y="1147"/>
                  </a:lnTo>
                  <a:lnTo>
                    <a:pt x="12" y="1381"/>
                  </a:lnTo>
                  <a:lnTo>
                    <a:pt x="1" y="1615"/>
                  </a:lnTo>
                  <a:lnTo>
                    <a:pt x="1" y="1860"/>
                  </a:lnTo>
                  <a:lnTo>
                    <a:pt x="23" y="2093"/>
                  </a:lnTo>
                  <a:lnTo>
                    <a:pt x="45" y="2327"/>
                  </a:lnTo>
                  <a:lnTo>
                    <a:pt x="90" y="2572"/>
                  </a:lnTo>
                  <a:lnTo>
                    <a:pt x="145" y="2806"/>
                  </a:lnTo>
                  <a:lnTo>
                    <a:pt x="212" y="3029"/>
                  </a:lnTo>
                  <a:lnTo>
                    <a:pt x="301" y="3251"/>
                  </a:lnTo>
                  <a:lnTo>
                    <a:pt x="390" y="3474"/>
                  </a:lnTo>
                  <a:lnTo>
                    <a:pt x="513" y="3719"/>
                  </a:lnTo>
                  <a:lnTo>
                    <a:pt x="657" y="3953"/>
                  </a:lnTo>
                  <a:lnTo>
                    <a:pt x="813" y="4187"/>
                  </a:lnTo>
                  <a:lnTo>
                    <a:pt x="980" y="4398"/>
                  </a:lnTo>
                  <a:lnTo>
                    <a:pt x="1003" y="4420"/>
                  </a:lnTo>
                  <a:lnTo>
                    <a:pt x="1036" y="4443"/>
                  </a:lnTo>
                  <a:lnTo>
                    <a:pt x="1092" y="4443"/>
                  </a:lnTo>
                  <a:lnTo>
                    <a:pt x="1114" y="4431"/>
                  </a:lnTo>
                  <a:lnTo>
                    <a:pt x="1136" y="4409"/>
                  </a:lnTo>
                  <a:lnTo>
                    <a:pt x="1158" y="4387"/>
                  </a:lnTo>
                  <a:lnTo>
                    <a:pt x="1170" y="4354"/>
                  </a:lnTo>
                  <a:lnTo>
                    <a:pt x="1181" y="4320"/>
                  </a:lnTo>
                  <a:lnTo>
                    <a:pt x="1181" y="4276"/>
                  </a:lnTo>
                  <a:lnTo>
                    <a:pt x="1181" y="4187"/>
                  </a:lnTo>
                  <a:lnTo>
                    <a:pt x="1147" y="4109"/>
                  </a:lnTo>
                  <a:lnTo>
                    <a:pt x="1103" y="4031"/>
                  </a:lnTo>
                  <a:lnTo>
                    <a:pt x="947" y="3841"/>
                  </a:lnTo>
                  <a:lnTo>
                    <a:pt x="813" y="3630"/>
                  </a:lnTo>
                  <a:lnTo>
                    <a:pt x="691" y="3418"/>
                  </a:lnTo>
                  <a:lnTo>
                    <a:pt x="579" y="3196"/>
                  </a:lnTo>
                  <a:lnTo>
                    <a:pt x="490" y="2962"/>
                  </a:lnTo>
                  <a:lnTo>
                    <a:pt x="424" y="2728"/>
                  </a:lnTo>
                  <a:lnTo>
                    <a:pt x="357" y="2494"/>
                  </a:lnTo>
                  <a:lnTo>
                    <a:pt x="323" y="2249"/>
                  </a:lnTo>
                  <a:lnTo>
                    <a:pt x="301" y="1993"/>
                  </a:lnTo>
                  <a:lnTo>
                    <a:pt x="290" y="1748"/>
                  </a:lnTo>
                  <a:lnTo>
                    <a:pt x="301" y="1503"/>
                  </a:lnTo>
                  <a:lnTo>
                    <a:pt x="335" y="1247"/>
                  </a:lnTo>
                  <a:lnTo>
                    <a:pt x="368" y="1036"/>
                  </a:lnTo>
                  <a:lnTo>
                    <a:pt x="401" y="913"/>
                  </a:lnTo>
                  <a:lnTo>
                    <a:pt x="435" y="802"/>
                  </a:lnTo>
                  <a:lnTo>
                    <a:pt x="490" y="702"/>
                  </a:lnTo>
                  <a:lnTo>
                    <a:pt x="546" y="602"/>
                  </a:lnTo>
                  <a:lnTo>
                    <a:pt x="624" y="524"/>
                  </a:lnTo>
                  <a:lnTo>
                    <a:pt x="669" y="490"/>
                  </a:lnTo>
                  <a:lnTo>
                    <a:pt x="724" y="468"/>
                  </a:lnTo>
                  <a:lnTo>
                    <a:pt x="758" y="446"/>
                  </a:lnTo>
                  <a:lnTo>
                    <a:pt x="780" y="423"/>
                  </a:lnTo>
                  <a:lnTo>
                    <a:pt x="802" y="390"/>
                  </a:lnTo>
                  <a:lnTo>
                    <a:pt x="813" y="357"/>
                  </a:lnTo>
                  <a:lnTo>
                    <a:pt x="813" y="279"/>
                  </a:lnTo>
                  <a:lnTo>
                    <a:pt x="813" y="201"/>
                  </a:lnTo>
                  <a:lnTo>
                    <a:pt x="791" y="145"/>
                  </a:lnTo>
                  <a:lnTo>
                    <a:pt x="746" y="67"/>
                  </a:lnTo>
                  <a:lnTo>
                    <a:pt x="724" y="34"/>
                  </a:lnTo>
                  <a:lnTo>
                    <a:pt x="691" y="12"/>
                  </a:lnTo>
                  <a:lnTo>
                    <a:pt x="657" y="0"/>
                  </a:lnTo>
                  <a:close/>
                </a:path>
              </a:pathLst>
            </a:custGeom>
            <a:solidFill>
              <a:srgbClr val="631A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325;p21">
              <a:extLst>
                <a:ext uri="{FF2B5EF4-FFF2-40B4-BE49-F238E27FC236}">
                  <a16:creationId xmlns:a16="http://schemas.microsoft.com/office/drawing/2014/main" id="{6392F6A7-66FF-4554-A388-C06712CF5EAE}"/>
                </a:ext>
              </a:extLst>
            </p:cNvPr>
            <p:cNvSpPr/>
            <p:nvPr/>
          </p:nvSpPr>
          <p:spPr>
            <a:xfrm>
              <a:off x="7876839" y="1530584"/>
              <a:ext cx="30602" cy="166713"/>
            </a:xfrm>
            <a:custGeom>
              <a:avLst/>
              <a:gdLst/>
              <a:ahLst/>
              <a:cxnLst/>
              <a:rect l="l" t="t" r="r" b="b"/>
              <a:pathLst>
                <a:path w="1304" h="7104" extrusionOk="0">
                  <a:moveTo>
                    <a:pt x="78" y="1"/>
                  </a:moveTo>
                  <a:lnTo>
                    <a:pt x="56" y="12"/>
                  </a:lnTo>
                  <a:lnTo>
                    <a:pt x="34" y="45"/>
                  </a:lnTo>
                  <a:lnTo>
                    <a:pt x="12" y="79"/>
                  </a:lnTo>
                  <a:lnTo>
                    <a:pt x="0" y="112"/>
                  </a:lnTo>
                  <a:lnTo>
                    <a:pt x="0" y="201"/>
                  </a:lnTo>
                  <a:lnTo>
                    <a:pt x="12" y="290"/>
                  </a:lnTo>
                  <a:lnTo>
                    <a:pt x="45" y="368"/>
                  </a:lnTo>
                  <a:lnTo>
                    <a:pt x="212" y="647"/>
                  </a:lnTo>
                  <a:lnTo>
                    <a:pt x="357" y="925"/>
                  </a:lnTo>
                  <a:lnTo>
                    <a:pt x="490" y="1226"/>
                  </a:lnTo>
                  <a:lnTo>
                    <a:pt x="613" y="1515"/>
                  </a:lnTo>
                  <a:lnTo>
                    <a:pt x="713" y="1816"/>
                  </a:lnTo>
                  <a:lnTo>
                    <a:pt x="802" y="2127"/>
                  </a:lnTo>
                  <a:lnTo>
                    <a:pt x="880" y="2439"/>
                  </a:lnTo>
                  <a:lnTo>
                    <a:pt x="936" y="2751"/>
                  </a:lnTo>
                  <a:lnTo>
                    <a:pt x="980" y="3074"/>
                  </a:lnTo>
                  <a:lnTo>
                    <a:pt x="1014" y="3397"/>
                  </a:lnTo>
                  <a:lnTo>
                    <a:pt x="1025" y="3708"/>
                  </a:lnTo>
                  <a:lnTo>
                    <a:pt x="1025" y="4031"/>
                  </a:lnTo>
                  <a:lnTo>
                    <a:pt x="1002" y="4354"/>
                  </a:lnTo>
                  <a:lnTo>
                    <a:pt x="969" y="4666"/>
                  </a:lnTo>
                  <a:lnTo>
                    <a:pt x="925" y="4989"/>
                  </a:lnTo>
                  <a:lnTo>
                    <a:pt x="858" y="5300"/>
                  </a:lnTo>
                  <a:lnTo>
                    <a:pt x="769" y="5657"/>
                  </a:lnTo>
                  <a:lnTo>
                    <a:pt x="657" y="6013"/>
                  </a:lnTo>
                  <a:lnTo>
                    <a:pt x="524" y="6358"/>
                  </a:lnTo>
                  <a:lnTo>
                    <a:pt x="368" y="6692"/>
                  </a:lnTo>
                  <a:lnTo>
                    <a:pt x="346" y="6770"/>
                  </a:lnTo>
                  <a:lnTo>
                    <a:pt x="346" y="6859"/>
                  </a:lnTo>
                  <a:lnTo>
                    <a:pt x="357" y="6937"/>
                  </a:lnTo>
                  <a:lnTo>
                    <a:pt x="390" y="7015"/>
                  </a:lnTo>
                  <a:lnTo>
                    <a:pt x="435" y="7059"/>
                  </a:lnTo>
                  <a:lnTo>
                    <a:pt x="490" y="7104"/>
                  </a:lnTo>
                  <a:lnTo>
                    <a:pt x="546" y="7104"/>
                  </a:lnTo>
                  <a:lnTo>
                    <a:pt x="579" y="7093"/>
                  </a:lnTo>
                  <a:lnTo>
                    <a:pt x="602" y="7059"/>
                  </a:lnTo>
                  <a:lnTo>
                    <a:pt x="746" y="6737"/>
                  </a:lnTo>
                  <a:lnTo>
                    <a:pt x="880" y="6403"/>
                  </a:lnTo>
                  <a:lnTo>
                    <a:pt x="991" y="6069"/>
                  </a:lnTo>
                  <a:lnTo>
                    <a:pt x="1080" y="5723"/>
                  </a:lnTo>
                  <a:lnTo>
                    <a:pt x="1158" y="5378"/>
                  </a:lnTo>
                  <a:lnTo>
                    <a:pt x="1225" y="5033"/>
                  </a:lnTo>
                  <a:lnTo>
                    <a:pt x="1270" y="4677"/>
                  </a:lnTo>
                  <a:lnTo>
                    <a:pt x="1303" y="4321"/>
                  </a:lnTo>
                  <a:lnTo>
                    <a:pt x="1303" y="3975"/>
                  </a:lnTo>
                  <a:lnTo>
                    <a:pt x="1303" y="3619"/>
                  </a:lnTo>
                  <a:lnTo>
                    <a:pt x="1281" y="3263"/>
                  </a:lnTo>
                  <a:lnTo>
                    <a:pt x="1236" y="2907"/>
                  </a:lnTo>
                  <a:lnTo>
                    <a:pt x="1181" y="2562"/>
                  </a:lnTo>
                  <a:lnTo>
                    <a:pt x="1114" y="2205"/>
                  </a:lnTo>
                  <a:lnTo>
                    <a:pt x="1025" y="1860"/>
                  </a:lnTo>
                  <a:lnTo>
                    <a:pt x="913" y="1526"/>
                  </a:lnTo>
                  <a:lnTo>
                    <a:pt x="780" y="1148"/>
                  </a:lnTo>
                  <a:lnTo>
                    <a:pt x="613" y="780"/>
                  </a:lnTo>
                  <a:lnTo>
                    <a:pt x="435" y="424"/>
                  </a:lnTo>
                  <a:lnTo>
                    <a:pt x="234" y="79"/>
                  </a:lnTo>
                  <a:lnTo>
                    <a:pt x="190" y="34"/>
                  </a:lnTo>
                  <a:lnTo>
                    <a:pt x="134" y="1"/>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326;p21">
              <a:extLst>
                <a:ext uri="{FF2B5EF4-FFF2-40B4-BE49-F238E27FC236}">
                  <a16:creationId xmlns:a16="http://schemas.microsoft.com/office/drawing/2014/main" id="{D1F7FF54-03C6-4826-85DB-F068AC5CEEC4}"/>
                </a:ext>
              </a:extLst>
            </p:cNvPr>
            <p:cNvSpPr/>
            <p:nvPr/>
          </p:nvSpPr>
          <p:spPr>
            <a:xfrm>
              <a:off x="7866114" y="1559073"/>
              <a:ext cx="11264" cy="97742"/>
            </a:xfrm>
            <a:custGeom>
              <a:avLst/>
              <a:gdLst/>
              <a:ahLst/>
              <a:cxnLst/>
              <a:rect l="l" t="t" r="r" b="b"/>
              <a:pathLst>
                <a:path w="480" h="4165" extrusionOk="0">
                  <a:moveTo>
                    <a:pt x="90" y="0"/>
                  </a:moveTo>
                  <a:lnTo>
                    <a:pt x="57" y="12"/>
                  </a:lnTo>
                  <a:lnTo>
                    <a:pt x="34" y="34"/>
                  </a:lnTo>
                  <a:lnTo>
                    <a:pt x="12" y="67"/>
                  </a:lnTo>
                  <a:lnTo>
                    <a:pt x="1" y="112"/>
                  </a:lnTo>
                  <a:lnTo>
                    <a:pt x="1" y="190"/>
                  </a:lnTo>
                  <a:lnTo>
                    <a:pt x="1" y="256"/>
                  </a:lnTo>
                  <a:lnTo>
                    <a:pt x="79" y="702"/>
                  </a:lnTo>
                  <a:lnTo>
                    <a:pt x="135" y="1147"/>
                  </a:lnTo>
                  <a:lnTo>
                    <a:pt x="168" y="1604"/>
                  </a:lnTo>
                  <a:lnTo>
                    <a:pt x="190" y="2049"/>
                  </a:lnTo>
                  <a:lnTo>
                    <a:pt x="179" y="2494"/>
                  </a:lnTo>
                  <a:lnTo>
                    <a:pt x="157" y="2951"/>
                  </a:lnTo>
                  <a:lnTo>
                    <a:pt x="112" y="3396"/>
                  </a:lnTo>
                  <a:lnTo>
                    <a:pt x="46" y="3841"/>
                  </a:lnTo>
                  <a:lnTo>
                    <a:pt x="46" y="3930"/>
                  </a:lnTo>
                  <a:lnTo>
                    <a:pt x="68" y="4008"/>
                  </a:lnTo>
                  <a:lnTo>
                    <a:pt x="112" y="4097"/>
                  </a:lnTo>
                  <a:lnTo>
                    <a:pt x="135" y="4120"/>
                  </a:lnTo>
                  <a:lnTo>
                    <a:pt x="168" y="4153"/>
                  </a:lnTo>
                  <a:lnTo>
                    <a:pt x="201" y="4164"/>
                  </a:lnTo>
                  <a:lnTo>
                    <a:pt x="235" y="4164"/>
                  </a:lnTo>
                  <a:lnTo>
                    <a:pt x="257" y="4153"/>
                  </a:lnTo>
                  <a:lnTo>
                    <a:pt x="279" y="4142"/>
                  </a:lnTo>
                  <a:lnTo>
                    <a:pt x="324" y="4086"/>
                  </a:lnTo>
                  <a:lnTo>
                    <a:pt x="335" y="4031"/>
                  </a:lnTo>
                  <a:lnTo>
                    <a:pt x="402" y="3552"/>
                  </a:lnTo>
                  <a:lnTo>
                    <a:pt x="446" y="3073"/>
                  </a:lnTo>
                  <a:lnTo>
                    <a:pt x="469" y="2594"/>
                  </a:lnTo>
                  <a:lnTo>
                    <a:pt x="480" y="2105"/>
                  </a:lnTo>
                  <a:lnTo>
                    <a:pt x="457" y="1626"/>
                  </a:lnTo>
                  <a:lnTo>
                    <a:pt x="413" y="1147"/>
                  </a:lnTo>
                  <a:lnTo>
                    <a:pt x="357" y="668"/>
                  </a:lnTo>
                  <a:lnTo>
                    <a:pt x="279" y="201"/>
                  </a:lnTo>
                  <a:lnTo>
                    <a:pt x="257" y="134"/>
                  </a:lnTo>
                  <a:lnTo>
                    <a:pt x="213" y="56"/>
                  </a:lnTo>
                  <a:lnTo>
                    <a:pt x="190" y="34"/>
                  </a:lnTo>
                  <a:lnTo>
                    <a:pt x="157" y="12"/>
                  </a:lnTo>
                  <a:lnTo>
                    <a:pt x="123" y="0"/>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327;p21">
              <a:extLst>
                <a:ext uri="{FF2B5EF4-FFF2-40B4-BE49-F238E27FC236}">
                  <a16:creationId xmlns:a16="http://schemas.microsoft.com/office/drawing/2014/main" id="{BD1EEF27-46E9-4D75-B44D-23B1BEE0581C}"/>
                </a:ext>
              </a:extLst>
            </p:cNvPr>
            <p:cNvSpPr/>
            <p:nvPr/>
          </p:nvSpPr>
          <p:spPr>
            <a:xfrm>
              <a:off x="7629679" y="1525374"/>
              <a:ext cx="45480" cy="35295"/>
            </a:xfrm>
            <a:custGeom>
              <a:avLst/>
              <a:gdLst/>
              <a:ahLst/>
              <a:cxnLst/>
              <a:rect l="l" t="t" r="r" b="b"/>
              <a:pathLst>
                <a:path w="1938" h="1504" extrusionOk="0">
                  <a:moveTo>
                    <a:pt x="1770" y="0"/>
                  </a:moveTo>
                  <a:lnTo>
                    <a:pt x="1748" y="11"/>
                  </a:lnTo>
                  <a:lnTo>
                    <a:pt x="1715" y="22"/>
                  </a:lnTo>
                  <a:lnTo>
                    <a:pt x="1514" y="178"/>
                  </a:lnTo>
                  <a:lnTo>
                    <a:pt x="1325" y="323"/>
                  </a:lnTo>
                  <a:lnTo>
                    <a:pt x="1125" y="457"/>
                  </a:lnTo>
                  <a:lnTo>
                    <a:pt x="913" y="590"/>
                  </a:lnTo>
                  <a:lnTo>
                    <a:pt x="713" y="713"/>
                  </a:lnTo>
                  <a:lnTo>
                    <a:pt x="501" y="835"/>
                  </a:lnTo>
                  <a:lnTo>
                    <a:pt x="279" y="947"/>
                  </a:lnTo>
                  <a:lnTo>
                    <a:pt x="67" y="1058"/>
                  </a:lnTo>
                  <a:lnTo>
                    <a:pt x="34" y="1080"/>
                  </a:lnTo>
                  <a:lnTo>
                    <a:pt x="11" y="1114"/>
                  </a:lnTo>
                  <a:lnTo>
                    <a:pt x="0" y="1158"/>
                  </a:lnTo>
                  <a:lnTo>
                    <a:pt x="0" y="1203"/>
                  </a:lnTo>
                  <a:lnTo>
                    <a:pt x="11" y="1292"/>
                  </a:lnTo>
                  <a:lnTo>
                    <a:pt x="34" y="1358"/>
                  </a:lnTo>
                  <a:lnTo>
                    <a:pt x="67" y="1425"/>
                  </a:lnTo>
                  <a:lnTo>
                    <a:pt x="112" y="1470"/>
                  </a:lnTo>
                  <a:lnTo>
                    <a:pt x="134" y="1492"/>
                  </a:lnTo>
                  <a:lnTo>
                    <a:pt x="167" y="1503"/>
                  </a:lnTo>
                  <a:lnTo>
                    <a:pt x="201" y="1503"/>
                  </a:lnTo>
                  <a:lnTo>
                    <a:pt x="234" y="1492"/>
                  </a:lnTo>
                  <a:lnTo>
                    <a:pt x="446" y="1381"/>
                  </a:lnTo>
                  <a:lnTo>
                    <a:pt x="668" y="1269"/>
                  </a:lnTo>
                  <a:lnTo>
                    <a:pt x="880" y="1147"/>
                  </a:lnTo>
                  <a:lnTo>
                    <a:pt x="1091" y="1013"/>
                  </a:lnTo>
                  <a:lnTo>
                    <a:pt x="1292" y="891"/>
                  </a:lnTo>
                  <a:lnTo>
                    <a:pt x="1492" y="746"/>
                  </a:lnTo>
                  <a:lnTo>
                    <a:pt x="1693" y="601"/>
                  </a:lnTo>
                  <a:lnTo>
                    <a:pt x="1882" y="457"/>
                  </a:lnTo>
                  <a:lnTo>
                    <a:pt x="1904" y="434"/>
                  </a:lnTo>
                  <a:lnTo>
                    <a:pt x="1926" y="401"/>
                  </a:lnTo>
                  <a:lnTo>
                    <a:pt x="1937" y="323"/>
                  </a:lnTo>
                  <a:lnTo>
                    <a:pt x="1937" y="234"/>
                  </a:lnTo>
                  <a:lnTo>
                    <a:pt x="1915" y="156"/>
                  </a:lnTo>
                  <a:lnTo>
                    <a:pt x="1871" y="78"/>
                  </a:lnTo>
                  <a:lnTo>
                    <a:pt x="1826" y="22"/>
                  </a:lnTo>
                  <a:lnTo>
                    <a:pt x="1804" y="11"/>
                  </a:lnTo>
                  <a:lnTo>
                    <a:pt x="1770" y="0"/>
                  </a:lnTo>
                  <a:close/>
                </a:path>
              </a:pathLst>
            </a:custGeom>
            <a:solidFill>
              <a:srgbClr val="33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328;p21">
              <a:extLst>
                <a:ext uri="{FF2B5EF4-FFF2-40B4-BE49-F238E27FC236}">
                  <a16:creationId xmlns:a16="http://schemas.microsoft.com/office/drawing/2014/main" id="{8F8A9338-3400-42B9-89F9-9B043A449B22}"/>
                </a:ext>
              </a:extLst>
            </p:cNvPr>
            <p:cNvSpPr/>
            <p:nvPr/>
          </p:nvSpPr>
          <p:spPr>
            <a:xfrm>
              <a:off x="7632800" y="1950980"/>
              <a:ext cx="251384" cy="113160"/>
            </a:xfrm>
            <a:custGeom>
              <a:avLst/>
              <a:gdLst/>
              <a:ahLst/>
              <a:cxnLst/>
              <a:rect l="l" t="t" r="r" b="b"/>
              <a:pathLst>
                <a:path w="10712" h="4822" extrusionOk="0">
                  <a:moveTo>
                    <a:pt x="9197" y="0"/>
                  </a:moveTo>
                  <a:lnTo>
                    <a:pt x="8874" y="201"/>
                  </a:lnTo>
                  <a:lnTo>
                    <a:pt x="8551" y="390"/>
                  </a:lnTo>
                  <a:lnTo>
                    <a:pt x="8217" y="557"/>
                  </a:lnTo>
                  <a:lnTo>
                    <a:pt x="7883" y="713"/>
                  </a:lnTo>
                  <a:lnTo>
                    <a:pt x="7549" y="858"/>
                  </a:lnTo>
                  <a:lnTo>
                    <a:pt x="7226" y="991"/>
                  </a:lnTo>
                  <a:lnTo>
                    <a:pt x="6915" y="1103"/>
                  </a:lnTo>
                  <a:lnTo>
                    <a:pt x="6614" y="1214"/>
                  </a:lnTo>
                  <a:lnTo>
                    <a:pt x="6458" y="1270"/>
                  </a:lnTo>
                  <a:lnTo>
                    <a:pt x="6302" y="1348"/>
                  </a:lnTo>
                  <a:lnTo>
                    <a:pt x="6158" y="1426"/>
                  </a:lnTo>
                  <a:lnTo>
                    <a:pt x="6024" y="1515"/>
                  </a:lnTo>
                  <a:lnTo>
                    <a:pt x="5890" y="1615"/>
                  </a:lnTo>
                  <a:lnTo>
                    <a:pt x="5768" y="1726"/>
                  </a:lnTo>
                  <a:lnTo>
                    <a:pt x="5657" y="1849"/>
                  </a:lnTo>
                  <a:lnTo>
                    <a:pt x="5556" y="1971"/>
                  </a:lnTo>
                  <a:lnTo>
                    <a:pt x="5456" y="2105"/>
                  </a:lnTo>
                  <a:lnTo>
                    <a:pt x="5367" y="2249"/>
                  </a:lnTo>
                  <a:lnTo>
                    <a:pt x="5300" y="2394"/>
                  </a:lnTo>
                  <a:lnTo>
                    <a:pt x="5234" y="2539"/>
                  </a:lnTo>
                  <a:lnTo>
                    <a:pt x="5178" y="2695"/>
                  </a:lnTo>
                  <a:lnTo>
                    <a:pt x="5133" y="2862"/>
                  </a:lnTo>
                  <a:lnTo>
                    <a:pt x="5100" y="3018"/>
                  </a:lnTo>
                  <a:lnTo>
                    <a:pt x="5078" y="3185"/>
                  </a:lnTo>
                  <a:lnTo>
                    <a:pt x="4989" y="4120"/>
                  </a:lnTo>
                  <a:lnTo>
                    <a:pt x="4688" y="2962"/>
                  </a:lnTo>
                  <a:lnTo>
                    <a:pt x="4643" y="2806"/>
                  </a:lnTo>
                  <a:lnTo>
                    <a:pt x="4588" y="2650"/>
                  </a:lnTo>
                  <a:lnTo>
                    <a:pt x="4521" y="2517"/>
                  </a:lnTo>
                  <a:lnTo>
                    <a:pt x="4443" y="2372"/>
                  </a:lnTo>
                  <a:lnTo>
                    <a:pt x="4354" y="2249"/>
                  </a:lnTo>
                  <a:lnTo>
                    <a:pt x="4254" y="2116"/>
                  </a:lnTo>
                  <a:lnTo>
                    <a:pt x="4154" y="2004"/>
                  </a:lnTo>
                  <a:lnTo>
                    <a:pt x="4042" y="1893"/>
                  </a:lnTo>
                  <a:lnTo>
                    <a:pt x="3931" y="1782"/>
                  </a:lnTo>
                  <a:lnTo>
                    <a:pt x="3797" y="1682"/>
                  </a:lnTo>
                  <a:lnTo>
                    <a:pt x="3675" y="1581"/>
                  </a:lnTo>
                  <a:lnTo>
                    <a:pt x="3541" y="1492"/>
                  </a:lnTo>
                  <a:lnTo>
                    <a:pt x="3252" y="1325"/>
                  </a:lnTo>
                  <a:lnTo>
                    <a:pt x="2962" y="1192"/>
                  </a:lnTo>
                  <a:lnTo>
                    <a:pt x="1448" y="334"/>
                  </a:lnTo>
                  <a:lnTo>
                    <a:pt x="1448" y="424"/>
                  </a:lnTo>
                  <a:lnTo>
                    <a:pt x="1426" y="680"/>
                  </a:lnTo>
                  <a:lnTo>
                    <a:pt x="1415" y="847"/>
                  </a:lnTo>
                  <a:lnTo>
                    <a:pt x="1381" y="1014"/>
                  </a:lnTo>
                  <a:lnTo>
                    <a:pt x="1348" y="1192"/>
                  </a:lnTo>
                  <a:lnTo>
                    <a:pt x="1292" y="1370"/>
                  </a:lnTo>
                  <a:lnTo>
                    <a:pt x="1248" y="1459"/>
                  </a:lnTo>
                  <a:lnTo>
                    <a:pt x="1192" y="1537"/>
                  </a:lnTo>
                  <a:lnTo>
                    <a:pt x="1114" y="1626"/>
                  </a:lnTo>
                  <a:lnTo>
                    <a:pt x="1014" y="1704"/>
                  </a:lnTo>
                  <a:lnTo>
                    <a:pt x="914" y="1782"/>
                  </a:lnTo>
                  <a:lnTo>
                    <a:pt x="814" y="1849"/>
                  </a:lnTo>
                  <a:lnTo>
                    <a:pt x="580" y="1982"/>
                  </a:lnTo>
                  <a:lnTo>
                    <a:pt x="368" y="2105"/>
                  </a:lnTo>
                  <a:lnTo>
                    <a:pt x="179" y="2183"/>
                  </a:lnTo>
                  <a:lnTo>
                    <a:pt x="1" y="2261"/>
                  </a:lnTo>
                  <a:lnTo>
                    <a:pt x="23" y="2350"/>
                  </a:lnTo>
                  <a:lnTo>
                    <a:pt x="90" y="2572"/>
                  </a:lnTo>
                  <a:lnTo>
                    <a:pt x="146" y="2728"/>
                  </a:lnTo>
                  <a:lnTo>
                    <a:pt x="224" y="2895"/>
                  </a:lnTo>
                  <a:lnTo>
                    <a:pt x="313" y="3084"/>
                  </a:lnTo>
                  <a:lnTo>
                    <a:pt x="413" y="3285"/>
                  </a:lnTo>
                  <a:lnTo>
                    <a:pt x="535" y="3485"/>
                  </a:lnTo>
                  <a:lnTo>
                    <a:pt x="680" y="3686"/>
                  </a:lnTo>
                  <a:lnTo>
                    <a:pt x="847" y="3886"/>
                  </a:lnTo>
                  <a:lnTo>
                    <a:pt x="1025" y="4075"/>
                  </a:lnTo>
                  <a:lnTo>
                    <a:pt x="1125" y="4164"/>
                  </a:lnTo>
                  <a:lnTo>
                    <a:pt x="1226" y="4242"/>
                  </a:lnTo>
                  <a:lnTo>
                    <a:pt x="1337" y="4320"/>
                  </a:lnTo>
                  <a:lnTo>
                    <a:pt x="1448" y="4398"/>
                  </a:lnTo>
                  <a:lnTo>
                    <a:pt x="1571" y="4465"/>
                  </a:lnTo>
                  <a:lnTo>
                    <a:pt x="1693" y="4521"/>
                  </a:lnTo>
                  <a:lnTo>
                    <a:pt x="1827" y="4565"/>
                  </a:lnTo>
                  <a:lnTo>
                    <a:pt x="1971" y="4610"/>
                  </a:lnTo>
                  <a:lnTo>
                    <a:pt x="2272" y="4676"/>
                  </a:lnTo>
                  <a:lnTo>
                    <a:pt x="2606" y="4732"/>
                  </a:lnTo>
                  <a:lnTo>
                    <a:pt x="2962" y="4777"/>
                  </a:lnTo>
                  <a:lnTo>
                    <a:pt x="3341" y="4799"/>
                  </a:lnTo>
                  <a:lnTo>
                    <a:pt x="3742" y="4821"/>
                  </a:lnTo>
                  <a:lnTo>
                    <a:pt x="4154" y="4821"/>
                  </a:lnTo>
                  <a:lnTo>
                    <a:pt x="4577" y="4799"/>
                  </a:lnTo>
                  <a:lnTo>
                    <a:pt x="5000" y="4777"/>
                  </a:lnTo>
                  <a:lnTo>
                    <a:pt x="5423" y="4732"/>
                  </a:lnTo>
                  <a:lnTo>
                    <a:pt x="5846" y="4676"/>
                  </a:lnTo>
                  <a:lnTo>
                    <a:pt x="6258" y="4610"/>
                  </a:lnTo>
                  <a:lnTo>
                    <a:pt x="6659" y="4521"/>
                  </a:lnTo>
                  <a:lnTo>
                    <a:pt x="7037" y="4432"/>
                  </a:lnTo>
                  <a:lnTo>
                    <a:pt x="7405" y="4320"/>
                  </a:lnTo>
                  <a:lnTo>
                    <a:pt x="7739" y="4198"/>
                  </a:lnTo>
                  <a:lnTo>
                    <a:pt x="8039" y="4053"/>
                  </a:lnTo>
                  <a:lnTo>
                    <a:pt x="8318" y="3897"/>
                  </a:lnTo>
                  <a:lnTo>
                    <a:pt x="8596" y="3730"/>
                  </a:lnTo>
                  <a:lnTo>
                    <a:pt x="8852" y="3541"/>
                  </a:lnTo>
                  <a:lnTo>
                    <a:pt x="9097" y="3340"/>
                  </a:lnTo>
                  <a:lnTo>
                    <a:pt x="9331" y="3129"/>
                  </a:lnTo>
                  <a:lnTo>
                    <a:pt x="9553" y="2917"/>
                  </a:lnTo>
                  <a:lnTo>
                    <a:pt x="9754" y="2717"/>
                  </a:lnTo>
                  <a:lnTo>
                    <a:pt x="9943" y="2505"/>
                  </a:lnTo>
                  <a:lnTo>
                    <a:pt x="10266" y="2138"/>
                  </a:lnTo>
                  <a:lnTo>
                    <a:pt x="10500" y="1826"/>
                  </a:lnTo>
                  <a:lnTo>
                    <a:pt x="10656" y="1615"/>
                  </a:lnTo>
                  <a:lnTo>
                    <a:pt x="10711" y="1537"/>
                  </a:lnTo>
                  <a:lnTo>
                    <a:pt x="10522" y="1459"/>
                  </a:lnTo>
                  <a:lnTo>
                    <a:pt x="10344" y="1370"/>
                  </a:lnTo>
                  <a:lnTo>
                    <a:pt x="10188" y="1259"/>
                  </a:lnTo>
                  <a:lnTo>
                    <a:pt x="10043" y="1147"/>
                  </a:lnTo>
                  <a:lnTo>
                    <a:pt x="9910" y="1025"/>
                  </a:lnTo>
                  <a:lnTo>
                    <a:pt x="9776" y="891"/>
                  </a:lnTo>
                  <a:lnTo>
                    <a:pt x="9665" y="769"/>
                  </a:lnTo>
                  <a:lnTo>
                    <a:pt x="9564" y="635"/>
                  </a:lnTo>
                  <a:lnTo>
                    <a:pt x="9409" y="390"/>
                  </a:lnTo>
                  <a:lnTo>
                    <a:pt x="9286" y="190"/>
                  </a:lnTo>
                  <a:lnTo>
                    <a:pt x="9219" y="56"/>
                  </a:lnTo>
                  <a:lnTo>
                    <a:pt x="9197" y="0"/>
                  </a:lnTo>
                  <a:close/>
                </a:path>
              </a:pathLst>
            </a:custGeom>
            <a:solidFill>
              <a:srgbClr val="D6E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329;p21">
              <a:extLst>
                <a:ext uri="{FF2B5EF4-FFF2-40B4-BE49-F238E27FC236}">
                  <a16:creationId xmlns:a16="http://schemas.microsoft.com/office/drawing/2014/main" id="{6B412B11-EEA3-436E-8348-D59A2C7A97B0}"/>
                </a:ext>
              </a:extLst>
            </p:cNvPr>
            <p:cNvSpPr/>
            <p:nvPr/>
          </p:nvSpPr>
          <p:spPr>
            <a:xfrm>
              <a:off x="7946068" y="2333219"/>
              <a:ext cx="25885" cy="227846"/>
            </a:xfrm>
            <a:custGeom>
              <a:avLst/>
              <a:gdLst/>
              <a:ahLst/>
              <a:cxnLst/>
              <a:rect l="l" t="t" r="r" b="b"/>
              <a:pathLst>
                <a:path w="1103" h="9709" extrusionOk="0">
                  <a:moveTo>
                    <a:pt x="235" y="1"/>
                  </a:moveTo>
                  <a:lnTo>
                    <a:pt x="168" y="12"/>
                  </a:lnTo>
                  <a:lnTo>
                    <a:pt x="112" y="34"/>
                  </a:lnTo>
                  <a:lnTo>
                    <a:pt x="68" y="56"/>
                  </a:lnTo>
                  <a:lnTo>
                    <a:pt x="56" y="67"/>
                  </a:lnTo>
                  <a:lnTo>
                    <a:pt x="45" y="79"/>
                  </a:lnTo>
                  <a:lnTo>
                    <a:pt x="23" y="379"/>
                  </a:lnTo>
                  <a:lnTo>
                    <a:pt x="1" y="680"/>
                  </a:lnTo>
                  <a:lnTo>
                    <a:pt x="1" y="980"/>
                  </a:lnTo>
                  <a:lnTo>
                    <a:pt x="1" y="1281"/>
                  </a:lnTo>
                  <a:lnTo>
                    <a:pt x="12" y="1882"/>
                  </a:lnTo>
                  <a:lnTo>
                    <a:pt x="23" y="2472"/>
                  </a:lnTo>
                  <a:lnTo>
                    <a:pt x="45" y="3073"/>
                  </a:lnTo>
                  <a:lnTo>
                    <a:pt x="79" y="3675"/>
                  </a:lnTo>
                  <a:lnTo>
                    <a:pt x="112" y="4276"/>
                  </a:lnTo>
                  <a:lnTo>
                    <a:pt x="157" y="4877"/>
                  </a:lnTo>
                  <a:lnTo>
                    <a:pt x="212" y="5478"/>
                  </a:lnTo>
                  <a:lnTo>
                    <a:pt x="268" y="6079"/>
                  </a:lnTo>
                  <a:lnTo>
                    <a:pt x="335" y="6681"/>
                  </a:lnTo>
                  <a:lnTo>
                    <a:pt x="413" y="7282"/>
                  </a:lnTo>
                  <a:lnTo>
                    <a:pt x="491" y="7883"/>
                  </a:lnTo>
                  <a:lnTo>
                    <a:pt x="580" y="8473"/>
                  </a:lnTo>
                  <a:lnTo>
                    <a:pt x="780" y="9675"/>
                  </a:lnTo>
                  <a:lnTo>
                    <a:pt x="780" y="9687"/>
                  </a:lnTo>
                  <a:lnTo>
                    <a:pt x="802" y="9698"/>
                  </a:lnTo>
                  <a:lnTo>
                    <a:pt x="858" y="9709"/>
                  </a:lnTo>
                  <a:lnTo>
                    <a:pt x="936" y="9698"/>
                  </a:lnTo>
                  <a:lnTo>
                    <a:pt x="1025" y="9675"/>
                  </a:lnTo>
                  <a:lnTo>
                    <a:pt x="1058" y="9653"/>
                  </a:lnTo>
                  <a:lnTo>
                    <a:pt x="1081" y="9631"/>
                  </a:lnTo>
                  <a:lnTo>
                    <a:pt x="1103" y="9609"/>
                  </a:lnTo>
                  <a:lnTo>
                    <a:pt x="1103" y="9586"/>
                  </a:lnTo>
                  <a:lnTo>
                    <a:pt x="936" y="8395"/>
                  </a:lnTo>
                  <a:lnTo>
                    <a:pt x="791" y="7204"/>
                  </a:lnTo>
                  <a:lnTo>
                    <a:pt x="669" y="6001"/>
                  </a:lnTo>
                  <a:lnTo>
                    <a:pt x="569" y="4810"/>
                  </a:lnTo>
                  <a:lnTo>
                    <a:pt x="524" y="4220"/>
                  </a:lnTo>
                  <a:lnTo>
                    <a:pt x="480" y="3630"/>
                  </a:lnTo>
                  <a:lnTo>
                    <a:pt x="413" y="2461"/>
                  </a:lnTo>
                  <a:lnTo>
                    <a:pt x="390" y="1849"/>
                  </a:lnTo>
                  <a:lnTo>
                    <a:pt x="368" y="1248"/>
                  </a:lnTo>
                  <a:lnTo>
                    <a:pt x="335" y="635"/>
                  </a:lnTo>
                  <a:lnTo>
                    <a:pt x="313" y="335"/>
                  </a:lnTo>
                  <a:lnTo>
                    <a:pt x="290" y="34"/>
                  </a:lnTo>
                  <a:lnTo>
                    <a:pt x="279" y="23"/>
                  </a:lnTo>
                  <a:lnTo>
                    <a:pt x="268" y="12"/>
                  </a:lnTo>
                  <a:lnTo>
                    <a:pt x="235" y="1"/>
                  </a:lnTo>
                  <a:close/>
                </a:path>
              </a:pathLst>
            </a:custGeom>
            <a:solidFill>
              <a:srgbClr val="D6E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330;p21">
              <a:extLst>
                <a:ext uri="{FF2B5EF4-FFF2-40B4-BE49-F238E27FC236}">
                  <a16:creationId xmlns:a16="http://schemas.microsoft.com/office/drawing/2014/main" id="{74AEAA1F-0C0E-426F-86CE-8472FB13A9C8}"/>
                </a:ext>
              </a:extLst>
            </p:cNvPr>
            <p:cNvSpPr/>
            <p:nvPr/>
          </p:nvSpPr>
          <p:spPr>
            <a:xfrm>
              <a:off x="7463764" y="2263732"/>
              <a:ext cx="41819" cy="166173"/>
            </a:xfrm>
            <a:custGeom>
              <a:avLst/>
              <a:gdLst/>
              <a:ahLst/>
              <a:cxnLst/>
              <a:rect l="l" t="t" r="r" b="b"/>
              <a:pathLst>
                <a:path w="1782" h="7081" extrusionOk="0">
                  <a:moveTo>
                    <a:pt x="1737" y="0"/>
                  </a:moveTo>
                  <a:lnTo>
                    <a:pt x="1682" y="11"/>
                  </a:lnTo>
                  <a:lnTo>
                    <a:pt x="1615" y="33"/>
                  </a:lnTo>
                  <a:lnTo>
                    <a:pt x="1570" y="56"/>
                  </a:lnTo>
                  <a:lnTo>
                    <a:pt x="1537" y="78"/>
                  </a:lnTo>
                  <a:lnTo>
                    <a:pt x="1337" y="490"/>
                  </a:lnTo>
                  <a:lnTo>
                    <a:pt x="1170" y="902"/>
                  </a:lnTo>
                  <a:lnTo>
                    <a:pt x="1014" y="1336"/>
                  </a:lnTo>
                  <a:lnTo>
                    <a:pt x="869" y="1770"/>
                  </a:lnTo>
                  <a:lnTo>
                    <a:pt x="746" y="2216"/>
                  </a:lnTo>
                  <a:lnTo>
                    <a:pt x="624" y="2661"/>
                  </a:lnTo>
                  <a:lnTo>
                    <a:pt x="524" y="3106"/>
                  </a:lnTo>
                  <a:lnTo>
                    <a:pt x="424" y="3541"/>
                  </a:lnTo>
                  <a:lnTo>
                    <a:pt x="335" y="3975"/>
                  </a:lnTo>
                  <a:lnTo>
                    <a:pt x="257" y="4409"/>
                  </a:lnTo>
                  <a:lnTo>
                    <a:pt x="190" y="4854"/>
                  </a:lnTo>
                  <a:lnTo>
                    <a:pt x="134" y="5288"/>
                  </a:lnTo>
                  <a:lnTo>
                    <a:pt x="90" y="5734"/>
                  </a:lnTo>
                  <a:lnTo>
                    <a:pt x="56" y="6168"/>
                  </a:lnTo>
                  <a:lnTo>
                    <a:pt x="23" y="6613"/>
                  </a:lnTo>
                  <a:lnTo>
                    <a:pt x="1" y="7059"/>
                  </a:lnTo>
                  <a:lnTo>
                    <a:pt x="12" y="7070"/>
                  </a:lnTo>
                  <a:lnTo>
                    <a:pt x="23" y="7081"/>
                  </a:lnTo>
                  <a:lnTo>
                    <a:pt x="134" y="7081"/>
                  </a:lnTo>
                  <a:lnTo>
                    <a:pt x="201" y="7059"/>
                  </a:lnTo>
                  <a:lnTo>
                    <a:pt x="257" y="7025"/>
                  </a:lnTo>
                  <a:lnTo>
                    <a:pt x="268" y="7003"/>
                  </a:lnTo>
                  <a:lnTo>
                    <a:pt x="279" y="6981"/>
                  </a:lnTo>
                  <a:lnTo>
                    <a:pt x="312" y="6535"/>
                  </a:lnTo>
                  <a:lnTo>
                    <a:pt x="346" y="6090"/>
                  </a:lnTo>
                  <a:lnTo>
                    <a:pt x="390" y="5634"/>
                  </a:lnTo>
                  <a:lnTo>
                    <a:pt x="457" y="5188"/>
                  </a:lnTo>
                  <a:lnTo>
                    <a:pt x="524" y="4743"/>
                  </a:lnTo>
                  <a:lnTo>
                    <a:pt x="602" y="4298"/>
                  </a:lnTo>
                  <a:lnTo>
                    <a:pt x="680" y="3852"/>
                  </a:lnTo>
                  <a:lnTo>
                    <a:pt x="780" y="3407"/>
                  </a:lnTo>
                  <a:lnTo>
                    <a:pt x="869" y="2984"/>
                  </a:lnTo>
                  <a:lnTo>
                    <a:pt x="980" y="2561"/>
                  </a:lnTo>
                  <a:lnTo>
                    <a:pt x="1103" y="2138"/>
                  </a:lnTo>
                  <a:lnTo>
                    <a:pt x="1225" y="1715"/>
                  </a:lnTo>
                  <a:lnTo>
                    <a:pt x="1359" y="1303"/>
                  </a:lnTo>
                  <a:lnTo>
                    <a:pt x="1515" y="880"/>
                  </a:lnTo>
                  <a:lnTo>
                    <a:pt x="1648" y="468"/>
                  </a:lnTo>
                  <a:lnTo>
                    <a:pt x="1782" y="45"/>
                  </a:lnTo>
                  <a:lnTo>
                    <a:pt x="1782" y="22"/>
                  </a:lnTo>
                  <a:lnTo>
                    <a:pt x="1771" y="11"/>
                  </a:lnTo>
                  <a:lnTo>
                    <a:pt x="1737" y="0"/>
                  </a:lnTo>
                  <a:close/>
                </a:path>
              </a:pathLst>
            </a:custGeom>
            <a:solidFill>
              <a:srgbClr val="D6E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331;p21">
              <a:extLst>
                <a:ext uri="{FF2B5EF4-FFF2-40B4-BE49-F238E27FC236}">
                  <a16:creationId xmlns:a16="http://schemas.microsoft.com/office/drawing/2014/main" id="{CB2A9FB0-7742-4356-A627-857BCFCE8D7F}"/>
                </a:ext>
              </a:extLst>
            </p:cNvPr>
            <p:cNvSpPr/>
            <p:nvPr/>
          </p:nvSpPr>
          <p:spPr>
            <a:xfrm>
              <a:off x="7147352" y="2689855"/>
              <a:ext cx="362948" cy="129095"/>
            </a:xfrm>
            <a:custGeom>
              <a:avLst/>
              <a:gdLst/>
              <a:ahLst/>
              <a:cxnLst/>
              <a:rect l="l" t="t" r="r" b="b"/>
              <a:pathLst>
                <a:path w="15466" h="5501" extrusionOk="0">
                  <a:moveTo>
                    <a:pt x="9398" y="1"/>
                  </a:moveTo>
                  <a:lnTo>
                    <a:pt x="9086" y="12"/>
                  </a:lnTo>
                  <a:lnTo>
                    <a:pt x="8774" y="45"/>
                  </a:lnTo>
                  <a:lnTo>
                    <a:pt x="8474" y="112"/>
                  </a:lnTo>
                  <a:lnTo>
                    <a:pt x="8173" y="190"/>
                  </a:lnTo>
                  <a:lnTo>
                    <a:pt x="7883" y="301"/>
                  </a:lnTo>
                  <a:lnTo>
                    <a:pt x="7605" y="435"/>
                  </a:lnTo>
                  <a:lnTo>
                    <a:pt x="7327" y="580"/>
                  </a:lnTo>
                  <a:lnTo>
                    <a:pt x="7193" y="669"/>
                  </a:lnTo>
                  <a:lnTo>
                    <a:pt x="7071" y="758"/>
                  </a:lnTo>
                  <a:lnTo>
                    <a:pt x="6937" y="847"/>
                  </a:lnTo>
                  <a:lnTo>
                    <a:pt x="6870" y="880"/>
                  </a:lnTo>
                  <a:lnTo>
                    <a:pt x="6792" y="902"/>
                  </a:lnTo>
                  <a:lnTo>
                    <a:pt x="6692" y="902"/>
                  </a:lnTo>
                  <a:lnTo>
                    <a:pt x="6581" y="869"/>
                  </a:lnTo>
                  <a:lnTo>
                    <a:pt x="6302" y="780"/>
                  </a:lnTo>
                  <a:lnTo>
                    <a:pt x="6024" y="680"/>
                  </a:lnTo>
                  <a:lnTo>
                    <a:pt x="5746" y="591"/>
                  </a:lnTo>
                  <a:lnTo>
                    <a:pt x="5456" y="513"/>
                  </a:lnTo>
                  <a:lnTo>
                    <a:pt x="5289" y="479"/>
                  </a:lnTo>
                  <a:lnTo>
                    <a:pt x="5122" y="457"/>
                  </a:lnTo>
                  <a:lnTo>
                    <a:pt x="4955" y="446"/>
                  </a:lnTo>
                  <a:lnTo>
                    <a:pt x="4777" y="446"/>
                  </a:lnTo>
                  <a:lnTo>
                    <a:pt x="4610" y="457"/>
                  </a:lnTo>
                  <a:lnTo>
                    <a:pt x="4443" y="479"/>
                  </a:lnTo>
                  <a:lnTo>
                    <a:pt x="4276" y="513"/>
                  </a:lnTo>
                  <a:lnTo>
                    <a:pt x="4109" y="546"/>
                  </a:lnTo>
                  <a:lnTo>
                    <a:pt x="3942" y="602"/>
                  </a:lnTo>
                  <a:lnTo>
                    <a:pt x="3786" y="657"/>
                  </a:lnTo>
                  <a:lnTo>
                    <a:pt x="3630" y="724"/>
                  </a:lnTo>
                  <a:lnTo>
                    <a:pt x="3475" y="802"/>
                  </a:lnTo>
                  <a:lnTo>
                    <a:pt x="3330" y="891"/>
                  </a:lnTo>
                  <a:lnTo>
                    <a:pt x="3185" y="991"/>
                  </a:lnTo>
                  <a:lnTo>
                    <a:pt x="3052" y="1092"/>
                  </a:lnTo>
                  <a:lnTo>
                    <a:pt x="2918" y="1203"/>
                  </a:lnTo>
                  <a:lnTo>
                    <a:pt x="2829" y="1270"/>
                  </a:lnTo>
                  <a:lnTo>
                    <a:pt x="2784" y="1303"/>
                  </a:lnTo>
                  <a:lnTo>
                    <a:pt x="2740" y="1325"/>
                  </a:lnTo>
                  <a:lnTo>
                    <a:pt x="2673" y="1325"/>
                  </a:lnTo>
                  <a:lnTo>
                    <a:pt x="2595" y="1314"/>
                  </a:lnTo>
                  <a:lnTo>
                    <a:pt x="2450" y="1259"/>
                  </a:lnTo>
                  <a:lnTo>
                    <a:pt x="2361" y="1236"/>
                  </a:lnTo>
                  <a:lnTo>
                    <a:pt x="2272" y="1214"/>
                  </a:lnTo>
                  <a:lnTo>
                    <a:pt x="2172" y="1203"/>
                  </a:lnTo>
                  <a:lnTo>
                    <a:pt x="2083" y="1203"/>
                  </a:lnTo>
                  <a:lnTo>
                    <a:pt x="1994" y="1214"/>
                  </a:lnTo>
                  <a:lnTo>
                    <a:pt x="1894" y="1236"/>
                  </a:lnTo>
                  <a:lnTo>
                    <a:pt x="1805" y="1259"/>
                  </a:lnTo>
                  <a:lnTo>
                    <a:pt x="1704" y="1281"/>
                  </a:lnTo>
                  <a:lnTo>
                    <a:pt x="1526" y="1370"/>
                  </a:lnTo>
                  <a:lnTo>
                    <a:pt x="1359" y="1470"/>
                  </a:lnTo>
                  <a:lnTo>
                    <a:pt x="1192" y="1582"/>
                  </a:lnTo>
                  <a:lnTo>
                    <a:pt x="1048" y="1715"/>
                  </a:lnTo>
                  <a:lnTo>
                    <a:pt x="914" y="1849"/>
                  </a:lnTo>
                  <a:lnTo>
                    <a:pt x="780" y="1993"/>
                  </a:lnTo>
                  <a:lnTo>
                    <a:pt x="658" y="2149"/>
                  </a:lnTo>
                  <a:lnTo>
                    <a:pt x="558" y="2305"/>
                  </a:lnTo>
                  <a:lnTo>
                    <a:pt x="457" y="2472"/>
                  </a:lnTo>
                  <a:lnTo>
                    <a:pt x="357" y="2650"/>
                  </a:lnTo>
                  <a:lnTo>
                    <a:pt x="279" y="2817"/>
                  </a:lnTo>
                  <a:lnTo>
                    <a:pt x="213" y="3007"/>
                  </a:lnTo>
                  <a:lnTo>
                    <a:pt x="146" y="3185"/>
                  </a:lnTo>
                  <a:lnTo>
                    <a:pt x="101" y="3374"/>
                  </a:lnTo>
                  <a:lnTo>
                    <a:pt x="57" y="3563"/>
                  </a:lnTo>
                  <a:lnTo>
                    <a:pt x="23" y="3753"/>
                  </a:lnTo>
                  <a:lnTo>
                    <a:pt x="12" y="3953"/>
                  </a:lnTo>
                  <a:lnTo>
                    <a:pt x="1" y="4142"/>
                  </a:lnTo>
                  <a:lnTo>
                    <a:pt x="1" y="4343"/>
                  </a:lnTo>
                  <a:lnTo>
                    <a:pt x="23" y="4532"/>
                  </a:lnTo>
                  <a:lnTo>
                    <a:pt x="4989" y="4988"/>
                  </a:lnTo>
                  <a:lnTo>
                    <a:pt x="5746" y="5122"/>
                  </a:lnTo>
                  <a:lnTo>
                    <a:pt x="6503" y="5244"/>
                  </a:lnTo>
                  <a:lnTo>
                    <a:pt x="7271" y="5333"/>
                  </a:lnTo>
                  <a:lnTo>
                    <a:pt x="8039" y="5411"/>
                  </a:lnTo>
                  <a:lnTo>
                    <a:pt x="8808" y="5456"/>
                  </a:lnTo>
                  <a:lnTo>
                    <a:pt x="9576" y="5489"/>
                  </a:lnTo>
                  <a:lnTo>
                    <a:pt x="10344" y="5500"/>
                  </a:lnTo>
                  <a:lnTo>
                    <a:pt x="11112" y="5478"/>
                  </a:lnTo>
                  <a:lnTo>
                    <a:pt x="11580" y="5467"/>
                  </a:lnTo>
                  <a:lnTo>
                    <a:pt x="12047" y="5434"/>
                  </a:lnTo>
                  <a:lnTo>
                    <a:pt x="12504" y="5389"/>
                  </a:lnTo>
                  <a:lnTo>
                    <a:pt x="12971" y="5333"/>
                  </a:lnTo>
                  <a:lnTo>
                    <a:pt x="13428" y="5267"/>
                  </a:lnTo>
                  <a:lnTo>
                    <a:pt x="13884" y="5178"/>
                  </a:lnTo>
                  <a:lnTo>
                    <a:pt x="14341" y="5077"/>
                  </a:lnTo>
                  <a:lnTo>
                    <a:pt x="14786" y="4944"/>
                  </a:lnTo>
                  <a:lnTo>
                    <a:pt x="14909" y="4910"/>
                  </a:lnTo>
                  <a:lnTo>
                    <a:pt x="15031" y="4855"/>
                  </a:lnTo>
                  <a:lnTo>
                    <a:pt x="15154" y="4799"/>
                  </a:lnTo>
                  <a:lnTo>
                    <a:pt x="15254" y="4710"/>
                  </a:lnTo>
                  <a:lnTo>
                    <a:pt x="15309" y="4643"/>
                  </a:lnTo>
                  <a:lnTo>
                    <a:pt x="15365" y="4565"/>
                  </a:lnTo>
                  <a:lnTo>
                    <a:pt x="15410" y="4476"/>
                  </a:lnTo>
                  <a:lnTo>
                    <a:pt x="15432" y="4387"/>
                  </a:lnTo>
                  <a:lnTo>
                    <a:pt x="15454" y="4298"/>
                  </a:lnTo>
                  <a:lnTo>
                    <a:pt x="15465" y="4198"/>
                  </a:lnTo>
                  <a:lnTo>
                    <a:pt x="15465" y="4098"/>
                  </a:lnTo>
                  <a:lnTo>
                    <a:pt x="15454" y="3997"/>
                  </a:lnTo>
                  <a:lnTo>
                    <a:pt x="15443" y="3908"/>
                  </a:lnTo>
                  <a:lnTo>
                    <a:pt x="15421" y="3808"/>
                  </a:lnTo>
                  <a:lnTo>
                    <a:pt x="15365" y="3630"/>
                  </a:lnTo>
                  <a:lnTo>
                    <a:pt x="15287" y="3452"/>
                  </a:lnTo>
                  <a:lnTo>
                    <a:pt x="15209" y="3274"/>
                  </a:lnTo>
                  <a:lnTo>
                    <a:pt x="14385" y="1459"/>
                  </a:lnTo>
                  <a:lnTo>
                    <a:pt x="14307" y="1303"/>
                  </a:lnTo>
                  <a:lnTo>
                    <a:pt x="14229" y="1147"/>
                  </a:lnTo>
                  <a:lnTo>
                    <a:pt x="14140" y="1003"/>
                  </a:lnTo>
                  <a:lnTo>
                    <a:pt x="14029" y="869"/>
                  </a:lnTo>
                  <a:lnTo>
                    <a:pt x="13940" y="791"/>
                  </a:lnTo>
                  <a:lnTo>
                    <a:pt x="13851" y="713"/>
                  </a:lnTo>
                  <a:lnTo>
                    <a:pt x="13762" y="657"/>
                  </a:lnTo>
                  <a:lnTo>
                    <a:pt x="13662" y="602"/>
                  </a:lnTo>
                  <a:lnTo>
                    <a:pt x="13484" y="535"/>
                  </a:lnTo>
                  <a:lnTo>
                    <a:pt x="13305" y="490"/>
                  </a:lnTo>
                  <a:lnTo>
                    <a:pt x="13127" y="468"/>
                  </a:lnTo>
                  <a:lnTo>
                    <a:pt x="12949" y="479"/>
                  </a:lnTo>
                  <a:lnTo>
                    <a:pt x="12760" y="502"/>
                  </a:lnTo>
                  <a:lnTo>
                    <a:pt x="12582" y="546"/>
                  </a:lnTo>
                  <a:lnTo>
                    <a:pt x="12415" y="613"/>
                  </a:lnTo>
                  <a:lnTo>
                    <a:pt x="12259" y="713"/>
                  </a:lnTo>
                  <a:lnTo>
                    <a:pt x="12125" y="791"/>
                  </a:lnTo>
                  <a:lnTo>
                    <a:pt x="12058" y="824"/>
                  </a:lnTo>
                  <a:lnTo>
                    <a:pt x="11981" y="836"/>
                  </a:lnTo>
                  <a:lnTo>
                    <a:pt x="11914" y="824"/>
                  </a:lnTo>
                  <a:lnTo>
                    <a:pt x="11858" y="802"/>
                  </a:lnTo>
                  <a:lnTo>
                    <a:pt x="11736" y="724"/>
                  </a:lnTo>
                  <a:lnTo>
                    <a:pt x="11602" y="635"/>
                  </a:lnTo>
                  <a:lnTo>
                    <a:pt x="11468" y="546"/>
                  </a:lnTo>
                  <a:lnTo>
                    <a:pt x="11201" y="401"/>
                  </a:lnTo>
                  <a:lnTo>
                    <a:pt x="10912" y="279"/>
                  </a:lnTo>
                  <a:lnTo>
                    <a:pt x="10622" y="168"/>
                  </a:lnTo>
                  <a:lnTo>
                    <a:pt x="10322" y="90"/>
                  </a:lnTo>
                  <a:lnTo>
                    <a:pt x="10010" y="34"/>
                  </a:lnTo>
                  <a:lnTo>
                    <a:pt x="9709" y="1"/>
                  </a:lnTo>
                  <a:close/>
                </a:path>
              </a:pathLst>
            </a:custGeom>
            <a:solidFill>
              <a:srgbClr val="EDB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332;p21">
              <a:extLst>
                <a:ext uri="{FF2B5EF4-FFF2-40B4-BE49-F238E27FC236}">
                  <a16:creationId xmlns:a16="http://schemas.microsoft.com/office/drawing/2014/main" id="{5AAE8A42-8FA0-4BBC-9734-B223CD098318}"/>
                </a:ext>
              </a:extLst>
            </p:cNvPr>
            <p:cNvSpPr/>
            <p:nvPr/>
          </p:nvSpPr>
          <p:spPr>
            <a:xfrm>
              <a:off x="7147352" y="2689855"/>
              <a:ext cx="362948" cy="129095"/>
            </a:xfrm>
            <a:custGeom>
              <a:avLst/>
              <a:gdLst/>
              <a:ahLst/>
              <a:cxnLst/>
              <a:rect l="l" t="t" r="r" b="b"/>
              <a:pathLst>
                <a:path w="15466" h="5501" fill="none" extrusionOk="0">
                  <a:moveTo>
                    <a:pt x="23" y="4532"/>
                  </a:moveTo>
                  <a:lnTo>
                    <a:pt x="23" y="4532"/>
                  </a:lnTo>
                  <a:lnTo>
                    <a:pt x="1" y="4343"/>
                  </a:lnTo>
                  <a:lnTo>
                    <a:pt x="1" y="4142"/>
                  </a:lnTo>
                  <a:lnTo>
                    <a:pt x="12" y="3953"/>
                  </a:lnTo>
                  <a:lnTo>
                    <a:pt x="23" y="3753"/>
                  </a:lnTo>
                  <a:lnTo>
                    <a:pt x="57" y="3563"/>
                  </a:lnTo>
                  <a:lnTo>
                    <a:pt x="101" y="3374"/>
                  </a:lnTo>
                  <a:lnTo>
                    <a:pt x="146" y="3185"/>
                  </a:lnTo>
                  <a:lnTo>
                    <a:pt x="213" y="3007"/>
                  </a:lnTo>
                  <a:lnTo>
                    <a:pt x="279" y="2817"/>
                  </a:lnTo>
                  <a:lnTo>
                    <a:pt x="357" y="2650"/>
                  </a:lnTo>
                  <a:lnTo>
                    <a:pt x="457" y="2472"/>
                  </a:lnTo>
                  <a:lnTo>
                    <a:pt x="558" y="2305"/>
                  </a:lnTo>
                  <a:lnTo>
                    <a:pt x="658" y="2149"/>
                  </a:lnTo>
                  <a:lnTo>
                    <a:pt x="780" y="1993"/>
                  </a:lnTo>
                  <a:lnTo>
                    <a:pt x="914" y="1849"/>
                  </a:lnTo>
                  <a:lnTo>
                    <a:pt x="1048" y="1715"/>
                  </a:lnTo>
                  <a:lnTo>
                    <a:pt x="1048" y="1715"/>
                  </a:lnTo>
                  <a:lnTo>
                    <a:pt x="1192" y="1582"/>
                  </a:lnTo>
                  <a:lnTo>
                    <a:pt x="1359" y="1470"/>
                  </a:lnTo>
                  <a:lnTo>
                    <a:pt x="1526" y="1370"/>
                  </a:lnTo>
                  <a:lnTo>
                    <a:pt x="1704" y="1281"/>
                  </a:lnTo>
                  <a:lnTo>
                    <a:pt x="1805" y="1259"/>
                  </a:lnTo>
                  <a:lnTo>
                    <a:pt x="1894" y="1236"/>
                  </a:lnTo>
                  <a:lnTo>
                    <a:pt x="1994" y="1214"/>
                  </a:lnTo>
                  <a:lnTo>
                    <a:pt x="2083" y="1203"/>
                  </a:lnTo>
                  <a:lnTo>
                    <a:pt x="2172" y="1203"/>
                  </a:lnTo>
                  <a:lnTo>
                    <a:pt x="2272" y="1214"/>
                  </a:lnTo>
                  <a:lnTo>
                    <a:pt x="2361" y="1236"/>
                  </a:lnTo>
                  <a:lnTo>
                    <a:pt x="2450" y="1259"/>
                  </a:lnTo>
                  <a:lnTo>
                    <a:pt x="2450" y="1259"/>
                  </a:lnTo>
                  <a:lnTo>
                    <a:pt x="2595" y="1314"/>
                  </a:lnTo>
                  <a:lnTo>
                    <a:pt x="2673" y="1325"/>
                  </a:lnTo>
                  <a:lnTo>
                    <a:pt x="2740" y="1325"/>
                  </a:lnTo>
                  <a:lnTo>
                    <a:pt x="2740" y="1325"/>
                  </a:lnTo>
                  <a:lnTo>
                    <a:pt x="2784" y="1303"/>
                  </a:lnTo>
                  <a:lnTo>
                    <a:pt x="2829" y="1270"/>
                  </a:lnTo>
                  <a:lnTo>
                    <a:pt x="2918" y="1203"/>
                  </a:lnTo>
                  <a:lnTo>
                    <a:pt x="2918" y="1203"/>
                  </a:lnTo>
                  <a:lnTo>
                    <a:pt x="3052" y="1092"/>
                  </a:lnTo>
                  <a:lnTo>
                    <a:pt x="3185" y="991"/>
                  </a:lnTo>
                  <a:lnTo>
                    <a:pt x="3330" y="891"/>
                  </a:lnTo>
                  <a:lnTo>
                    <a:pt x="3475" y="802"/>
                  </a:lnTo>
                  <a:lnTo>
                    <a:pt x="3630" y="724"/>
                  </a:lnTo>
                  <a:lnTo>
                    <a:pt x="3786" y="657"/>
                  </a:lnTo>
                  <a:lnTo>
                    <a:pt x="3942" y="602"/>
                  </a:lnTo>
                  <a:lnTo>
                    <a:pt x="4109" y="546"/>
                  </a:lnTo>
                  <a:lnTo>
                    <a:pt x="4276" y="513"/>
                  </a:lnTo>
                  <a:lnTo>
                    <a:pt x="4443" y="479"/>
                  </a:lnTo>
                  <a:lnTo>
                    <a:pt x="4610" y="457"/>
                  </a:lnTo>
                  <a:lnTo>
                    <a:pt x="4777" y="446"/>
                  </a:lnTo>
                  <a:lnTo>
                    <a:pt x="4955" y="446"/>
                  </a:lnTo>
                  <a:lnTo>
                    <a:pt x="5122" y="457"/>
                  </a:lnTo>
                  <a:lnTo>
                    <a:pt x="5289" y="479"/>
                  </a:lnTo>
                  <a:lnTo>
                    <a:pt x="5456" y="513"/>
                  </a:lnTo>
                  <a:lnTo>
                    <a:pt x="5456" y="513"/>
                  </a:lnTo>
                  <a:lnTo>
                    <a:pt x="5746" y="591"/>
                  </a:lnTo>
                  <a:lnTo>
                    <a:pt x="6024" y="680"/>
                  </a:lnTo>
                  <a:lnTo>
                    <a:pt x="6302" y="780"/>
                  </a:lnTo>
                  <a:lnTo>
                    <a:pt x="6581" y="869"/>
                  </a:lnTo>
                  <a:lnTo>
                    <a:pt x="6581" y="869"/>
                  </a:lnTo>
                  <a:lnTo>
                    <a:pt x="6692" y="902"/>
                  </a:lnTo>
                  <a:lnTo>
                    <a:pt x="6737" y="902"/>
                  </a:lnTo>
                  <a:lnTo>
                    <a:pt x="6792" y="902"/>
                  </a:lnTo>
                  <a:lnTo>
                    <a:pt x="6792" y="902"/>
                  </a:lnTo>
                  <a:lnTo>
                    <a:pt x="6870" y="880"/>
                  </a:lnTo>
                  <a:lnTo>
                    <a:pt x="6937" y="847"/>
                  </a:lnTo>
                  <a:lnTo>
                    <a:pt x="7071" y="758"/>
                  </a:lnTo>
                  <a:lnTo>
                    <a:pt x="7071" y="758"/>
                  </a:lnTo>
                  <a:lnTo>
                    <a:pt x="7193" y="669"/>
                  </a:lnTo>
                  <a:lnTo>
                    <a:pt x="7327" y="580"/>
                  </a:lnTo>
                  <a:lnTo>
                    <a:pt x="7605" y="435"/>
                  </a:lnTo>
                  <a:lnTo>
                    <a:pt x="7883" y="301"/>
                  </a:lnTo>
                  <a:lnTo>
                    <a:pt x="8173" y="190"/>
                  </a:lnTo>
                  <a:lnTo>
                    <a:pt x="8474" y="112"/>
                  </a:lnTo>
                  <a:lnTo>
                    <a:pt x="8774" y="45"/>
                  </a:lnTo>
                  <a:lnTo>
                    <a:pt x="9086" y="12"/>
                  </a:lnTo>
                  <a:lnTo>
                    <a:pt x="9398" y="1"/>
                  </a:lnTo>
                  <a:lnTo>
                    <a:pt x="9709" y="1"/>
                  </a:lnTo>
                  <a:lnTo>
                    <a:pt x="10010" y="34"/>
                  </a:lnTo>
                  <a:lnTo>
                    <a:pt x="10322" y="90"/>
                  </a:lnTo>
                  <a:lnTo>
                    <a:pt x="10622" y="168"/>
                  </a:lnTo>
                  <a:lnTo>
                    <a:pt x="10912" y="279"/>
                  </a:lnTo>
                  <a:lnTo>
                    <a:pt x="11201" y="401"/>
                  </a:lnTo>
                  <a:lnTo>
                    <a:pt x="11468" y="546"/>
                  </a:lnTo>
                  <a:lnTo>
                    <a:pt x="11602" y="635"/>
                  </a:lnTo>
                  <a:lnTo>
                    <a:pt x="11736" y="724"/>
                  </a:lnTo>
                  <a:lnTo>
                    <a:pt x="11736" y="724"/>
                  </a:lnTo>
                  <a:lnTo>
                    <a:pt x="11858" y="802"/>
                  </a:lnTo>
                  <a:lnTo>
                    <a:pt x="11914" y="824"/>
                  </a:lnTo>
                  <a:lnTo>
                    <a:pt x="11981" y="836"/>
                  </a:lnTo>
                  <a:lnTo>
                    <a:pt x="11981" y="836"/>
                  </a:lnTo>
                  <a:lnTo>
                    <a:pt x="12058" y="824"/>
                  </a:lnTo>
                  <a:lnTo>
                    <a:pt x="12125" y="791"/>
                  </a:lnTo>
                  <a:lnTo>
                    <a:pt x="12259" y="713"/>
                  </a:lnTo>
                  <a:lnTo>
                    <a:pt x="12259" y="713"/>
                  </a:lnTo>
                  <a:lnTo>
                    <a:pt x="12415" y="613"/>
                  </a:lnTo>
                  <a:lnTo>
                    <a:pt x="12582" y="546"/>
                  </a:lnTo>
                  <a:lnTo>
                    <a:pt x="12760" y="502"/>
                  </a:lnTo>
                  <a:lnTo>
                    <a:pt x="12949" y="479"/>
                  </a:lnTo>
                  <a:lnTo>
                    <a:pt x="13127" y="468"/>
                  </a:lnTo>
                  <a:lnTo>
                    <a:pt x="13305" y="490"/>
                  </a:lnTo>
                  <a:lnTo>
                    <a:pt x="13484" y="535"/>
                  </a:lnTo>
                  <a:lnTo>
                    <a:pt x="13662" y="602"/>
                  </a:lnTo>
                  <a:lnTo>
                    <a:pt x="13662" y="602"/>
                  </a:lnTo>
                  <a:lnTo>
                    <a:pt x="13762" y="657"/>
                  </a:lnTo>
                  <a:lnTo>
                    <a:pt x="13851" y="713"/>
                  </a:lnTo>
                  <a:lnTo>
                    <a:pt x="13940" y="791"/>
                  </a:lnTo>
                  <a:lnTo>
                    <a:pt x="14029" y="869"/>
                  </a:lnTo>
                  <a:lnTo>
                    <a:pt x="14029" y="869"/>
                  </a:lnTo>
                  <a:lnTo>
                    <a:pt x="14140" y="1003"/>
                  </a:lnTo>
                  <a:lnTo>
                    <a:pt x="14229" y="1147"/>
                  </a:lnTo>
                  <a:lnTo>
                    <a:pt x="14307" y="1303"/>
                  </a:lnTo>
                  <a:lnTo>
                    <a:pt x="14385" y="1459"/>
                  </a:lnTo>
                  <a:lnTo>
                    <a:pt x="14385" y="1459"/>
                  </a:lnTo>
                  <a:lnTo>
                    <a:pt x="15209" y="3274"/>
                  </a:lnTo>
                  <a:lnTo>
                    <a:pt x="15209" y="3274"/>
                  </a:lnTo>
                  <a:lnTo>
                    <a:pt x="15287" y="3452"/>
                  </a:lnTo>
                  <a:lnTo>
                    <a:pt x="15365" y="3630"/>
                  </a:lnTo>
                  <a:lnTo>
                    <a:pt x="15421" y="3808"/>
                  </a:lnTo>
                  <a:lnTo>
                    <a:pt x="15443" y="3908"/>
                  </a:lnTo>
                  <a:lnTo>
                    <a:pt x="15454" y="3997"/>
                  </a:lnTo>
                  <a:lnTo>
                    <a:pt x="15454" y="3997"/>
                  </a:lnTo>
                  <a:lnTo>
                    <a:pt x="15465" y="4098"/>
                  </a:lnTo>
                  <a:lnTo>
                    <a:pt x="15465" y="4198"/>
                  </a:lnTo>
                  <a:lnTo>
                    <a:pt x="15454" y="4298"/>
                  </a:lnTo>
                  <a:lnTo>
                    <a:pt x="15432" y="4387"/>
                  </a:lnTo>
                  <a:lnTo>
                    <a:pt x="15410" y="4476"/>
                  </a:lnTo>
                  <a:lnTo>
                    <a:pt x="15365" y="4565"/>
                  </a:lnTo>
                  <a:lnTo>
                    <a:pt x="15309" y="4643"/>
                  </a:lnTo>
                  <a:lnTo>
                    <a:pt x="15254" y="4710"/>
                  </a:lnTo>
                  <a:lnTo>
                    <a:pt x="15254" y="4710"/>
                  </a:lnTo>
                  <a:lnTo>
                    <a:pt x="15154" y="4799"/>
                  </a:lnTo>
                  <a:lnTo>
                    <a:pt x="15031" y="4855"/>
                  </a:lnTo>
                  <a:lnTo>
                    <a:pt x="14909" y="4910"/>
                  </a:lnTo>
                  <a:lnTo>
                    <a:pt x="14786" y="4944"/>
                  </a:lnTo>
                  <a:lnTo>
                    <a:pt x="14786" y="4944"/>
                  </a:lnTo>
                  <a:lnTo>
                    <a:pt x="14341" y="5077"/>
                  </a:lnTo>
                  <a:lnTo>
                    <a:pt x="13884" y="5178"/>
                  </a:lnTo>
                  <a:lnTo>
                    <a:pt x="13428" y="5267"/>
                  </a:lnTo>
                  <a:lnTo>
                    <a:pt x="12971" y="5333"/>
                  </a:lnTo>
                  <a:lnTo>
                    <a:pt x="12504" y="5389"/>
                  </a:lnTo>
                  <a:lnTo>
                    <a:pt x="12047" y="5434"/>
                  </a:lnTo>
                  <a:lnTo>
                    <a:pt x="11580" y="5467"/>
                  </a:lnTo>
                  <a:lnTo>
                    <a:pt x="11112" y="5478"/>
                  </a:lnTo>
                  <a:lnTo>
                    <a:pt x="11112" y="5478"/>
                  </a:lnTo>
                  <a:lnTo>
                    <a:pt x="10344" y="5500"/>
                  </a:lnTo>
                  <a:lnTo>
                    <a:pt x="9576" y="5489"/>
                  </a:lnTo>
                  <a:lnTo>
                    <a:pt x="8808" y="5456"/>
                  </a:lnTo>
                  <a:lnTo>
                    <a:pt x="8039" y="5411"/>
                  </a:lnTo>
                  <a:lnTo>
                    <a:pt x="7271" y="5333"/>
                  </a:lnTo>
                  <a:lnTo>
                    <a:pt x="6503" y="5244"/>
                  </a:lnTo>
                  <a:lnTo>
                    <a:pt x="5746" y="5122"/>
                  </a:lnTo>
                  <a:lnTo>
                    <a:pt x="4989" y="49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333;p21">
              <a:extLst>
                <a:ext uri="{FF2B5EF4-FFF2-40B4-BE49-F238E27FC236}">
                  <a16:creationId xmlns:a16="http://schemas.microsoft.com/office/drawing/2014/main" id="{B6ACAAE2-3866-47C1-A0ED-39B14D7657A9}"/>
                </a:ext>
              </a:extLst>
            </p:cNvPr>
            <p:cNvSpPr/>
            <p:nvPr/>
          </p:nvSpPr>
          <p:spPr>
            <a:xfrm>
              <a:off x="7154157" y="2746552"/>
              <a:ext cx="348563" cy="64817"/>
            </a:xfrm>
            <a:custGeom>
              <a:avLst/>
              <a:gdLst/>
              <a:ahLst/>
              <a:cxnLst/>
              <a:rect l="l" t="t" r="r" b="b"/>
              <a:pathLst>
                <a:path w="14853" h="2762" extrusionOk="0">
                  <a:moveTo>
                    <a:pt x="11312" y="1"/>
                  </a:moveTo>
                  <a:lnTo>
                    <a:pt x="11279" y="78"/>
                  </a:lnTo>
                  <a:lnTo>
                    <a:pt x="11256" y="156"/>
                  </a:lnTo>
                  <a:lnTo>
                    <a:pt x="11234" y="323"/>
                  </a:lnTo>
                  <a:lnTo>
                    <a:pt x="11212" y="490"/>
                  </a:lnTo>
                  <a:lnTo>
                    <a:pt x="11190" y="568"/>
                  </a:lnTo>
                  <a:lnTo>
                    <a:pt x="11156" y="646"/>
                  </a:lnTo>
                  <a:lnTo>
                    <a:pt x="11100" y="724"/>
                  </a:lnTo>
                  <a:lnTo>
                    <a:pt x="11034" y="780"/>
                  </a:lnTo>
                  <a:lnTo>
                    <a:pt x="10945" y="836"/>
                  </a:lnTo>
                  <a:lnTo>
                    <a:pt x="10856" y="858"/>
                  </a:lnTo>
                  <a:lnTo>
                    <a:pt x="10755" y="880"/>
                  </a:lnTo>
                  <a:lnTo>
                    <a:pt x="10655" y="902"/>
                  </a:lnTo>
                  <a:lnTo>
                    <a:pt x="10455" y="902"/>
                  </a:lnTo>
                  <a:lnTo>
                    <a:pt x="8551" y="913"/>
                  </a:lnTo>
                  <a:lnTo>
                    <a:pt x="8261" y="902"/>
                  </a:lnTo>
                  <a:lnTo>
                    <a:pt x="8117" y="891"/>
                  </a:lnTo>
                  <a:lnTo>
                    <a:pt x="7972" y="869"/>
                  </a:lnTo>
                  <a:lnTo>
                    <a:pt x="7838" y="824"/>
                  </a:lnTo>
                  <a:lnTo>
                    <a:pt x="7716" y="769"/>
                  </a:lnTo>
                  <a:lnTo>
                    <a:pt x="7660" y="724"/>
                  </a:lnTo>
                  <a:lnTo>
                    <a:pt x="7605" y="691"/>
                  </a:lnTo>
                  <a:lnTo>
                    <a:pt x="7560" y="635"/>
                  </a:lnTo>
                  <a:lnTo>
                    <a:pt x="7515" y="591"/>
                  </a:lnTo>
                  <a:lnTo>
                    <a:pt x="7415" y="446"/>
                  </a:lnTo>
                  <a:lnTo>
                    <a:pt x="7326" y="301"/>
                  </a:lnTo>
                  <a:lnTo>
                    <a:pt x="7271" y="245"/>
                  </a:lnTo>
                  <a:lnTo>
                    <a:pt x="7204" y="212"/>
                  </a:lnTo>
                  <a:lnTo>
                    <a:pt x="7148" y="190"/>
                  </a:lnTo>
                  <a:lnTo>
                    <a:pt x="7070" y="190"/>
                  </a:lnTo>
                  <a:lnTo>
                    <a:pt x="7014" y="223"/>
                  </a:lnTo>
                  <a:lnTo>
                    <a:pt x="6959" y="268"/>
                  </a:lnTo>
                  <a:lnTo>
                    <a:pt x="6925" y="323"/>
                  </a:lnTo>
                  <a:lnTo>
                    <a:pt x="6892" y="390"/>
                  </a:lnTo>
                  <a:lnTo>
                    <a:pt x="6847" y="546"/>
                  </a:lnTo>
                  <a:lnTo>
                    <a:pt x="6825" y="613"/>
                  </a:lnTo>
                  <a:lnTo>
                    <a:pt x="6792" y="680"/>
                  </a:lnTo>
                  <a:lnTo>
                    <a:pt x="6736" y="758"/>
                  </a:lnTo>
                  <a:lnTo>
                    <a:pt x="6669" y="824"/>
                  </a:lnTo>
                  <a:lnTo>
                    <a:pt x="6591" y="880"/>
                  </a:lnTo>
                  <a:lnTo>
                    <a:pt x="6513" y="925"/>
                  </a:lnTo>
                  <a:lnTo>
                    <a:pt x="6380" y="980"/>
                  </a:lnTo>
                  <a:lnTo>
                    <a:pt x="6246" y="1025"/>
                  </a:lnTo>
                  <a:lnTo>
                    <a:pt x="6113" y="1058"/>
                  </a:lnTo>
                  <a:lnTo>
                    <a:pt x="5968" y="1080"/>
                  </a:lnTo>
                  <a:lnTo>
                    <a:pt x="5823" y="1103"/>
                  </a:lnTo>
                  <a:lnTo>
                    <a:pt x="5678" y="1114"/>
                  </a:lnTo>
                  <a:lnTo>
                    <a:pt x="5389" y="1125"/>
                  </a:lnTo>
                  <a:lnTo>
                    <a:pt x="4799" y="1114"/>
                  </a:lnTo>
                  <a:lnTo>
                    <a:pt x="4209" y="1080"/>
                  </a:lnTo>
                  <a:lnTo>
                    <a:pt x="3953" y="1047"/>
                  </a:lnTo>
                  <a:lnTo>
                    <a:pt x="3830" y="1025"/>
                  </a:lnTo>
                  <a:lnTo>
                    <a:pt x="3708" y="991"/>
                  </a:lnTo>
                  <a:lnTo>
                    <a:pt x="3597" y="947"/>
                  </a:lnTo>
                  <a:lnTo>
                    <a:pt x="3485" y="880"/>
                  </a:lnTo>
                  <a:lnTo>
                    <a:pt x="3396" y="813"/>
                  </a:lnTo>
                  <a:lnTo>
                    <a:pt x="3318" y="713"/>
                  </a:lnTo>
                  <a:lnTo>
                    <a:pt x="3274" y="646"/>
                  </a:lnTo>
                  <a:lnTo>
                    <a:pt x="3240" y="568"/>
                  </a:lnTo>
                  <a:lnTo>
                    <a:pt x="3162" y="412"/>
                  </a:lnTo>
                  <a:lnTo>
                    <a:pt x="3129" y="335"/>
                  </a:lnTo>
                  <a:lnTo>
                    <a:pt x="3084" y="279"/>
                  </a:lnTo>
                  <a:lnTo>
                    <a:pt x="3029" y="223"/>
                  </a:lnTo>
                  <a:lnTo>
                    <a:pt x="2962" y="179"/>
                  </a:lnTo>
                  <a:lnTo>
                    <a:pt x="2862" y="357"/>
                  </a:lnTo>
                  <a:lnTo>
                    <a:pt x="2739" y="535"/>
                  </a:lnTo>
                  <a:lnTo>
                    <a:pt x="2606" y="702"/>
                  </a:lnTo>
                  <a:lnTo>
                    <a:pt x="2461" y="847"/>
                  </a:lnTo>
                  <a:lnTo>
                    <a:pt x="2305" y="980"/>
                  </a:lnTo>
                  <a:lnTo>
                    <a:pt x="2127" y="1092"/>
                  </a:lnTo>
                  <a:lnTo>
                    <a:pt x="1949" y="1192"/>
                  </a:lnTo>
                  <a:lnTo>
                    <a:pt x="1760" y="1281"/>
                  </a:lnTo>
                  <a:lnTo>
                    <a:pt x="1559" y="1348"/>
                  </a:lnTo>
                  <a:lnTo>
                    <a:pt x="1359" y="1403"/>
                  </a:lnTo>
                  <a:lnTo>
                    <a:pt x="1158" y="1437"/>
                  </a:lnTo>
                  <a:lnTo>
                    <a:pt x="958" y="1448"/>
                  </a:lnTo>
                  <a:lnTo>
                    <a:pt x="746" y="1437"/>
                  </a:lnTo>
                  <a:lnTo>
                    <a:pt x="546" y="1414"/>
                  </a:lnTo>
                  <a:lnTo>
                    <a:pt x="346" y="1370"/>
                  </a:lnTo>
                  <a:lnTo>
                    <a:pt x="145" y="1292"/>
                  </a:lnTo>
                  <a:lnTo>
                    <a:pt x="101" y="1403"/>
                  </a:lnTo>
                  <a:lnTo>
                    <a:pt x="67" y="1515"/>
                  </a:lnTo>
                  <a:lnTo>
                    <a:pt x="34" y="1626"/>
                  </a:lnTo>
                  <a:lnTo>
                    <a:pt x="12" y="1748"/>
                  </a:lnTo>
                  <a:lnTo>
                    <a:pt x="0" y="1860"/>
                  </a:lnTo>
                  <a:lnTo>
                    <a:pt x="0" y="1982"/>
                  </a:lnTo>
                  <a:lnTo>
                    <a:pt x="12" y="2094"/>
                  </a:lnTo>
                  <a:lnTo>
                    <a:pt x="23" y="2216"/>
                  </a:lnTo>
                  <a:lnTo>
                    <a:pt x="3530" y="2650"/>
                  </a:lnTo>
                  <a:lnTo>
                    <a:pt x="3919" y="2695"/>
                  </a:lnTo>
                  <a:lnTo>
                    <a:pt x="4309" y="2728"/>
                  </a:lnTo>
                  <a:lnTo>
                    <a:pt x="4710" y="2750"/>
                  </a:lnTo>
                  <a:lnTo>
                    <a:pt x="5100" y="2762"/>
                  </a:lnTo>
                  <a:lnTo>
                    <a:pt x="5901" y="2762"/>
                  </a:lnTo>
                  <a:lnTo>
                    <a:pt x="6692" y="2750"/>
                  </a:lnTo>
                  <a:lnTo>
                    <a:pt x="9876" y="2684"/>
                  </a:lnTo>
                  <a:lnTo>
                    <a:pt x="11145" y="2661"/>
                  </a:lnTo>
                  <a:lnTo>
                    <a:pt x="11780" y="2628"/>
                  </a:lnTo>
                  <a:lnTo>
                    <a:pt x="12414" y="2583"/>
                  </a:lnTo>
                  <a:lnTo>
                    <a:pt x="12704" y="2561"/>
                  </a:lnTo>
                  <a:lnTo>
                    <a:pt x="12993" y="2528"/>
                  </a:lnTo>
                  <a:lnTo>
                    <a:pt x="13294" y="2483"/>
                  </a:lnTo>
                  <a:lnTo>
                    <a:pt x="13583" y="2428"/>
                  </a:lnTo>
                  <a:lnTo>
                    <a:pt x="13862" y="2361"/>
                  </a:lnTo>
                  <a:lnTo>
                    <a:pt x="14151" y="2283"/>
                  </a:lnTo>
                  <a:lnTo>
                    <a:pt x="14418" y="2183"/>
                  </a:lnTo>
                  <a:lnTo>
                    <a:pt x="14685" y="2060"/>
                  </a:lnTo>
                  <a:lnTo>
                    <a:pt x="14741" y="2038"/>
                  </a:lnTo>
                  <a:lnTo>
                    <a:pt x="14797" y="2005"/>
                  </a:lnTo>
                  <a:lnTo>
                    <a:pt x="14830" y="1960"/>
                  </a:lnTo>
                  <a:lnTo>
                    <a:pt x="14852" y="1904"/>
                  </a:lnTo>
                  <a:lnTo>
                    <a:pt x="14852" y="1860"/>
                  </a:lnTo>
                  <a:lnTo>
                    <a:pt x="14841" y="1826"/>
                  </a:lnTo>
                  <a:lnTo>
                    <a:pt x="14808" y="1748"/>
                  </a:lnTo>
                  <a:lnTo>
                    <a:pt x="14730" y="1581"/>
                  </a:lnTo>
                  <a:lnTo>
                    <a:pt x="14630" y="1414"/>
                  </a:lnTo>
                  <a:lnTo>
                    <a:pt x="14574" y="1337"/>
                  </a:lnTo>
                  <a:lnTo>
                    <a:pt x="14507" y="1270"/>
                  </a:lnTo>
                  <a:lnTo>
                    <a:pt x="14440" y="1214"/>
                  </a:lnTo>
                  <a:lnTo>
                    <a:pt x="14363" y="1170"/>
                  </a:lnTo>
                  <a:lnTo>
                    <a:pt x="14240" y="1125"/>
                  </a:lnTo>
                  <a:lnTo>
                    <a:pt x="14129" y="1103"/>
                  </a:lnTo>
                  <a:lnTo>
                    <a:pt x="13995" y="1092"/>
                  </a:lnTo>
                  <a:lnTo>
                    <a:pt x="12715" y="1092"/>
                  </a:lnTo>
                  <a:lnTo>
                    <a:pt x="12570" y="1080"/>
                  </a:lnTo>
                  <a:lnTo>
                    <a:pt x="12414" y="1047"/>
                  </a:lnTo>
                  <a:lnTo>
                    <a:pt x="12347" y="1025"/>
                  </a:lnTo>
                  <a:lnTo>
                    <a:pt x="12269" y="991"/>
                  </a:lnTo>
                  <a:lnTo>
                    <a:pt x="12203" y="947"/>
                  </a:lnTo>
                  <a:lnTo>
                    <a:pt x="12136" y="902"/>
                  </a:lnTo>
                  <a:lnTo>
                    <a:pt x="12069" y="847"/>
                  </a:lnTo>
                  <a:lnTo>
                    <a:pt x="12013" y="780"/>
                  </a:lnTo>
                  <a:lnTo>
                    <a:pt x="11902" y="646"/>
                  </a:lnTo>
                  <a:lnTo>
                    <a:pt x="11802" y="490"/>
                  </a:lnTo>
                  <a:lnTo>
                    <a:pt x="11691" y="346"/>
                  </a:lnTo>
                  <a:lnTo>
                    <a:pt x="11579" y="212"/>
                  </a:lnTo>
                  <a:lnTo>
                    <a:pt x="11524" y="145"/>
                  </a:lnTo>
                  <a:lnTo>
                    <a:pt x="11457" y="90"/>
                  </a:lnTo>
                  <a:lnTo>
                    <a:pt x="11390" y="45"/>
                  </a:lnTo>
                  <a:lnTo>
                    <a:pt x="11312" y="1"/>
                  </a:lnTo>
                  <a:close/>
                </a:path>
              </a:pathLst>
            </a:custGeom>
            <a:solidFill>
              <a:srgbClr val="E8A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334;p21">
              <a:extLst>
                <a:ext uri="{FF2B5EF4-FFF2-40B4-BE49-F238E27FC236}">
                  <a16:creationId xmlns:a16="http://schemas.microsoft.com/office/drawing/2014/main" id="{4A836ACE-E836-4195-BB38-28FDE877E1FB}"/>
                </a:ext>
              </a:extLst>
            </p:cNvPr>
            <p:cNvSpPr/>
            <p:nvPr/>
          </p:nvSpPr>
          <p:spPr>
            <a:xfrm>
              <a:off x="7154157" y="2746552"/>
              <a:ext cx="348563" cy="64817"/>
            </a:xfrm>
            <a:custGeom>
              <a:avLst/>
              <a:gdLst/>
              <a:ahLst/>
              <a:cxnLst/>
              <a:rect l="l" t="t" r="r" b="b"/>
              <a:pathLst>
                <a:path w="14853" h="2762" fill="none" extrusionOk="0">
                  <a:moveTo>
                    <a:pt x="23" y="2216"/>
                  </a:moveTo>
                  <a:lnTo>
                    <a:pt x="23" y="2216"/>
                  </a:lnTo>
                  <a:lnTo>
                    <a:pt x="12" y="2094"/>
                  </a:lnTo>
                  <a:lnTo>
                    <a:pt x="0" y="1982"/>
                  </a:lnTo>
                  <a:lnTo>
                    <a:pt x="0" y="1860"/>
                  </a:lnTo>
                  <a:lnTo>
                    <a:pt x="12" y="1748"/>
                  </a:lnTo>
                  <a:lnTo>
                    <a:pt x="34" y="1626"/>
                  </a:lnTo>
                  <a:lnTo>
                    <a:pt x="67" y="1515"/>
                  </a:lnTo>
                  <a:lnTo>
                    <a:pt x="101" y="1403"/>
                  </a:lnTo>
                  <a:lnTo>
                    <a:pt x="145" y="1292"/>
                  </a:lnTo>
                  <a:lnTo>
                    <a:pt x="145" y="1292"/>
                  </a:lnTo>
                  <a:lnTo>
                    <a:pt x="346" y="1370"/>
                  </a:lnTo>
                  <a:lnTo>
                    <a:pt x="546" y="1414"/>
                  </a:lnTo>
                  <a:lnTo>
                    <a:pt x="746" y="1437"/>
                  </a:lnTo>
                  <a:lnTo>
                    <a:pt x="958" y="1448"/>
                  </a:lnTo>
                  <a:lnTo>
                    <a:pt x="1158" y="1437"/>
                  </a:lnTo>
                  <a:lnTo>
                    <a:pt x="1359" y="1403"/>
                  </a:lnTo>
                  <a:lnTo>
                    <a:pt x="1559" y="1348"/>
                  </a:lnTo>
                  <a:lnTo>
                    <a:pt x="1760" y="1281"/>
                  </a:lnTo>
                  <a:lnTo>
                    <a:pt x="1949" y="1192"/>
                  </a:lnTo>
                  <a:lnTo>
                    <a:pt x="2127" y="1092"/>
                  </a:lnTo>
                  <a:lnTo>
                    <a:pt x="2305" y="980"/>
                  </a:lnTo>
                  <a:lnTo>
                    <a:pt x="2461" y="847"/>
                  </a:lnTo>
                  <a:lnTo>
                    <a:pt x="2606" y="702"/>
                  </a:lnTo>
                  <a:lnTo>
                    <a:pt x="2739" y="535"/>
                  </a:lnTo>
                  <a:lnTo>
                    <a:pt x="2862" y="357"/>
                  </a:lnTo>
                  <a:lnTo>
                    <a:pt x="2962" y="179"/>
                  </a:lnTo>
                  <a:lnTo>
                    <a:pt x="2962" y="179"/>
                  </a:lnTo>
                  <a:lnTo>
                    <a:pt x="3029" y="223"/>
                  </a:lnTo>
                  <a:lnTo>
                    <a:pt x="3084" y="279"/>
                  </a:lnTo>
                  <a:lnTo>
                    <a:pt x="3129" y="335"/>
                  </a:lnTo>
                  <a:lnTo>
                    <a:pt x="3162" y="412"/>
                  </a:lnTo>
                  <a:lnTo>
                    <a:pt x="3240" y="568"/>
                  </a:lnTo>
                  <a:lnTo>
                    <a:pt x="3274" y="646"/>
                  </a:lnTo>
                  <a:lnTo>
                    <a:pt x="3318" y="713"/>
                  </a:lnTo>
                  <a:lnTo>
                    <a:pt x="3318" y="713"/>
                  </a:lnTo>
                  <a:lnTo>
                    <a:pt x="3396" y="813"/>
                  </a:lnTo>
                  <a:lnTo>
                    <a:pt x="3485" y="880"/>
                  </a:lnTo>
                  <a:lnTo>
                    <a:pt x="3597" y="947"/>
                  </a:lnTo>
                  <a:lnTo>
                    <a:pt x="3708" y="991"/>
                  </a:lnTo>
                  <a:lnTo>
                    <a:pt x="3830" y="1025"/>
                  </a:lnTo>
                  <a:lnTo>
                    <a:pt x="3953" y="1047"/>
                  </a:lnTo>
                  <a:lnTo>
                    <a:pt x="4209" y="1080"/>
                  </a:lnTo>
                  <a:lnTo>
                    <a:pt x="4209" y="1080"/>
                  </a:lnTo>
                  <a:lnTo>
                    <a:pt x="4799" y="1114"/>
                  </a:lnTo>
                  <a:lnTo>
                    <a:pt x="5389" y="1125"/>
                  </a:lnTo>
                  <a:lnTo>
                    <a:pt x="5389" y="1125"/>
                  </a:lnTo>
                  <a:lnTo>
                    <a:pt x="5678" y="1114"/>
                  </a:lnTo>
                  <a:lnTo>
                    <a:pt x="5823" y="1103"/>
                  </a:lnTo>
                  <a:lnTo>
                    <a:pt x="5968" y="1080"/>
                  </a:lnTo>
                  <a:lnTo>
                    <a:pt x="6113" y="1058"/>
                  </a:lnTo>
                  <a:lnTo>
                    <a:pt x="6246" y="1025"/>
                  </a:lnTo>
                  <a:lnTo>
                    <a:pt x="6380" y="980"/>
                  </a:lnTo>
                  <a:lnTo>
                    <a:pt x="6513" y="925"/>
                  </a:lnTo>
                  <a:lnTo>
                    <a:pt x="6513" y="925"/>
                  </a:lnTo>
                  <a:lnTo>
                    <a:pt x="6591" y="880"/>
                  </a:lnTo>
                  <a:lnTo>
                    <a:pt x="6669" y="824"/>
                  </a:lnTo>
                  <a:lnTo>
                    <a:pt x="6736" y="758"/>
                  </a:lnTo>
                  <a:lnTo>
                    <a:pt x="6792" y="680"/>
                  </a:lnTo>
                  <a:lnTo>
                    <a:pt x="6792" y="680"/>
                  </a:lnTo>
                  <a:lnTo>
                    <a:pt x="6825" y="613"/>
                  </a:lnTo>
                  <a:lnTo>
                    <a:pt x="6847" y="546"/>
                  </a:lnTo>
                  <a:lnTo>
                    <a:pt x="6892" y="390"/>
                  </a:lnTo>
                  <a:lnTo>
                    <a:pt x="6925" y="323"/>
                  </a:lnTo>
                  <a:lnTo>
                    <a:pt x="6959" y="268"/>
                  </a:lnTo>
                  <a:lnTo>
                    <a:pt x="7014" y="223"/>
                  </a:lnTo>
                  <a:lnTo>
                    <a:pt x="7070" y="190"/>
                  </a:lnTo>
                  <a:lnTo>
                    <a:pt x="7070" y="190"/>
                  </a:lnTo>
                  <a:lnTo>
                    <a:pt x="7104" y="190"/>
                  </a:lnTo>
                  <a:lnTo>
                    <a:pt x="7148" y="190"/>
                  </a:lnTo>
                  <a:lnTo>
                    <a:pt x="7204" y="212"/>
                  </a:lnTo>
                  <a:lnTo>
                    <a:pt x="7271" y="245"/>
                  </a:lnTo>
                  <a:lnTo>
                    <a:pt x="7326" y="301"/>
                  </a:lnTo>
                  <a:lnTo>
                    <a:pt x="7415" y="446"/>
                  </a:lnTo>
                  <a:lnTo>
                    <a:pt x="7515" y="591"/>
                  </a:lnTo>
                  <a:lnTo>
                    <a:pt x="7515" y="591"/>
                  </a:lnTo>
                  <a:lnTo>
                    <a:pt x="7560" y="635"/>
                  </a:lnTo>
                  <a:lnTo>
                    <a:pt x="7605" y="691"/>
                  </a:lnTo>
                  <a:lnTo>
                    <a:pt x="7660" y="724"/>
                  </a:lnTo>
                  <a:lnTo>
                    <a:pt x="7716" y="769"/>
                  </a:lnTo>
                  <a:lnTo>
                    <a:pt x="7838" y="824"/>
                  </a:lnTo>
                  <a:lnTo>
                    <a:pt x="7972" y="869"/>
                  </a:lnTo>
                  <a:lnTo>
                    <a:pt x="8117" y="891"/>
                  </a:lnTo>
                  <a:lnTo>
                    <a:pt x="8261" y="902"/>
                  </a:lnTo>
                  <a:lnTo>
                    <a:pt x="8551" y="913"/>
                  </a:lnTo>
                  <a:lnTo>
                    <a:pt x="8551" y="913"/>
                  </a:lnTo>
                  <a:lnTo>
                    <a:pt x="10455" y="902"/>
                  </a:lnTo>
                  <a:lnTo>
                    <a:pt x="10455" y="902"/>
                  </a:lnTo>
                  <a:lnTo>
                    <a:pt x="10655" y="902"/>
                  </a:lnTo>
                  <a:lnTo>
                    <a:pt x="10755" y="880"/>
                  </a:lnTo>
                  <a:lnTo>
                    <a:pt x="10856" y="858"/>
                  </a:lnTo>
                  <a:lnTo>
                    <a:pt x="10945" y="836"/>
                  </a:lnTo>
                  <a:lnTo>
                    <a:pt x="11034" y="780"/>
                  </a:lnTo>
                  <a:lnTo>
                    <a:pt x="11100" y="724"/>
                  </a:lnTo>
                  <a:lnTo>
                    <a:pt x="11156" y="646"/>
                  </a:lnTo>
                  <a:lnTo>
                    <a:pt x="11156" y="646"/>
                  </a:lnTo>
                  <a:lnTo>
                    <a:pt x="11190" y="568"/>
                  </a:lnTo>
                  <a:lnTo>
                    <a:pt x="11212" y="490"/>
                  </a:lnTo>
                  <a:lnTo>
                    <a:pt x="11234" y="323"/>
                  </a:lnTo>
                  <a:lnTo>
                    <a:pt x="11256" y="156"/>
                  </a:lnTo>
                  <a:lnTo>
                    <a:pt x="11279" y="78"/>
                  </a:lnTo>
                  <a:lnTo>
                    <a:pt x="11312" y="1"/>
                  </a:lnTo>
                  <a:lnTo>
                    <a:pt x="11312" y="1"/>
                  </a:lnTo>
                  <a:lnTo>
                    <a:pt x="11390" y="45"/>
                  </a:lnTo>
                  <a:lnTo>
                    <a:pt x="11457" y="90"/>
                  </a:lnTo>
                  <a:lnTo>
                    <a:pt x="11524" y="145"/>
                  </a:lnTo>
                  <a:lnTo>
                    <a:pt x="11579" y="212"/>
                  </a:lnTo>
                  <a:lnTo>
                    <a:pt x="11691" y="346"/>
                  </a:lnTo>
                  <a:lnTo>
                    <a:pt x="11802" y="490"/>
                  </a:lnTo>
                  <a:lnTo>
                    <a:pt x="11902" y="646"/>
                  </a:lnTo>
                  <a:lnTo>
                    <a:pt x="12013" y="780"/>
                  </a:lnTo>
                  <a:lnTo>
                    <a:pt x="12069" y="847"/>
                  </a:lnTo>
                  <a:lnTo>
                    <a:pt x="12136" y="902"/>
                  </a:lnTo>
                  <a:lnTo>
                    <a:pt x="12203" y="947"/>
                  </a:lnTo>
                  <a:lnTo>
                    <a:pt x="12269" y="991"/>
                  </a:lnTo>
                  <a:lnTo>
                    <a:pt x="12269" y="991"/>
                  </a:lnTo>
                  <a:lnTo>
                    <a:pt x="12347" y="1025"/>
                  </a:lnTo>
                  <a:lnTo>
                    <a:pt x="12414" y="1047"/>
                  </a:lnTo>
                  <a:lnTo>
                    <a:pt x="12570" y="1080"/>
                  </a:lnTo>
                  <a:lnTo>
                    <a:pt x="12715" y="1092"/>
                  </a:lnTo>
                  <a:lnTo>
                    <a:pt x="12871" y="1092"/>
                  </a:lnTo>
                  <a:lnTo>
                    <a:pt x="12871" y="1092"/>
                  </a:lnTo>
                  <a:lnTo>
                    <a:pt x="13873" y="1092"/>
                  </a:lnTo>
                  <a:lnTo>
                    <a:pt x="13873" y="1092"/>
                  </a:lnTo>
                  <a:lnTo>
                    <a:pt x="13995" y="1092"/>
                  </a:lnTo>
                  <a:lnTo>
                    <a:pt x="14129" y="1103"/>
                  </a:lnTo>
                  <a:lnTo>
                    <a:pt x="14240" y="1125"/>
                  </a:lnTo>
                  <a:lnTo>
                    <a:pt x="14363" y="1170"/>
                  </a:lnTo>
                  <a:lnTo>
                    <a:pt x="14363" y="1170"/>
                  </a:lnTo>
                  <a:lnTo>
                    <a:pt x="14440" y="1214"/>
                  </a:lnTo>
                  <a:lnTo>
                    <a:pt x="14507" y="1270"/>
                  </a:lnTo>
                  <a:lnTo>
                    <a:pt x="14574" y="1337"/>
                  </a:lnTo>
                  <a:lnTo>
                    <a:pt x="14630" y="1414"/>
                  </a:lnTo>
                  <a:lnTo>
                    <a:pt x="14730" y="1581"/>
                  </a:lnTo>
                  <a:lnTo>
                    <a:pt x="14808" y="1748"/>
                  </a:lnTo>
                  <a:lnTo>
                    <a:pt x="14808" y="1748"/>
                  </a:lnTo>
                  <a:lnTo>
                    <a:pt x="14841" y="1826"/>
                  </a:lnTo>
                  <a:lnTo>
                    <a:pt x="14852" y="1860"/>
                  </a:lnTo>
                  <a:lnTo>
                    <a:pt x="14852" y="1904"/>
                  </a:lnTo>
                  <a:lnTo>
                    <a:pt x="14852" y="1904"/>
                  </a:lnTo>
                  <a:lnTo>
                    <a:pt x="14830" y="1960"/>
                  </a:lnTo>
                  <a:lnTo>
                    <a:pt x="14797" y="2005"/>
                  </a:lnTo>
                  <a:lnTo>
                    <a:pt x="14741" y="2038"/>
                  </a:lnTo>
                  <a:lnTo>
                    <a:pt x="14685" y="2060"/>
                  </a:lnTo>
                  <a:lnTo>
                    <a:pt x="14685" y="2060"/>
                  </a:lnTo>
                  <a:lnTo>
                    <a:pt x="14418" y="2183"/>
                  </a:lnTo>
                  <a:lnTo>
                    <a:pt x="14151" y="2283"/>
                  </a:lnTo>
                  <a:lnTo>
                    <a:pt x="13862" y="2361"/>
                  </a:lnTo>
                  <a:lnTo>
                    <a:pt x="13583" y="2428"/>
                  </a:lnTo>
                  <a:lnTo>
                    <a:pt x="13294" y="2483"/>
                  </a:lnTo>
                  <a:lnTo>
                    <a:pt x="12993" y="2528"/>
                  </a:lnTo>
                  <a:lnTo>
                    <a:pt x="12704" y="2561"/>
                  </a:lnTo>
                  <a:lnTo>
                    <a:pt x="12414" y="2583"/>
                  </a:lnTo>
                  <a:lnTo>
                    <a:pt x="12414" y="2583"/>
                  </a:lnTo>
                  <a:lnTo>
                    <a:pt x="11780" y="2628"/>
                  </a:lnTo>
                  <a:lnTo>
                    <a:pt x="11145" y="2661"/>
                  </a:lnTo>
                  <a:lnTo>
                    <a:pt x="9876" y="2684"/>
                  </a:lnTo>
                  <a:lnTo>
                    <a:pt x="9876" y="2684"/>
                  </a:lnTo>
                  <a:lnTo>
                    <a:pt x="6692" y="2750"/>
                  </a:lnTo>
                  <a:lnTo>
                    <a:pt x="6692" y="2750"/>
                  </a:lnTo>
                  <a:lnTo>
                    <a:pt x="5901" y="2762"/>
                  </a:lnTo>
                  <a:lnTo>
                    <a:pt x="5100" y="2762"/>
                  </a:lnTo>
                  <a:lnTo>
                    <a:pt x="4710" y="2750"/>
                  </a:lnTo>
                  <a:lnTo>
                    <a:pt x="4309" y="2728"/>
                  </a:lnTo>
                  <a:lnTo>
                    <a:pt x="3919" y="2695"/>
                  </a:lnTo>
                  <a:lnTo>
                    <a:pt x="3530" y="26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35;p21">
              <a:extLst>
                <a:ext uri="{FF2B5EF4-FFF2-40B4-BE49-F238E27FC236}">
                  <a16:creationId xmlns:a16="http://schemas.microsoft.com/office/drawing/2014/main" id="{FE189866-A8FA-4946-98B6-5298DE09D4F7}"/>
                </a:ext>
              </a:extLst>
            </p:cNvPr>
            <p:cNvSpPr/>
            <p:nvPr/>
          </p:nvSpPr>
          <p:spPr>
            <a:xfrm>
              <a:off x="7379375" y="2715458"/>
              <a:ext cx="30860" cy="12837"/>
            </a:xfrm>
            <a:custGeom>
              <a:avLst/>
              <a:gdLst/>
              <a:ahLst/>
              <a:cxnLst/>
              <a:rect l="l" t="t" r="r" b="b"/>
              <a:pathLst>
                <a:path w="1315" h="547" extrusionOk="0">
                  <a:moveTo>
                    <a:pt x="713" y="1"/>
                  </a:moveTo>
                  <a:lnTo>
                    <a:pt x="635" y="12"/>
                  </a:lnTo>
                  <a:lnTo>
                    <a:pt x="479" y="56"/>
                  </a:lnTo>
                  <a:lnTo>
                    <a:pt x="334" y="101"/>
                  </a:lnTo>
                  <a:lnTo>
                    <a:pt x="212" y="123"/>
                  </a:lnTo>
                  <a:lnTo>
                    <a:pt x="145" y="134"/>
                  </a:lnTo>
                  <a:lnTo>
                    <a:pt x="78" y="157"/>
                  </a:lnTo>
                  <a:lnTo>
                    <a:pt x="34" y="190"/>
                  </a:lnTo>
                  <a:lnTo>
                    <a:pt x="12" y="201"/>
                  </a:lnTo>
                  <a:lnTo>
                    <a:pt x="0" y="223"/>
                  </a:lnTo>
                  <a:lnTo>
                    <a:pt x="0" y="246"/>
                  </a:lnTo>
                  <a:lnTo>
                    <a:pt x="0" y="279"/>
                  </a:lnTo>
                  <a:lnTo>
                    <a:pt x="12" y="312"/>
                  </a:lnTo>
                  <a:lnTo>
                    <a:pt x="34" y="346"/>
                  </a:lnTo>
                  <a:lnTo>
                    <a:pt x="78" y="390"/>
                  </a:lnTo>
                  <a:lnTo>
                    <a:pt x="123" y="424"/>
                  </a:lnTo>
                  <a:lnTo>
                    <a:pt x="179" y="446"/>
                  </a:lnTo>
                  <a:lnTo>
                    <a:pt x="234" y="468"/>
                  </a:lnTo>
                  <a:lnTo>
                    <a:pt x="334" y="502"/>
                  </a:lnTo>
                  <a:lnTo>
                    <a:pt x="446" y="524"/>
                  </a:lnTo>
                  <a:lnTo>
                    <a:pt x="557" y="535"/>
                  </a:lnTo>
                  <a:lnTo>
                    <a:pt x="657" y="546"/>
                  </a:lnTo>
                  <a:lnTo>
                    <a:pt x="769" y="546"/>
                  </a:lnTo>
                  <a:lnTo>
                    <a:pt x="880" y="535"/>
                  </a:lnTo>
                  <a:lnTo>
                    <a:pt x="991" y="524"/>
                  </a:lnTo>
                  <a:lnTo>
                    <a:pt x="1092" y="491"/>
                  </a:lnTo>
                  <a:lnTo>
                    <a:pt x="1181" y="468"/>
                  </a:lnTo>
                  <a:lnTo>
                    <a:pt x="1225" y="446"/>
                  </a:lnTo>
                  <a:lnTo>
                    <a:pt x="1259" y="424"/>
                  </a:lnTo>
                  <a:lnTo>
                    <a:pt x="1281" y="379"/>
                  </a:lnTo>
                  <a:lnTo>
                    <a:pt x="1303" y="346"/>
                  </a:lnTo>
                  <a:lnTo>
                    <a:pt x="1314" y="301"/>
                  </a:lnTo>
                  <a:lnTo>
                    <a:pt x="1303" y="257"/>
                  </a:lnTo>
                  <a:lnTo>
                    <a:pt x="1281" y="212"/>
                  </a:lnTo>
                  <a:lnTo>
                    <a:pt x="1247" y="179"/>
                  </a:lnTo>
                  <a:lnTo>
                    <a:pt x="1181" y="134"/>
                  </a:lnTo>
                  <a:lnTo>
                    <a:pt x="1103" y="79"/>
                  </a:lnTo>
                  <a:lnTo>
                    <a:pt x="1025" y="45"/>
                  </a:lnTo>
                  <a:lnTo>
                    <a:pt x="947" y="12"/>
                  </a:lnTo>
                  <a:lnTo>
                    <a:pt x="869" y="1"/>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36;p21">
              <a:extLst>
                <a:ext uri="{FF2B5EF4-FFF2-40B4-BE49-F238E27FC236}">
                  <a16:creationId xmlns:a16="http://schemas.microsoft.com/office/drawing/2014/main" id="{7B61ACB6-021E-4BFA-946A-FC6D7007981D}"/>
                </a:ext>
              </a:extLst>
            </p:cNvPr>
            <p:cNvSpPr/>
            <p:nvPr/>
          </p:nvSpPr>
          <p:spPr>
            <a:xfrm>
              <a:off x="7357691" y="2701096"/>
              <a:ext cx="10208" cy="9434"/>
            </a:xfrm>
            <a:custGeom>
              <a:avLst/>
              <a:gdLst/>
              <a:ahLst/>
              <a:cxnLst/>
              <a:rect l="l" t="t" r="r" b="b"/>
              <a:pathLst>
                <a:path w="435" h="402" extrusionOk="0">
                  <a:moveTo>
                    <a:pt x="201" y="0"/>
                  </a:moveTo>
                  <a:lnTo>
                    <a:pt x="145" y="23"/>
                  </a:lnTo>
                  <a:lnTo>
                    <a:pt x="101" y="56"/>
                  </a:lnTo>
                  <a:lnTo>
                    <a:pt x="56" y="89"/>
                  </a:lnTo>
                  <a:lnTo>
                    <a:pt x="23" y="145"/>
                  </a:lnTo>
                  <a:lnTo>
                    <a:pt x="0" y="201"/>
                  </a:lnTo>
                  <a:lnTo>
                    <a:pt x="12" y="256"/>
                  </a:lnTo>
                  <a:lnTo>
                    <a:pt x="45" y="312"/>
                  </a:lnTo>
                  <a:lnTo>
                    <a:pt x="78" y="345"/>
                  </a:lnTo>
                  <a:lnTo>
                    <a:pt x="145" y="379"/>
                  </a:lnTo>
                  <a:lnTo>
                    <a:pt x="223" y="401"/>
                  </a:lnTo>
                  <a:lnTo>
                    <a:pt x="290" y="390"/>
                  </a:lnTo>
                  <a:lnTo>
                    <a:pt x="368" y="368"/>
                  </a:lnTo>
                  <a:lnTo>
                    <a:pt x="390" y="345"/>
                  </a:lnTo>
                  <a:lnTo>
                    <a:pt x="423" y="312"/>
                  </a:lnTo>
                  <a:lnTo>
                    <a:pt x="435" y="256"/>
                  </a:lnTo>
                  <a:lnTo>
                    <a:pt x="435" y="190"/>
                  </a:lnTo>
                  <a:lnTo>
                    <a:pt x="412" y="134"/>
                  </a:lnTo>
                  <a:lnTo>
                    <a:pt x="368" y="67"/>
                  </a:lnTo>
                  <a:lnTo>
                    <a:pt x="312" y="23"/>
                  </a:lnTo>
                  <a:lnTo>
                    <a:pt x="256" y="0"/>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37;p21">
              <a:extLst>
                <a:ext uri="{FF2B5EF4-FFF2-40B4-BE49-F238E27FC236}">
                  <a16:creationId xmlns:a16="http://schemas.microsoft.com/office/drawing/2014/main" id="{DFF4B2FA-D09B-459C-8DFB-37A05AD87AA2}"/>
                </a:ext>
              </a:extLst>
            </p:cNvPr>
            <p:cNvSpPr/>
            <p:nvPr/>
          </p:nvSpPr>
          <p:spPr>
            <a:xfrm>
              <a:off x="7222612" y="2721724"/>
              <a:ext cx="10208" cy="9434"/>
            </a:xfrm>
            <a:custGeom>
              <a:avLst/>
              <a:gdLst/>
              <a:ahLst/>
              <a:cxnLst/>
              <a:rect l="l" t="t" r="r" b="b"/>
              <a:pathLst>
                <a:path w="435" h="402" extrusionOk="0">
                  <a:moveTo>
                    <a:pt x="256" y="1"/>
                  </a:moveTo>
                  <a:lnTo>
                    <a:pt x="201" y="12"/>
                  </a:lnTo>
                  <a:lnTo>
                    <a:pt x="145" y="23"/>
                  </a:lnTo>
                  <a:lnTo>
                    <a:pt x="89" y="57"/>
                  </a:lnTo>
                  <a:lnTo>
                    <a:pt x="45" y="101"/>
                  </a:lnTo>
                  <a:lnTo>
                    <a:pt x="12" y="146"/>
                  </a:lnTo>
                  <a:lnTo>
                    <a:pt x="0" y="201"/>
                  </a:lnTo>
                  <a:lnTo>
                    <a:pt x="12" y="257"/>
                  </a:lnTo>
                  <a:lnTo>
                    <a:pt x="34" y="313"/>
                  </a:lnTo>
                  <a:lnTo>
                    <a:pt x="78" y="346"/>
                  </a:lnTo>
                  <a:lnTo>
                    <a:pt x="145" y="391"/>
                  </a:lnTo>
                  <a:lnTo>
                    <a:pt x="212" y="402"/>
                  </a:lnTo>
                  <a:lnTo>
                    <a:pt x="290" y="391"/>
                  </a:lnTo>
                  <a:lnTo>
                    <a:pt x="357" y="368"/>
                  </a:lnTo>
                  <a:lnTo>
                    <a:pt x="390" y="346"/>
                  </a:lnTo>
                  <a:lnTo>
                    <a:pt x="412" y="313"/>
                  </a:lnTo>
                  <a:lnTo>
                    <a:pt x="435" y="257"/>
                  </a:lnTo>
                  <a:lnTo>
                    <a:pt x="435" y="190"/>
                  </a:lnTo>
                  <a:lnTo>
                    <a:pt x="412" y="146"/>
                  </a:lnTo>
                  <a:lnTo>
                    <a:pt x="368" y="68"/>
                  </a:lnTo>
                  <a:lnTo>
                    <a:pt x="312" y="23"/>
                  </a:lnTo>
                  <a:lnTo>
                    <a:pt x="256" y="1"/>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38;p21">
              <a:extLst>
                <a:ext uri="{FF2B5EF4-FFF2-40B4-BE49-F238E27FC236}">
                  <a16:creationId xmlns:a16="http://schemas.microsoft.com/office/drawing/2014/main" id="{238F0609-C248-4B3B-A92F-05FFB255E347}"/>
                </a:ext>
              </a:extLst>
            </p:cNvPr>
            <p:cNvSpPr/>
            <p:nvPr/>
          </p:nvSpPr>
          <p:spPr>
            <a:xfrm>
              <a:off x="7239321" y="2708676"/>
              <a:ext cx="18586" cy="16990"/>
            </a:xfrm>
            <a:custGeom>
              <a:avLst/>
              <a:gdLst/>
              <a:ahLst/>
              <a:cxnLst/>
              <a:rect l="l" t="t" r="r" b="b"/>
              <a:pathLst>
                <a:path w="792" h="724" extrusionOk="0">
                  <a:moveTo>
                    <a:pt x="368" y="0"/>
                  </a:moveTo>
                  <a:lnTo>
                    <a:pt x="313" y="22"/>
                  </a:lnTo>
                  <a:lnTo>
                    <a:pt x="268" y="34"/>
                  </a:lnTo>
                  <a:lnTo>
                    <a:pt x="168" y="89"/>
                  </a:lnTo>
                  <a:lnTo>
                    <a:pt x="90" y="167"/>
                  </a:lnTo>
                  <a:lnTo>
                    <a:pt x="57" y="212"/>
                  </a:lnTo>
                  <a:lnTo>
                    <a:pt x="34" y="256"/>
                  </a:lnTo>
                  <a:lnTo>
                    <a:pt x="12" y="312"/>
                  </a:lnTo>
                  <a:lnTo>
                    <a:pt x="1" y="356"/>
                  </a:lnTo>
                  <a:lnTo>
                    <a:pt x="1" y="412"/>
                  </a:lnTo>
                  <a:lnTo>
                    <a:pt x="12" y="468"/>
                  </a:lnTo>
                  <a:lnTo>
                    <a:pt x="34" y="523"/>
                  </a:lnTo>
                  <a:lnTo>
                    <a:pt x="68" y="568"/>
                  </a:lnTo>
                  <a:lnTo>
                    <a:pt x="101" y="601"/>
                  </a:lnTo>
                  <a:lnTo>
                    <a:pt x="135" y="624"/>
                  </a:lnTo>
                  <a:lnTo>
                    <a:pt x="201" y="657"/>
                  </a:lnTo>
                  <a:lnTo>
                    <a:pt x="257" y="690"/>
                  </a:lnTo>
                  <a:lnTo>
                    <a:pt x="324" y="713"/>
                  </a:lnTo>
                  <a:lnTo>
                    <a:pt x="391" y="724"/>
                  </a:lnTo>
                  <a:lnTo>
                    <a:pt x="457" y="724"/>
                  </a:lnTo>
                  <a:lnTo>
                    <a:pt x="524" y="713"/>
                  </a:lnTo>
                  <a:lnTo>
                    <a:pt x="591" y="690"/>
                  </a:lnTo>
                  <a:lnTo>
                    <a:pt x="658" y="657"/>
                  </a:lnTo>
                  <a:lnTo>
                    <a:pt x="702" y="624"/>
                  </a:lnTo>
                  <a:lnTo>
                    <a:pt x="736" y="601"/>
                  </a:lnTo>
                  <a:lnTo>
                    <a:pt x="758" y="557"/>
                  </a:lnTo>
                  <a:lnTo>
                    <a:pt x="769" y="512"/>
                  </a:lnTo>
                  <a:lnTo>
                    <a:pt x="780" y="457"/>
                  </a:lnTo>
                  <a:lnTo>
                    <a:pt x="791" y="401"/>
                  </a:lnTo>
                  <a:lnTo>
                    <a:pt x="780" y="345"/>
                  </a:lnTo>
                  <a:lnTo>
                    <a:pt x="769" y="290"/>
                  </a:lnTo>
                  <a:lnTo>
                    <a:pt x="747" y="256"/>
                  </a:lnTo>
                  <a:lnTo>
                    <a:pt x="702" y="178"/>
                  </a:lnTo>
                  <a:lnTo>
                    <a:pt x="658" y="123"/>
                  </a:lnTo>
                  <a:lnTo>
                    <a:pt x="613" y="67"/>
                  </a:lnTo>
                  <a:lnTo>
                    <a:pt x="558" y="34"/>
                  </a:lnTo>
                  <a:lnTo>
                    <a:pt x="513" y="11"/>
                  </a:lnTo>
                  <a:lnTo>
                    <a:pt x="469" y="0"/>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339;p21">
              <a:extLst>
                <a:ext uri="{FF2B5EF4-FFF2-40B4-BE49-F238E27FC236}">
                  <a16:creationId xmlns:a16="http://schemas.microsoft.com/office/drawing/2014/main" id="{D83D8B6D-29F6-47CB-A147-51AEBB8FC7B6}"/>
                </a:ext>
              </a:extLst>
            </p:cNvPr>
            <p:cNvSpPr/>
            <p:nvPr/>
          </p:nvSpPr>
          <p:spPr>
            <a:xfrm>
              <a:off x="7264407" y="2727473"/>
              <a:ext cx="35553" cy="15700"/>
            </a:xfrm>
            <a:custGeom>
              <a:avLst/>
              <a:gdLst/>
              <a:ahLst/>
              <a:cxnLst/>
              <a:rect l="l" t="t" r="r" b="b"/>
              <a:pathLst>
                <a:path w="1515" h="669" extrusionOk="0">
                  <a:moveTo>
                    <a:pt x="290" y="1"/>
                  </a:moveTo>
                  <a:lnTo>
                    <a:pt x="212" y="23"/>
                  </a:lnTo>
                  <a:lnTo>
                    <a:pt x="145" y="56"/>
                  </a:lnTo>
                  <a:lnTo>
                    <a:pt x="79" y="112"/>
                  </a:lnTo>
                  <a:lnTo>
                    <a:pt x="34" y="179"/>
                  </a:lnTo>
                  <a:lnTo>
                    <a:pt x="1" y="257"/>
                  </a:lnTo>
                  <a:lnTo>
                    <a:pt x="1" y="335"/>
                  </a:lnTo>
                  <a:lnTo>
                    <a:pt x="12" y="424"/>
                  </a:lnTo>
                  <a:lnTo>
                    <a:pt x="45" y="491"/>
                  </a:lnTo>
                  <a:lnTo>
                    <a:pt x="90" y="546"/>
                  </a:lnTo>
                  <a:lnTo>
                    <a:pt x="145" y="591"/>
                  </a:lnTo>
                  <a:lnTo>
                    <a:pt x="212" y="624"/>
                  </a:lnTo>
                  <a:lnTo>
                    <a:pt x="290" y="647"/>
                  </a:lnTo>
                  <a:lnTo>
                    <a:pt x="357" y="669"/>
                  </a:lnTo>
                  <a:lnTo>
                    <a:pt x="513" y="669"/>
                  </a:lnTo>
                  <a:lnTo>
                    <a:pt x="724" y="635"/>
                  </a:lnTo>
                  <a:lnTo>
                    <a:pt x="1070" y="546"/>
                  </a:lnTo>
                  <a:lnTo>
                    <a:pt x="1237" y="491"/>
                  </a:lnTo>
                  <a:lnTo>
                    <a:pt x="1392" y="435"/>
                  </a:lnTo>
                  <a:lnTo>
                    <a:pt x="1448" y="413"/>
                  </a:lnTo>
                  <a:lnTo>
                    <a:pt x="1481" y="379"/>
                  </a:lnTo>
                  <a:lnTo>
                    <a:pt x="1515" y="346"/>
                  </a:lnTo>
                  <a:lnTo>
                    <a:pt x="1515" y="324"/>
                  </a:lnTo>
                  <a:lnTo>
                    <a:pt x="1504" y="301"/>
                  </a:lnTo>
                  <a:lnTo>
                    <a:pt x="1459" y="279"/>
                  </a:lnTo>
                  <a:lnTo>
                    <a:pt x="1359" y="257"/>
                  </a:lnTo>
                  <a:lnTo>
                    <a:pt x="1170" y="246"/>
                  </a:lnTo>
                  <a:lnTo>
                    <a:pt x="1036" y="235"/>
                  </a:lnTo>
                  <a:lnTo>
                    <a:pt x="903" y="201"/>
                  </a:lnTo>
                  <a:lnTo>
                    <a:pt x="780" y="157"/>
                  </a:lnTo>
                  <a:lnTo>
                    <a:pt x="658" y="101"/>
                  </a:lnTo>
                  <a:lnTo>
                    <a:pt x="524" y="34"/>
                  </a:lnTo>
                  <a:lnTo>
                    <a:pt x="446" y="12"/>
                  </a:lnTo>
                  <a:lnTo>
                    <a:pt x="379" y="1"/>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340;p21">
              <a:extLst>
                <a:ext uri="{FF2B5EF4-FFF2-40B4-BE49-F238E27FC236}">
                  <a16:creationId xmlns:a16="http://schemas.microsoft.com/office/drawing/2014/main" id="{95C47EB2-F93E-400D-BF66-E2AB48B65C2F}"/>
                </a:ext>
              </a:extLst>
            </p:cNvPr>
            <p:cNvSpPr/>
            <p:nvPr/>
          </p:nvSpPr>
          <p:spPr>
            <a:xfrm>
              <a:off x="7320072" y="2722521"/>
              <a:ext cx="47310" cy="12813"/>
            </a:xfrm>
            <a:custGeom>
              <a:avLst/>
              <a:gdLst/>
              <a:ahLst/>
              <a:cxnLst/>
              <a:rect l="l" t="t" r="r" b="b"/>
              <a:pathLst>
                <a:path w="2016" h="546" extrusionOk="0">
                  <a:moveTo>
                    <a:pt x="212" y="0"/>
                  </a:moveTo>
                  <a:lnTo>
                    <a:pt x="134" y="11"/>
                  </a:lnTo>
                  <a:lnTo>
                    <a:pt x="78" y="45"/>
                  </a:lnTo>
                  <a:lnTo>
                    <a:pt x="22" y="89"/>
                  </a:lnTo>
                  <a:lnTo>
                    <a:pt x="11" y="112"/>
                  </a:lnTo>
                  <a:lnTo>
                    <a:pt x="0" y="145"/>
                  </a:lnTo>
                  <a:lnTo>
                    <a:pt x="0" y="178"/>
                  </a:lnTo>
                  <a:lnTo>
                    <a:pt x="11" y="212"/>
                  </a:lnTo>
                  <a:lnTo>
                    <a:pt x="45" y="267"/>
                  </a:lnTo>
                  <a:lnTo>
                    <a:pt x="89" y="312"/>
                  </a:lnTo>
                  <a:lnTo>
                    <a:pt x="145" y="345"/>
                  </a:lnTo>
                  <a:lnTo>
                    <a:pt x="278" y="412"/>
                  </a:lnTo>
                  <a:lnTo>
                    <a:pt x="423" y="446"/>
                  </a:lnTo>
                  <a:lnTo>
                    <a:pt x="568" y="479"/>
                  </a:lnTo>
                  <a:lnTo>
                    <a:pt x="713" y="490"/>
                  </a:lnTo>
                  <a:lnTo>
                    <a:pt x="1069" y="535"/>
                  </a:lnTo>
                  <a:lnTo>
                    <a:pt x="1247" y="546"/>
                  </a:lnTo>
                  <a:lnTo>
                    <a:pt x="1425" y="546"/>
                  </a:lnTo>
                  <a:lnTo>
                    <a:pt x="1570" y="535"/>
                  </a:lnTo>
                  <a:lnTo>
                    <a:pt x="1793" y="501"/>
                  </a:lnTo>
                  <a:lnTo>
                    <a:pt x="1904" y="479"/>
                  </a:lnTo>
                  <a:lnTo>
                    <a:pt x="1982" y="457"/>
                  </a:lnTo>
                  <a:lnTo>
                    <a:pt x="2004" y="434"/>
                  </a:lnTo>
                  <a:lnTo>
                    <a:pt x="2015" y="412"/>
                  </a:lnTo>
                  <a:lnTo>
                    <a:pt x="2015" y="401"/>
                  </a:lnTo>
                  <a:lnTo>
                    <a:pt x="1993" y="379"/>
                  </a:lnTo>
                  <a:lnTo>
                    <a:pt x="1960" y="357"/>
                  </a:lnTo>
                  <a:lnTo>
                    <a:pt x="1915" y="345"/>
                  </a:lnTo>
                  <a:lnTo>
                    <a:pt x="1559" y="301"/>
                  </a:lnTo>
                  <a:lnTo>
                    <a:pt x="1191" y="245"/>
                  </a:lnTo>
                  <a:lnTo>
                    <a:pt x="835" y="167"/>
                  </a:lnTo>
                  <a:lnTo>
                    <a:pt x="657" y="123"/>
                  </a:lnTo>
                  <a:lnTo>
                    <a:pt x="490" y="67"/>
                  </a:lnTo>
                  <a:lnTo>
                    <a:pt x="345" y="23"/>
                  </a:lnTo>
                  <a:lnTo>
                    <a:pt x="278" y="11"/>
                  </a:lnTo>
                  <a:lnTo>
                    <a:pt x="212" y="0"/>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341;p21">
              <a:extLst>
                <a:ext uri="{FF2B5EF4-FFF2-40B4-BE49-F238E27FC236}">
                  <a16:creationId xmlns:a16="http://schemas.microsoft.com/office/drawing/2014/main" id="{EC6FBF20-AAED-490F-9705-E1E08C8B0D27}"/>
                </a:ext>
              </a:extLst>
            </p:cNvPr>
            <p:cNvSpPr/>
            <p:nvPr/>
          </p:nvSpPr>
          <p:spPr>
            <a:xfrm>
              <a:off x="7422226" y="2716256"/>
              <a:ext cx="48883" cy="19877"/>
            </a:xfrm>
            <a:custGeom>
              <a:avLst/>
              <a:gdLst/>
              <a:ahLst/>
              <a:cxnLst/>
              <a:rect l="l" t="t" r="r" b="b"/>
              <a:pathLst>
                <a:path w="2083" h="847" extrusionOk="0">
                  <a:moveTo>
                    <a:pt x="1938" y="0"/>
                  </a:moveTo>
                  <a:lnTo>
                    <a:pt x="1882" y="11"/>
                  </a:lnTo>
                  <a:lnTo>
                    <a:pt x="1771" y="45"/>
                  </a:lnTo>
                  <a:lnTo>
                    <a:pt x="1670" y="89"/>
                  </a:lnTo>
                  <a:lnTo>
                    <a:pt x="1570" y="156"/>
                  </a:lnTo>
                  <a:lnTo>
                    <a:pt x="1381" y="290"/>
                  </a:lnTo>
                  <a:lnTo>
                    <a:pt x="1192" y="434"/>
                  </a:lnTo>
                  <a:lnTo>
                    <a:pt x="1091" y="490"/>
                  </a:lnTo>
                  <a:lnTo>
                    <a:pt x="991" y="534"/>
                  </a:lnTo>
                  <a:lnTo>
                    <a:pt x="880" y="579"/>
                  </a:lnTo>
                  <a:lnTo>
                    <a:pt x="757" y="601"/>
                  </a:lnTo>
                  <a:lnTo>
                    <a:pt x="635" y="635"/>
                  </a:lnTo>
                  <a:lnTo>
                    <a:pt x="501" y="646"/>
                  </a:lnTo>
                  <a:lnTo>
                    <a:pt x="134" y="646"/>
                  </a:lnTo>
                  <a:lnTo>
                    <a:pt x="11" y="624"/>
                  </a:lnTo>
                  <a:lnTo>
                    <a:pt x="0" y="668"/>
                  </a:lnTo>
                  <a:lnTo>
                    <a:pt x="0" y="701"/>
                  </a:lnTo>
                  <a:lnTo>
                    <a:pt x="23" y="746"/>
                  </a:lnTo>
                  <a:lnTo>
                    <a:pt x="56" y="779"/>
                  </a:lnTo>
                  <a:lnTo>
                    <a:pt x="89" y="802"/>
                  </a:lnTo>
                  <a:lnTo>
                    <a:pt x="134" y="813"/>
                  </a:lnTo>
                  <a:lnTo>
                    <a:pt x="245" y="835"/>
                  </a:lnTo>
                  <a:lnTo>
                    <a:pt x="379" y="846"/>
                  </a:lnTo>
                  <a:lnTo>
                    <a:pt x="524" y="846"/>
                  </a:lnTo>
                  <a:lnTo>
                    <a:pt x="802" y="835"/>
                  </a:lnTo>
                  <a:lnTo>
                    <a:pt x="1002" y="813"/>
                  </a:lnTo>
                  <a:lnTo>
                    <a:pt x="1125" y="779"/>
                  </a:lnTo>
                  <a:lnTo>
                    <a:pt x="1236" y="735"/>
                  </a:lnTo>
                  <a:lnTo>
                    <a:pt x="1336" y="690"/>
                  </a:lnTo>
                  <a:lnTo>
                    <a:pt x="1425" y="635"/>
                  </a:lnTo>
                  <a:lnTo>
                    <a:pt x="1615" y="523"/>
                  </a:lnTo>
                  <a:lnTo>
                    <a:pt x="1715" y="468"/>
                  </a:lnTo>
                  <a:lnTo>
                    <a:pt x="1837" y="412"/>
                  </a:lnTo>
                  <a:lnTo>
                    <a:pt x="1926" y="379"/>
                  </a:lnTo>
                  <a:lnTo>
                    <a:pt x="2015" y="323"/>
                  </a:lnTo>
                  <a:lnTo>
                    <a:pt x="2049" y="278"/>
                  </a:lnTo>
                  <a:lnTo>
                    <a:pt x="2071" y="245"/>
                  </a:lnTo>
                  <a:lnTo>
                    <a:pt x="2082" y="200"/>
                  </a:lnTo>
                  <a:lnTo>
                    <a:pt x="2082" y="156"/>
                  </a:lnTo>
                  <a:lnTo>
                    <a:pt x="2071" y="100"/>
                  </a:lnTo>
                  <a:lnTo>
                    <a:pt x="2049" y="56"/>
                  </a:lnTo>
                  <a:lnTo>
                    <a:pt x="2015" y="22"/>
                  </a:lnTo>
                  <a:lnTo>
                    <a:pt x="1982" y="11"/>
                  </a:lnTo>
                  <a:lnTo>
                    <a:pt x="1938" y="0"/>
                  </a:lnTo>
                  <a:close/>
                </a:path>
              </a:pathLst>
            </a:custGeom>
            <a:solidFill>
              <a:srgbClr val="DA87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342;p21">
              <a:extLst>
                <a:ext uri="{FF2B5EF4-FFF2-40B4-BE49-F238E27FC236}">
                  <a16:creationId xmlns:a16="http://schemas.microsoft.com/office/drawing/2014/main" id="{56C92FC5-3674-4673-98C4-D9CC9C18C0CA}"/>
                </a:ext>
              </a:extLst>
            </p:cNvPr>
            <p:cNvSpPr/>
            <p:nvPr/>
          </p:nvSpPr>
          <p:spPr>
            <a:xfrm>
              <a:off x="7110531" y="2784171"/>
              <a:ext cx="435299" cy="56721"/>
            </a:xfrm>
            <a:custGeom>
              <a:avLst/>
              <a:gdLst/>
              <a:ahLst/>
              <a:cxnLst/>
              <a:rect l="l" t="t" r="r" b="b"/>
              <a:pathLst>
                <a:path w="18549" h="2417" extrusionOk="0">
                  <a:moveTo>
                    <a:pt x="18548" y="1"/>
                  </a:moveTo>
                  <a:lnTo>
                    <a:pt x="0" y="68"/>
                  </a:lnTo>
                  <a:lnTo>
                    <a:pt x="34" y="101"/>
                  </a:lnTo>
                  <a:lnTo>
                    <a:pt x="112" y="201"/>
                  </a:lnTo>
                  <a:lnTo>
                    <a:pt x="390" y="491"/>
                  </a:lnTo>
                  <a:lnTo>
                    <a:pt x="846" y="958"/>
                  </a:lnTo>
                  <a:lnTo>
                    <a:pt x="1024" y="1114"/>
                  </a:lnTo>
                  <a:lnTo>
                    <a:pt x="1236" y="1259"/>
                  </a:lnTo>
                  <a:lnTo>
                    <a:pt x="1470" y="1392"/>
                  </a:lnTo>
                  <a:lnTo>
                    <a:pt x="1748" y="1515"/>
                  </a:lnTo>
                  <a:lnTo>
                    <a:pt x="2049" y="1637"/>
                  </a:lnTo>
                  <a:lnTo>
                    <a:pt x="2383" y="1749"/>
                  </a:lnTo>
                  <a:lnTo>
                    <a:pt x="2750" y="1860"/>
                  </a:lnTo>
                  <a:lnTo>
                    <a:pt x="3140" y="1949"/>
                  </a:lnTo>
                  <a:lnTo>
                    <a:pt x="3563" y="2038"/>
                  </a:lnTo>
                  <a:lnTo>
                    <a:pt x="4019" y="2116"/>
                  </a:lnTo>
                  <a:lnTo>
                    <a:pt x="4509" y="2194"/>
                  </a:lnTo>
                  <a:lnTo>
                    <a:pt x="5032" y="2250"/>
                  </a:lnTo>
                  <a:lnTo>
                    <a:pt x="5589" y="2305"/>
                  </a:lnTo>
                  <a:lnTo>
                    <a:pt x="6179" y="2339"/>
                  </a:lnTo>
                  <a:lnTo>
                    <a:pt x="6792" y="2372"/>
                  </a:lnTo>
                  <a:lnTo>
                    <a:pt x="7448" y="2406"/>
                  </a:lnTo>
                  <a:lnTo>
                    <a:pt x="8606" y="2417"/>
                  </a:lnTo>
                  <a:lnTo>
                    <a:pt x="9786" y="2417"/>
                  </a:lnTo>
                  <a:lnTo>
                    <a:pt x="10377" y="2406"/>
                  </a:lnTo>
                  <a:lnTo>
                    <a:pt x="10967" y="2383"/>
                  </a:lnTo>
                  <a:lnTo>
                    <a:pt x="11557" y="2361"/>
                  </a:lnTo>
                  <a:lnTo>
                    <a:pt x="12136" y="2328"/>
                  </a:lnTo>
                  <a:lnTo>
                    <a:pt x="12703" y="2283"/>
                  </a:lnTo>
                  <a:lnTo>
                    <a:pt x="13260" y="2239"/>
                  </a:lnTo>
                  <a:lnTo>
                    <a:pt x="13794" y="2183"/>
                  </a:lnTo>
                  <a:lnTo>
                    <a:pt x="14318" y="2116"/>
                  </a:lnTo>
                  <a:lnTo>
                    <a:pt x="14808" y="2038"/>
                  </a:lnTo>
                  <a:lnTo>
                    <a:pt x="15286" y="1960"/>
                  </a:lnTo>
                  <a:lnTo>
                    <a:pt x="15732" y="1871"/>
                  </a:lnTo>
                  <a:lnTo>
                    <a:pt x="16155" y="1771"/>
                  </a:lnTo>
                  <a:lnTo>
                    <a:pt x="16478" y="1682"/>
                  </a:lnTo>
                  <a:lnTo>
                    <a:pt x="16778" y="1582"/>
                  </a:lnTo>
                  <a:lnTo>
                    <a:pt x="17034" y="1481"/>
                  </a:lnTo>
                  <a:lnTo>
                    <a:pt x="17268" y="1381"/>
                  </a:lnTo>
                  <a:lnTo>
                    <a:pt x="17413" y="1292"/>
                  </a:lnTo>
                  <a:lnTo>
                    <a:pt x="17546" y="1203"/>
                  </a:lnTo>
                  <a:lnTo>
                    <a:pt x="17669" y="1103"/>
                  </a:lnTo>
                  <a:lnTo>
                    <a:pt x="17791" y="1003"/>
                  </a:lnTo>
                  <a:lnTo>
                    <a:pt x="17903" y="891"/>
                  </a:lnTo>
                  <a:lnTo>
                    <a:pt x="18014" y="769"/>
                  </a:lnTo>
                  <a:lnTo>
                    <a:pt x="18203" y="546"/>
                  </a:lnTo>
                  <a:lnTo>
                    <a:pt x="18348" y="335"/>
                  </a:lnTo>
                  <a:lnTo>
                    <a:pt x="18459" y="157"/>
                  </a:lnTo>
                  <a:lnTo>
                    <a:pt x="18548" y="1"/>
                  </a:lnTo>
                  <a:close/>
                </a:path>
              </a:pathLst>
            </a:custGeom>
            <a:solidFill>
              <a:srgbClr val="5E39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343;p21">
              <a:extLst>
                <a:ext uri="{FF2B5EF4-FFF2-40B4-BE49-F238E27FC236}">
                  <a16:creationId xmlns:a16="http://schemas.microsoft.com/office/drawing/2014/main" id="{A319C3F8-5BC3-412C-B142-A99761643D57}"/>
                </a:ext>
              </a:extLst>
            </p:cNvPr>
            <p:cNvSpPr/>
            <p:nvPr/>
          </p:nvSpPr>
          <p:spPr>
            <a:xfrm>
              <a:off x="6876161" y="2710764"/>
              <a:ext cx="171946" cy="90678"/>
            </a:xfrm>
            <a:custGeom>
              <a:avLst/>
              <a:gdLst/>
              <a:ahLst/>
              <a:cxnLst/>
              <a:rect l="l" t="t" r="r" b="b"/>
              <a:pathLst>
                <a:path w="7327" h="3864" extrusionOk="0">
                  <a:moveTo>
                    <a:pt x="4287" y="0"/>
                  </a:moveTo>
                  <a:lnTo>
                    <a:pt x="4120" y="23"/>
                  </a:lnTo>
                  <a:lnTo>
                    <a:pt x="3953" y="67"/>
                  </a:lnTo>
                  <a:lnTo>
                    <a:pt x="3797" y="134"/>
                  </a:lnTo>
                  <a:lnTo>
                    <a:pt x="3641" y="212"/>
                  </a:lnTo>
                  <a:lnTo>
                    <a:pt x="3496" y="312"/>
                  </a:lnTo>
                  <a:lnTo>
                    <a:pt x="3363" y="434"/>
                  </a:lnTo>
                  <a:lnTo>
                    <a:pt x="3363" y="390"/>
                  </a:lnTo>
                  <a:lnTo>
                    <a:pt x="3352" y="345"/>
                  </a:lnTo>
                  <a:lnTo>
                    <a:pt x="3329" y="323"/>
                  </a:lnTo>
                  <a:lnTo>
                    <a:pt x="3296" y="290"/>
                  </a:lnTo>
                  <a:lnTo>
                    <a:pt x="3263" y="279"/>
                  </a:lnTo>
                  <a:lnTo>
                    <a:pt x="3218" y="256"/>
                  </a:lnTo>
                  <a:lnTo>
                    <a:pt x="3129" y="245"/>
                  </a:lnTo>
                  <a:lnTo>
                    <a:pt x="2951" y="267"/>
                  </a:lnTo>
                  <a:lnTo>
                    <a:pt x="2773" y="290"/>
                  </a:lnTo>
                  <a:lnTo>
                    <a:pt x="2606" y="334"/>
                  </a:lnTo>
                  <a:lnTo>
                    <a:pt x="2439" y="390"/>
                  </a:lnTo>
                  <a:lnTo>
                    <a:pt x="2272" y="457"/>
                  </a:lnTo>
                  <a:lnTo>
                    <a:pt x="2116" y="546"/>
                  </a:lnTo>
                  <a:lnTo>
                    <a:pt x="1960" y="646"/>
                  </a:lnTo>
                  <a:lnTo>
                    <a:pt x="1815" y="746"/>
                  </a:lnTo>
                  <a:lnTo>
                    <a:pt x="1682" y="869"/>
                  </a:lnTo>
                  <a:lnTo>
                    <a:pt x="1559" y="980"/>
                  </a:lnTo>
                  <a:lnTo>
                    <a:pt x="1437" y="1102"/>
                  </a:lnTo>
                  <a:lnTo>
                    <a:pt x="1314" y="1214"/>
                  </a:lnTo>
                  <a:lnTo>
                    <a:pt x="1181" y="1314"/>
                  </a:lnTo>
                  <a:lnTo>
                    <a:pt x="1114" y="1359"/>
                  </a:lnTo>
                  <a:lnTo>
                    <a:pt x="1036" y="1392"/>
                  </a:lnTo>
                  <a:lnTo>
                    <a:pt x="969" y="1425"/>
                  </a:lnTo>
                  <a:lnTo>
                    <a:pt x="880" y="1448"/>
                  </a:lnTo>
                  <a:lnTo>
                    <a:pt x="802" y="1459"/>
                  </a:lnTo>
                  <a:lnTo>
                    <a:pt x="713" y="1470"/>
                  </a:lnTo>
                  <a:lnTo>
                    <a:pt x="535" y="1459"/>
                  </a:lnTo>
                  <a:lnTo>
                    <a:pt x="357" y="1448"/>
                  </a:lnTo>
                  <a:lnTo>
                    <a:pt x="179" y="1448"/>
                  </a:lnTo>
                  <a:lnTo>
                    <a:pt x="90" y="1459"/>
                  </a:lnTo>
                  <a:lnTo>
                    <a:pt x="1" y="1481"/>
                  </a:lnTo>
                  <a:lnTo>
                    <a:pt x="23" y="1570"/>
                  </a:lnTo>
                  <a:lnTo>
                    <a:pt x="56" y="1637"/>
                  </a:lnTo>
                  <a:lnTo>
                    <a:pt x="101" y="1715"/>
                  </a:lnTo>
                  <a:lnTo>
                    <a:pt x="156" y="1770"/>
                  </a:lnTo>
                  <a:lnTo>
                    <a:pt x="212" y="1837"/>
                  </a:lnTo>
                  <a:lnTo>
                    <a:pt x="257" y="1904"/>
                  </a:lnTo>
                  <a:lnTo>
                    <a:pt x="301" y="1982"/>
                  </a:lnTo>
                  <a:lnTo>
                    <a:pt x="323" y="2060"/>
                  </a:lnTo>
                  <a:lnTo>
                    <a:pt x="323" y="2127"/>
                  </a:lnTo>
                  <a:lnTo>
                    <a:pt x="312" y="2194"/>
                  </a:lnTo>
                  <a:lnTo>
                    <a:pt x="268" y="2316"/>
                  </a:lnTo>
                  <a:lnTo>
                    <a:pt x="223" y="2450"/>
                  </a:lnTo>
                  <a:lnTo>
                    <a:pt x="201" y="2505"/>
                  </a:lnTo>
                  <a:lnTo>
                    <a:pt x="179" y="2572"/>
                  </a:lnTo>
                  <a:lnTo>
                    <a:pt x="179" y="2661"/>
                  </a:lnTo>
                  <a:lnTo>
                    <a:pt x="190" y="2750"/>
                  </a:lnTo>
                  <a:lnTo>
                    <a:pt x="223" y="2828"/>
                  </a:lnTo>
                  <a:lnTo>
                    <a:pt x="268" y="2906"/>
                  </a:lnTo>
                  <a:lnTo>
                    <a:pt x="323" y="2973"/>
                  </a:lnTo>
                  <a:lnTo>
                    <a:pt x="379" y="3029"/>
                  </a:lnTo>
                  <a:lnTo>
                    <a:pt x="457" y="3073"/>
                  </a:lnTo>
                  <a:lnTo>
                    <a:pt x="524" y="3106"/>
                  </a:lnTo>
                  <a:lnTo>
                    <a:pt x="602" y="3118"/>
                  </a:lnTo>
                  <a:lnTo>
                    <a:pt x="680" y="3129"/>
                  </a:lnTo>
                  <a:lnTo>
                    <a:pt x="758" y="3129"/>
                  </a:lnTo>
                  <a:lnTo>
                    <a:pt x="836" y="3118"/>
                  </a:lnTo>
                  <a:lnTo>
                    <a:pt x="991" y="3084"/>
                  </a:lnTo>
                  <a:lnTo>
                    <a:pt x="1147" y="3029"/>
                  </a:lnTo>
                  <a:lnTo>
                    <a:pt x="1259" y="2984"/>
                  </a:lnTo>
                  <a:lnTo>
                    <a:pt x="1370" y="2951"/>
                  </a:lnTo>
                  <a:lnTo>
                    <a:pt x="1492" y="2928"/>
                  </a:lnTo>
                  <a:lnTo>
                    <a:pt x="1548" y="2939"/>
                  </a:lnTo>
                  <a:lnTo>
                    <a:pt x="1604" y="2951"/>
                  </a:lnTo>
                  <a:lnTo>
                    <a:pt x="1648" y="2962"/>
                  </a:lnTo>
                  <a:lnTo>
                    <a:pt x="1693" y="2984"/>
                  </a:lnTo>
                  <a:lnTo>
                    <a:pt x="1735" y="3010"/>
                  </a:lnTo>
                  <a:lnTo>
                    <a:pt x="1735" y="3010"/>
                  </a:lnTo>
                  <a:lnTo>
                    <a:pt x="1737" y="3017"/>
                  </a:lnTo>
                  <a:lnTo>
                    <a:pt x="1782" y="3106"/>
                  </a:lnTo>
                  <a:lnTo>
                    <a:pt x="1838" y="3184"/>
                  </a:lnTo>
                  <a:lnTo>
                    <a:pt x="1893" y="3262"/>
                  </a:lnTo>
                  <a:lnTo>
                    <a:pt x="1971" y="3318"/>
                  </a:lnTo>
                  <a:lnTo>
                    <a:pt x="2038" y="3385"/>
                  </a:lnTo>
                  <a:lnTo>
                    <a:pt x="2205" y="3474"/>
                  </a:lnTo>
                  <a:lnTo>
                    <a:pt x="2372" y="3563"/>
                  </a:lnTo>
                  <a:lnTo>
                    <a:pt x="2606" y="3674"/>
                  </a:lnTo>
                  <a:lnTo>
                    <a:pt x="2851" y="3763"/>
                  </a:lnTo>
                  <a:lnTo>
                    <a:pt x="2973" y="3808"/>
                  </a:lnTo>
                  <a:lnTo>
                    <a:pt x="3096" y="3830"/>
                  </a:lnTo>
                  <a:lnTo>
                    <a:pt x="3218" y="3852"/>
                  </a:lnTo>
                  <a:lnTo>
                    <a:pt x="3341" y="3864"/>
                  </a:lnTo>
                  <a:lnTo>
                    <a:pt x="3474" y="3852"/>
                  </a:lnTo>
                  <a:lnTo>
                    <a:pt x="3597" y="3830"/>
                  </a:lnTo>
                  <a:lnTo>
                    <a:pt x="3719" y="3786"/>
                  </a:lnTo>
                  <a:lnTo>
                    <a:pt x="3842" y="3730"/>
                  </a:lnTo>
                  <a:lnTo>
                    <a:pt x="3942" y="3663"/>
                  </a:lnTo>
                  <a:lnTo>
                    <a:pt x="4042" y="3574"/>
                  </a:lnTo>
                  <a:lnTo>
                    <a:pt x="4131" y="3474"/>
                  </a:lnTo>
                  <a:lnTo>
                    <a:pt x="4198" y="3351"/>
                  </a:lnTo>
                  <a:lnTo>
                    <a:pt x="4231" y="3285"/>
                  </a:lnTo>
                  <a:lnTo>
                    <a:pt x="4265" y="3218"/>
                  </a:lnTo>
                  <a:lnTo>
                    <a:pt x="4309" y="3162"/>
                  </a:lnTo>
                  <a:lnTo>
                    <a:pt x="4331" y="3151"/>
                  </a:lnTo>
                  <a:lnTo>
                    <a:pt x="4365" y="3140"/>
                  </a:lnTo>
                  <a:lnTo>
                    <a:pt x="4432" y="3140"/>
                  </a:lnTo>
                  <a:lnTo>
                    <a:pt x="4498" y="3173"/>
                  </a:lnTo>
                  <a:lnTo>
                    <a:pt x="4643" y="3251"/>
                  </a:lnTo>
                  <a:lnTo>
                    <a:pt x="4777" y="3307"/>
                  </a:lnTo>
                  <a:lnTo>
                    <a:pt x="4921" y="3363"/>
                  </a:lnTo>
                  <a:lnTo>
                    <a:pt x="5066" y="3418"/>
                  </a:lnTo>
                  <a:lnTo>
                    <a:pt x="5211" y="3463"/>
                  </a:lnTo>
                  <a:lnTo>
                    <a:pt x="5356" y="3496"/>
                  </a:lnTo>
                  <a:lnTo>
                    <a:pt x="5500" y="3530"/>
                  </a:lnTo>
                  <a:lnTo>
                    <a:pt x="5656" y="3552"/>
                  </a:lnTo>
                  <a:lnTo>
                    <a:pt x="5801" y="3563"/>
                  </a:lnTo>
                  <a:lnTo>
                    <a:pt x="5957" y="3574"/>
                  </a:lnTo>
                  <a:lnTo>
                    <a:pt x="6257" y="3574"/>
                  </a:lnTo>
                  <a:lnTo>
                    <a:pt x="6402" y="3563"/>
                  </a:lnTo>
                  <a:lnTo>
                    <a:pt x="6558" y="3541"/>
                  </a:lnTo>
                  <a:lnTo>
                    <a:pt x="6703" y="3518"/>
                  </a:lnTo>
                  <a:lnTo>
                    <a:pt x="6848" y="3485"/>
                  </a:lnTo>
                  <a:lnTo>
                    <a:pt x="6937" y="3463"/>
                  </a:lnTo>
                  <a:lnTo>
                    <a:pt x="7026" y="3429"/>
                  </a:lnTo>
                  <a:lnTo>
                    <a:pt x="7104" y="3374"/>
                  </a:lnTo>
                  <a:lnTo>
                    <a:pt x="7182" y="3329"/>
                  </a:lnTo>
                  <a:lnTo>
                    <a:pt x="7248" y="3262"/>
                  </a:lnTo>
                  <a:lnTo>
                    <a:pt x="7293" y="3184"/>
                  </a:lnTo>
                  <a:lnTo>
                    <a:pt x="7315" y="3106"/>
                  </a:lnTo>
                  <a:lnTo>
                    <a:pt x="7326" y="3062"/>
                  </a:lnTo>
                  <a:lnTo>
                    <a:pt x="7315" y="3006"/>
                  </a:lnTo>
                  <a:lnTo>
                    <a:pt x="7304" y="2951"/>
                  </a:lnTo>
                  <a:lnTo>
                    <a:pt x="7282" y="2895"/>
                  </a:lnTo>
                  <a:lnTo>
                    <a:pt x="7226" y="2784"/>
                  </a:lnTo>
                  <a:lnTo>
                    <a:pt x="7170" y="2672"/>
                  </a:lnTo>
                  <a:lnTo>
                    <a:pt x="7148" y="2617"/>
                  </a:lnTo>
                  <a:lnTo>
                    <a:pt x="7137" y="2550"/>
                  </a:lnTo>
                  <a:lnTo>
                    <a:pt x="7137" y="2472"/>
                  </a:lnTo>
                  <a:lnTo>
                    <a:pt x="7159" y="2405"/>
                  </a:lnTo>
                  <a:lnTo>
                    <a:pt x="7182" y="2327"/>
                  </a:lnTo>
                  <a:lnTo>
                    <a:pt x="7215" y="2249"/>
                  </a:lnTo>
                  <a:lnTo>
                    <a:pt x="7282" y="2104"/>
                  </a:lnTo>
                  <a:lnTo>
                    <a:pt x="7304" y="2038"/>
                  </a:lnTo>
                  <a:lnTo>
                    <a:pt x="7315" y="1960"/>
                  </a:lnTo>
                  <a:lnTo>
                    <a:pt x="7304" y="1871"/>
                  </a:lnTo>
                  <a:lnTo>
                    <a:pt x="7282" y="1793"/>
                  </a:lnTo>
                  <a:lnTo>
                    <a:pt x="7248" y="1715"/>
                  </a:lnTo>
                  <a:lnTo>
                    <a:pt x="7204" y="1648"/>
                  </a:lnTo>
                  <a:lnTo>
                    <a:pt x="7148" y="1581"/>
                  </a:lnTo>
                  <a:lnTo>
                    <a:pt x="7081" y="1514"/>
                  </a:lnTo>
                  <a:lnTo>
                    <a:pt x="6948" y="1414"/>
                  </a:lnTo>
                  <a:lnTo>
                    <a:pt x="6725" y="1247"/>
                  </a:lnTo>
                  <a:lnTo>
                    <a:pt x="6603" y="1180"/>
                  </a:lnTo>
                  <a:lnTo>
                    <a:pt x="6480" y="1114"/>
                  </a:lnTo>
                  <a:lnTo>
                    <a:pt x="6358" y="1058"/>
                  </a:lnTo>
                  <a:lnTo>
                    <a:pt x="6235" y="1002"/>
                  </a:lnTo>
                  <a:lnTo>
                    <a:pt x="6113" y="980"/>
                  </a:lnTo>
                  <a:lnTo>
                    <a:pt x="5979" y="969"/>
                  </a:lnTo>
                  <a:lnTo>
                    <a:pt x="5868" y="969"/>
                  </a:lnTo>
                  <a:lnTo>
                    <a:pt x="5756" y="980"/>
                  </a:lnTo>
                  <a:lnTo>
                    <a:pt x="5645" y="991"/>
                  </a:lnTo>
                  <a:lnTo>
                    <a:pt x="5545" y="991"/>
                  </a:lnTo>
                  <a:lnTo>
                    <a:pt x="5434" y="969"/>
                  </a:lnTo>
                  <a:lnTo>
                    <a:pt x="5378" y="947"/>
                  </a:lnTo>
                  <a:lnTo>
                    <a:pt x="5333" y="913"/>
                  </a:lnTo>
                  <a:lnTo>
                    <a:pt x="5278" y="880"/>
                  </a:lnTo>
                  <a:lnTo>
                    <a:pt x="5244" y="835"/>
                  </a:lnTo>
                  <a:lnTo>
                    <a:pt x="5211" y="791"/>
                  </a:lnTo>
                  <a:lnTo>
                    <a:pt x="5189" y="735"/>
                  </a:lnTo>
                  <a:lnTo>
                    <a:pt x="5178" y="657"/>
                  </a:lnTo>
                  <a:lnTo>
                    <a:pt x="5166" y="590"/>
                  </a:lnTo>
                  <a:lnTo>
                    <a:pt x="5166" y="524"/>
                  </a:lnTo>
                  <a:lnTo>
                    <a:pt x="5155" y="446"/>
                  </a:lnTo>
                  <a:lnTo>
                    <a:pt x="5133" y="357"/>
                  </a:lnTo>
                  <a:lnTo>
                    <a:pt x="5088" y="279"/>
                  </a:lnTo>
                  <a:lnTo>
                    <a:pt x="5033" y="201"/>
                  </a:lnTo>
                  <a:lnTo>
                    <a:pt x="4955" y="145"/>
                  </a:lnTo>
                  <a:lnTo>
                    <a:pt x="4877" y="100"/>
                  </a:lnTo>
                  <a:lnTo>
                    <a:pt x="4799" y="56"/>
                  </a:lnTo>
                  <a:lnTo>
                    <a:pt x="4710" y="34"/>
                  </a:lnTo>
                  <a:lnTo>
                    <a:pt x="4621" y="11"/>
                  </a:lnTo>
                  <a:lnTo>
                    <a:pt x="44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344;p21">
              <a:extLst>
                <a:ext uri="{FF2B5EF4-FFF2-40B4-BE49-F238E27FC236}">
                  <a16:creationId xmlns:a16="http://schemas.microsoft.com/office/drawing/2014/main" id="{424B6D79-C1F9-4C79-A67C-9F1E8E0DC5A7}"/>
                </a:ext>
              </a:extLst>
            </p:cNvPr>
            <p:cNvSpPr/>
            <p:nvPr/>
          </p:nvSpPr>
          <p:spPr>
            <a:xfrm>
              <a:off x="6863888" y="2737142"/>
              <a:ext cx="155472" cy="46278"/>
            </a:xfrm>
            <a:custGeom>
              <a:avLst/>
              <a:gdLst/>
              <a:ahLst/>
              <a:cxnLst/>
              <a:rect l="l" t="t" r="r" b="b"/>
              <a:pathLst>
                <a:path w="6625" h="1972" extrusionOk="0">
                  <a:moveTo>
                    <a:pt x="123" y="1"/>
                  </a:moveTo>
                  <a:lnTo>
                    <a:pt x="78" y="23"/>
                  </a:lnTo>
                  <a:lnTo>
                    <a:pt x="56" y="34"/>
                  </a:lnTo>
                  <a:lnTo>
                    <a:pt x="34" y="56"/>
                  </a:lnTo>
                  <a:lnTo>
                    <a:pt x="11" y="112"/>
                  </a:lnTo>
                  <a:lnTo>
                    <a:pt x="0" y="168"/>
                  </a:lnTo>
                  <a:lnTo>
                    <a:pt x="11" y="246"/>
                  </a:lnTo>
                  <a:lnTo>
                    <a:pt x="34" y="312"/>
                  </a:lnTo>
                  <a:lnTo>
                    <a:pt x="67" y="379"/>
                  </a:lnTo>
                  <a:lnTo>
                    <a:pt x="100" y="446"/>
                  </a:lnTo>
                  <a:lnTo>
                    <a:pt x="145" y="502"/>
                  </a:lnTo>
                  <a:lnTo>
                    <a:pt x="323" y="691"/>
                  </a:lnTo>
                  <a:lnTo>
                    <a:pt x="524" y="869"/>
                  </a:lnTo>
                  <a:lnTo>
                    <a:pt x="713" y="1036"/>
                  </a:lnTo>
                  <a:lnTo>
                    <a:pt x="924" y="1192"/>
                  </a:lnTo>
                  <a:lnTo>
                    <a:pt x="1136" y="1337"/>
                  </a:lnTo>
                  <a:lnTo>
                    <a:pt x="1359" y="1459"/>
                  </a:lnTo>
                  <a:lnTo>
                    <a:pt x="1592" y="1571"/>
                  </a:lnTo>
                  <a:lnTo>
                    <a:pt x="1815" y="1660"/>
                  </a:lnTo>
                  <a:lnTo>
                    <a:pt x="4955" y="1938"/>
                  </a:lnTo>
                  <a:lnTo>
                    <a:pt x="5155" y="1971"/>
                  </a:lnTo>
                  <a:lnTo>
                    <a:pt x="5344" y="1971"/>
                  </a:lnTo>
                  <a:lnTo>
                    <a:pt x="5545" y="1960"/>
                  </a:lnTo>
                  <a:lnTo>
                    <a:pt x="5745" y="1927"/>
                  </a:lnTo>
                  <a:lnTo>
                    <a:pt x="5934" y="1871"/>
                  </a:lnTo>
                  <a:lnTo>
                    <a:pt x="6124" y="1804"/>
                  </a:lnTo>
                  <a:lnTo>
                    <a:pt x="6302" y="1715"/>
                  </a:lnTo>
                  <a:lnTo>
                    <a:pt x="6480" y="1604"/>
                  </a:lnTo>
                  <a:lnTo>
                    <a:pt x="6524" y="1571"/>
                  </a:lnTo>
                  <a:lnTo>
                    <a:pt x="6569" y="1537"/>
                  </a:lnTo>
                  <a:lnTo>
                    <a:pt x="6602" y="1481"/>
                  </a:lnTo>
                  <a:lnTo>
                    <a:pt x="6625" y="1426"/>
                  </a:lnTo>
                  <a:lnTo>
                    <a:pt x="6625" y="1359"/>
                  </a:lnTo>
                  <a:lnTo>
                    <a:pt x="6602" y="1303"/>
                  </a:lnTo>
                  <a:lnTo>
                    <a:pt x="6569" y="1237"/>
                  </a:lnTo>
                  <a:lnTo>
                    <a:pt x="6536" y="1192"/>
                  </a:lnTo>
                  <a:lnTo>
                    <a:pt x="6413" y="1047"/>
                  </a:lnTo>
                  <a:lnTo>
                    <a:pt x="6291" y="936"/>
                  </a:lnTo>
                  <a:lnTo>
                    <a:pt x="6157" y="825"/>
                  </a:lnTo>
                  <a:lnTo>
                    <a:pt x="6023" y="724"/>
                  </a:lnTo>
                  <a:lnTo>
                    <a:pt x="5879" y="646"/>
                  </a:lnTo>
                  <a:lnTo>
                    <a:pt x="5723" y="569"/>
                  </a:lnTo>
                  <a:lnTo>
                    <a:pt x="5567" y="513"/>
                  </a:lnTo>
                  <a:lnTo>
                    <a:pt x="5411" y="457"/>
                  </a:lnTo>
                  <a:lnTo>
                    <a:pt x="5244" y="413"/>
                  </a:lnTo>
                  <a:lnTo>
                    <a:pt x="5077" y="379"/>
                  </a:lnTo>
                  <a:lnTo>
                    <a:pt x="4910" y="357"/>
                  </a:lnTo>
                  <a:lnTo>
                    <a:pt x="4743" y="335"/>
                  </a:lnTo>
                  <a:lnTo>
                    <a:pt x="4576" y="324"/>
                  </a:lnTo>
                  <a:lnTo>
                    <a:pt x="4398" y="324"/>
                  </a:lnTo>
                  <a:lnTo>
                    <a:pt x="4064" y="335"/>
                  </a:lnTo>
                  <a:lnTo>
                    <a:pt x="3730" y="357"/>
                  </a:lnTo>
                  <a:lnTo>
                    <a:pt x="3396" y="390"/>
                  </a:lnTo>
                  <a:lnTo>
                    <a:pt x="3062" y="424"/>
                  </a:lnTo>
                  <a:lnTo>
                    <a:pt x="2728" y="457"/>
                  </a:lnTo>
                  <a:lnTo>
                    <a:pt x="2394" y="468"/>
                  </a:lnTo>
                  <a:lnTo>
                    <a:pt x="2071" y="468"/>
                  </a:lnTo>
                  <a:lnTo>
                    <a:pt x="1904" y="457"/>
                  </a:lnTo>
                  <a:lnTo>
                    <a:pt x="1737" y="435"/>
                  </a:lnTo>
                  <a:lnTo>
                    <a:pt x="1570" y="413"/>
                  </a:lnTo>
                  <a:lnTo>
                    <a:pt x="1414" y="379"/>
                  </a:lnTo>
                  <a:lnTo>
                    <a:pt x="1258" y="335"/>
                  </a:lnTo>
                  <a:lnTo>
                    <a:pt x="1114" y="290"/>
                  </a:lnTo>
                  <a:lnTo>
                    <a:pt x="824" y="190"/>
                  </a:lnTo>
                  <a:lnTo>
                    <a:pt x="535" y="90"/>
                  </a:lnTo>
                  <a:lnTo>
                    <a:pt x="390" y="45"/>
                  </a:lnTo>
                  <a:lnTo>
                    <a:pt x="245" y="12"/>
                  </a:lnTo>
                  <a:lnTo>
                    <a:pt x="156" y="1"/>
                  </a:lnTo>
                  <a:close/>
                </a:path>
              </a:pathLst>
            </a:custGeom>
            <a:solidFill>
              <a:srgbClr val="A9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345;p21">
              <a:extLst>
                <a:ext uri="{FF2B5EF4-FFF2-40B4-BE49-F238E27FC236}">
                  <a16:creationId xmlns:a16="http://schemas.microsoft.com/office/drawing/2014/main" id="{67AC4999-7DD8-4A2A-841D-680C5955040E}"/>
                </a:ext>
              </a:extLst>
            </p:cNvPr>
            <p:cNvSpPr/>
            <p:nvPr/>
          </p:nvSpPr>
          <p:spPr>
            <a:xfrm>
              <a:off x="6863888" y="2737142"/>
              <a:ext cx="155472" cy="46278"/>
            </a:xfrm>
            <a:custGeom>
              <a:avLst/>
              <a:gdLst/>
              <a:ahLst/>
              <a:cxnLst/>
              <a:rect l="l" t="t" r="r" b="b"/>
              <a:pathLst>
                <a:path w="6625" h="1972" fill="none" extrusionOk="0">
                  <a:moveTo>
                    <a:pt x="1815" y="1660"/>
                  </a:moveTo>
                  <a:lnTo>
                    <a:pt x="1815" y="1660"/>
                  </a:lnTo>
                  <a:lnTo>
                    <a:pt x="1592" y="1571"/>
                  </a:lnTo>
                  <a:lnTo>
                    <a:pt x="1359" y="1459"/>
                  </a:lnTo>
                  <a:lnTo>
                    <a:pt x="1136" y="1337"/>
                  </a:lnTo>
                  <a:lnTo>
                    <a:pt x="924" y="1192"/>
                  </a:lnTo>
                  <a:lnTo>
                    <a:pt x="713" y="1036"/>
                  </a:lnTo>
                  <a:lnTo>
                    <a:pt x="524" y="869"/>
                  </a:lnTo>
                  <a:lnTo>
                    <a:pt x="323" y="691"/>
                  </a:lnTo>
                  <a:lnTo>
                    <a:pt x="145" y="502"/>
                  </a:lnTo>
                  <a:lnTo>
                    <a:pt x="145" y="502"/>
                  </a:lnTo>
                  <a:lnTo>
                    <a:pt x="100" y="446"/>
                  </a:lnTo>
                  <a:lnTo>
                    <a:pt x="67" y="379"/>
                  </a:lnTo>
                  <a:lnTo>
                    <a:pt x="34" y="312"/>
                  </a:lnTo>
                  <a:lnTo>
                    <a:pt x="11" y="246"/>
                  </a:lnTo>
                  <a:lnTo>
                    <a:pt x="0" y="168"/>
                  </a:lnTo>
                  <a:lnTo>
                    <a:pt x="11" y="112"/>
                  </a:lnTo>
                  <a:lnTo>
                    <a:pt x="34" y="56"/>
                  </a:lnTo>
                  <a:lnTo>
                    <a:pt x="56" y="34"/>
                  </a:lnTo>
                  <a:lnTo>
                    <a:pt x="78" y="23"/>
                  </a:lnTo>
                  <a:lnTo>
                    <a:pt x="78" y="23"/>
                  </a:lnTo>
                  <a:lnTo>
                    <a:pt x="123" y="1"/>
                  </a:lnTo>
                  <a:lnTo>
                    <a:pt x="156" y="1"/>
                  </a:lnTo>
                  <a:lnTo>
                    <a:pt x="245" y="12"/>
                  </a:lnTo>
                  <a:lnTo>
                    <a:pt x="245" y="12"/>
                  </a:lnTo>
                  <a:lnTo>
                    <a:pt x="390" y="45"/>
                  </a:lnTo>
                  <a:lnTo>
                    <a:pt x="535" y="90"/>
                  </a:lnTo>
                  <a:lnTo>
                    <a:pt x="824" y="190"/>
                  </a:lnTo>
                  <a:lnTo>
                    <a:pt x="1114" y="290"/>
                  </a:lnTo>
                  <a:lnTo>
                    <a:pt x="1258" y="335"/>
                  </a:lnTo>
                  <a:lnTo>
                    <a:pt x="1414" y="379"/>
                  </a:lnTo>
                  <a:lnTo>
                    <a:pt x="1414" y="379"/>
                  </a:lnTo>
                  <a:lnTo>
                    <a:pt x="1570" y="413"/>
                  </a:lnTo>
                  <a:lnTo>
                    <a:pt x="1737" y="435"/>
                  </a:lnTo>
                  <a:lnTo>
                    <a:pt x="1904" y="457"/>
                  </a:lnTo>
                  <a:lnTo>
                    <a:pt x="2071" y="468"/>
                  </a:lnTo>
                  <a:lnTo>
                    <a:pt x="2394" y="468"/>
                  </a:lnTo>
                  <a:lnTo>
                    <a:pt x="2728" y="457"/>
                  </a:lnTo>
                  <a:lnTo>
                    <a:pt x="3062" y="424"/>
                  </a:lnTo>
                  <a:lnTo>
                    <a:pt x="3396" y="390"/>
                  </a:lnTo>
                  <a:lnTo>
                    <a:pt x="3730" y="357"/>
                  </a:lnTo>
                  <a:lnTo>
                    <a:pt x="4064" y="335"/>
                  </a:lnTo>
                  <a:lnTo>
                    <a:pt x="4064" y="335"/>
                  </a:lnTo>
                  <a:lnTo>
                    <a:pt x="4398" y="324"/>
                  </a:lnTo>
                  <a:lnTo>
                    <a:pt x="4576" y="324"/>
                  </a:lnTo>
                  <a:lnTo>
                    <a:pt x="4743" y="335"/>
                  </a:lnTo>
                  <a:lnTo>
                    <a:pt x="4910" y="357"/>
                  </a:lnTo>
                  <a:lnTo>
                    <a:pt x="5077" y="379"/>
                  </a:lnTo>
                  <a:lnTo>
                    <a:pt x="5244" y="413"/>
                  </a:lnTo>
                  <a:lnTo>
                    <a:pt x="5411" y="457"/>
                  </a:lnTo>
                  <a:lnTo>
                    <a:pt x="5567" y="513"/>
                  </a:lnTo>
                  <a:lnTo>
                    <a:pt x="5723" y="569"/>
                  </a:lnTo>
                  <a:lnTo>
                    <a:pt x="5879" y="646"/>
                  </a:lnTo>
                  <a:lnTo>
                    <a:pt x="6023" y="724"/>
                  </a:lnTo>
                  <a:lnTo>
                    <a:pt x="6157" y="825"/>
                  </a:lnTo>
                  <a:lnTo>
                    <a:pt x="6291" y="936"/>
                  </a:lnTo>
                  <a:lnTo>
                    <a:pt x="6413" y="1047"/>
                  </a:lnTo>
                  <a:lnTo>
                    <a:pt x="6536" y="1192"/>
                  </a:lnTo>
                  <a:lnTo>
                    <a:pt x="6536" y="1192"/>
                  </a:lnTo>
                  <a:lnTo>
                    <a:pt x="6569" y="1237"/>
                  </a:lnTo>
                  <a:lnTo>
                    <a:pt x="6602" y="1303"/>
                  </a:lnTo>
                  <a:lnTo>
                    <a:pt x="6625" y="1359"/>
                  </a:lnTo>
                  <a:lnTo>
                    <a:pt x="6625" y="1426"/>
                  </a:lnTo>
                  <a:lnTo>
                    <a:pt x="6625" y="1426"/>
                  </a:lnTo>
                  <a:lnTo>
                    <a:pt x="6602" y="1481"/>
                  </a:lnTo>
                  <a:lnTo>
                    <a:pt x="6569" y="1537"/>
                  </a:lnTo>
                  <a:lnTo>
                    <a:pt x="6524" y="1571"/>
                  </a:lnTo>
                  <a:lnTo>
                    <a:pt x="6480" y="1604"/>
                  </a:lnTo>
                  <a:lnTo>
                    <a:pt x="6480" y="1604"/>
                  </a:lnTo>
                  <a:lnTo>
                    <a:pt x="6302" y="1715"/>
                  </a:lnTo>
                  <a:lnTo>
                    <a:pt x="6124" y="1804"/>
                  </a:lnTo>
                  <a:lnTo>
                    <a:pt x="5934" y="1871"/>
                  </a:lnTo>
                  <a:lnTo>
                    <a:pt x="5745" y="1927"/>
                  </a:lnTo>
                  <a:lnTo>
                    <a:pt x="5545" y="1960"/>
                  </a:lnTo>
                  <a:lnTo>
                    <a:pt x="5344" y="1971"/>
                  </a:lnTo>
                  <a:lnTo>
                    <a:pt x="5155" y="1971"/>
                  </a:lnTo>
                  <a:lnTo>
                    <a:pt x="4955" y="19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346;p21">
              <a:extLst>
                <a:ext uri="{FF2B5EF4-FFF2-40B4-BE49-F238E27FC236}">
                  <a16:creationId xmlns:a16="http://schemas.microsoft.com/office/drawing/2014/main" id="{E6C6FD16-C129-4D27-9CD6-96C4E2372DD9}"/>
                </a:ext>
              </a:extLst>
            </p:cNvPr>
            <p:cNvSpPr/>
            <p:nvPr/>
          </p:nvSpPr>
          <p:spPr>
            <a:xfrm>
              <a:off x="6744485" y="2729562"/>
              <a:ext cx="190744" cy="90702"/>
            </a:xfrm>
            <a:custGeom>
              <a:avLst/>
              <a:gdLst/>
              <a:ahLst/>
              <a:cxnLst/>
              <a:rect l="l" t="t" r="r" b="b"/>
              <a:pathLst>
                <a:path w="8128" h="3865" extrusionOk="0">
                  <a:moveTo>
                    <a:pt x="4943" y="1"/>
                  </a:moveTo>
                  <a:lnTo>
                    <a:pt x="4754" y="12"/>
                  </a:lnTo>
                  <a:lnTo>
                    <a:pt x="4576" y="34"/>
                  </a:lnTo>
                  <a:lnTo>
                    <a:pt x="4387" y="79"/>
                  </a:lnTo>
                  <a:lnTo>
                    <a:pt x="4209" y="134"/>
                  </a:lnTo>
                  <a:lnTo>
                    <a:pt x="4042" y="224"/>
                  </a:lnTo>
                  <a:lnTo>
                    <a:pt x="3886" y="324"/>
                  </a:lnTo>
                  <a:lnTo>
                    <a:pt x="3730" y="435"/>
                  </a:lnTo>
                  <a:lnTo>
                    <a:pt x="3730" y="391"/>
                  </a:lnTo>
                  <a:lnTo>
                    <a:pt x="3719" y="357"/>
                  </a:lnTo>
                  <a:lnTo>
                    <a:pt x="3697" y="324"/>
                  </a:lnTo>
                  <a:lnTo>
                    <a:pt x="3663" y="301"/>
                  </a:lnTo>
                  <a:lnTo>
                    <a:pt x="3619" y="279"/>
                  </a:lnTo>
                  <a:lnTo>
                    <a:pt x="3563" y="268"/>
                  </a:lnTo>
                  <a:lnTo>
                    <a:pt x="3463" y="257"/>
                  </a:lnTo>
                  <a:lnTo>
                    <a:pt x="3273" y="268"/>
                  </a:lnTo>
                  <a:lnTo>
                    <a:pt x="3084" y="290"/>
                  </a:lnTo>
                  <a:lnTo>
                    <a:pt x="2895" y="335"/>
                  </a:lnTo>
                  <a:lnTo>
                    <a:pt x="2706" y="391"/>
                  </a:lnTo>
                  <a:lnTo>
                    <a:pt x="2516" y="468"/>
                  </a:lnTo>
                  <a:lnTo>
                    <a:pt x="2338" y="546"/>
                  </a:lnTo>
                  <a:lnTo>
                    <a:pt x="2171" y="647"/>
                  </a:lnTo>
                  <a:lnTo>
                    <a:pt x="2004" y="758"/>
                  </a:lnTo>
                  <a:lnTo>
                    <a:pt x="1860" y="869"/>
                  </a:lnTo>
                  <a:lnTo>
                    <a:pt x="1726" y="992"/>
                  </a:lnTo>
                  <a:lnTo>
                    <a:pt x="1592" y="1103"/>
                  </a:lnTo>
                  <a:lnTo>
                    <a:pt x="1448" y="1226"/>
                  </a:lnTo>
                  <a:lnTo>
                    <a:pt x="1303" y="1315"/>
                  </a:lnTo>
                  <a:lnTo>
                    <a:pt x="1225" y="1359"/>
                  </a:lnTo>
                  <a:lnTo>
                    <a:pt x="1147" y="1404"/>
                  </a:lnTo>
                  <a:lnTo>
                    <a:pt x="1058" y="1426"/>
                  </a:lnTo>
                  <a:lnTo>
                    <a:pt x="980" y="1448"/>
                  </a:lnTo>
                  <a:lnTo>
                    <a:pt x="880" y="1459"/>
                  </a:lnTo>
                  <a:lnTo>
                    <a:pt x="780" y="1470"/>
                  </a:lnTo>
                  <a:lnTo>
                    <a:pt x="590" y="1459"/>
                  </a:lnTo>
                  <a:lnTo>
                    <a:pt x="390" y="1448"/>
                  </a:lnTo>
                  <a:lnTo>
                    <a:pt x="190" y="1459"/>
                  </a:lnTo>
                  <a:lnTo>
                    <a:pt x="89" y="1470"/>
                  </a:lnTo>
                  <a:lnTo>
                    <a:pt x="0" y="1493"/>
                  </a:lnTo>
                  <a:lnTo>
                    <a:pt x="0" y="1537"/>
                  </a:lnTo>
                  <a:lnTo>
                    <a:pt x="11" y="1571"/>
                  </a:lnTo>
                  <a:lnTo>
                    <a:pt x="56" y="1649"/>
                  </a:lnTo>
                  <a:lnTo>
                    <a:pt x="100" y="1715"/>
                  </a:lnTo>
                  <a:lnTo>
                    <a:pt x="167" y="1782"/>
                  </a:lnTo>
                  <a:lnTo>
                    <a:pt x="223" y="1849"/>
                  </a:lnTo>
                  <a:lnTo>
                    <a:pt x="279" y="1916"/>
                  </a:lnTo>
                  <a:lnTo>
                    <a:pt x="323" y="1983"/>
                  </a:lnTo>
                  <a:lnTo>
                    <a:pt x="345" y="2072"/>
                  </a:lnTo>
                  <a:lnTo>
                    <a:pt x="357" y="2138"/>
                  </a:lnTo>
                  <a:lnTo>
                    <a:pt x="345" y="2194"/>
                  </a:lnTo>
                  <a:lnTo>
                    <a:pt x="323" y="2261"/>
                  </a:lnTo>
                  <a:lnTo>
                    <a:pt x="290" y="2328"/>
                  </a:lnTo>
                  <a:lnTo>
                    <a:pt x="234" y="2450"/>
                  </a:lnTo>
                  <a:lnTo>
                    <a:pt x="212" y="2517"/>
                  </a:lnTo>
                  <a:lnTo>
                    <a:pt x="201" y="2584"/>
                  </a:lnTo>
                  <a:lnTo>
                    <a:pt x="190" y="2662"/>
                  </a:lnTo>
                  <a:lnTo>
                    <a:pt x="212" y="2751"/>
                  </a:lnTo>
                  <a:lnTo>
                    <a:pt x="234" y="2829"/>
                  </a:lnTo>
                  <a:lnTo>
                    <a:pt x="290" y="2907"/>
                  </a:lnTo>
                  <a:lnTo>
                    <a:pt x="345" y="2973"/>
                  </a:lnTo>
                  <a:lnTo>
                    <a:pt x="412" y="3029"/>
                  </a:lnTo>
                  <a:lnTo>
                    <a:pt x="490" y="3074"/>
                  </a:lnTo>
                  <a:lnTo>
                    <a:pt x="579" y="3107"/>
                  </a:lnTo>
                  <a:lnTo>
                    <a:pt x="657" y="3129"/>
                  </a:lnTo>
                  <a:lnTo>
                    <a:pt x="746" y="3140"/>
                  </a:lnTo>
                  <a:lnTo>
                    <a:pt x="835" y="3129"/>
                  </a:lnTo>
                  <a:lnTo>
                    <a:pt x="924" y="3129"/>
                  </a:lnTo>
                  <a:lnTo>
                    <a:pt x="1091" y="3085"/>
                  </a:lnTo>
                  <a:lnTo>
                    <a:pt x="1269" y="3040"/>
                  </a:lnTo>
                  <a:lnTo>
                    <a:pt x="1392" y="2996"/>
                  </a:lnTo>
                  <a:lnTo>
                    <a:pt x="1514" y="2951"/>
                  </a:lnTo>
                  <a:lnTo>
                    <a:pt x="1648" y="2940"/>
                  </a:lnTo>
                  <a:lnTo>
                    <a:pt x="1715" y="2940"/>
                  </a:lnTo>
                  <a:lnTo>
                    <a:pt x="1770" y="2951"/>
                  </a:lnTo>
                  <a:lnTo>
                    <a:pt x="1826" y="2962"/>
                  </a:lnTo>
                  <a:lnTo>
                    <a:pt x="1882" y="2985"/>
                  </a:lnTo>
                  <a:lnTo>
                    <a:pt x="1925" y="3013"/>
                  </a:lnTo>
                  <a:lnTo>
                    <a:pt x="1926" y="3018"/>
                  </a:lnTo>
                  <a:lnTo>
                    <a:pt x="1971" y="3107"/>
                  </a:lnTo>
                  <a:lnTo>
                    <a:pt x="2027" y="3185"/>
                  </a:lnTo>
                  <a:lnTo>
                    <a:pt x="2104" y="3263"/>
                  </a:lnTo>
                  <a:lnTo>
                    <a:pt x="2182" y="3330"/>
                  </a:lnTo>
                  <a:lnTo>
                    <a:pt x="2260" y="3385"/>
                  </a:lnTo>
                  <a:lnTo>
                    <a:pt x="2438" y="3486"/>
                  </a:lnTo>
                  <a:lnTo>
                    <a:pt x="2628" y="3564"/>
                  </a:lnTo>
                  <a:lnTo>
                    <a:pt x="2895" y="3675"/>
                  </a:lnTo>
                  <a:lnTo>
                    <a:pt x="3162" y="3775"/>
                  </a:lnTo>
                  <a:lnTo>
                    <a:pt x="3296" y="3808"/>
                  </a:lnTo>
                  <a:lnTo>
                    <a:pt x="3429" y="3842"/>
                  </a:lnTo>
                  <a:lnTo>
                    <a:pt x="3574" y="3853"/>
                  </a:lnTo>
                  <a:lnTo>
                    <a:pt x="3708" y="3864"/>
                  </a:lnTo>
                  <a:lnTo>
                    <a:pt x="3852" y="3853"/>
                  </a:lnTo>
                  <a:lnTo>
                    <a:pt x="3986" y="3831"/>
                  </a:lnTo>
                  <a:lnTo>
                    <a:pt x="4131" y="3797"/>
                  </a:lnTo>
                  <a:lnTo>
                    <a:pt x="4264" y="3742"/>
                  </a:lnTo>
                  <a:lnTo>
                    <a:pt x="4376" y="3664"/>
                  </a:lnTo>
                  <a:lnTo>
                    <a:pt x="4487" y="3575"/>
                  </a:lnTo>
                  <a:lnTo>
                    <a:pt x="4587" y="3474"/>
                  </a:lnTo>
                  <a:lnTo>
                    <a:pt x="4654" y="3352"/>
                  </a:lnTo>
                  <a:lnTo>
                    <a:pt x="4687" y="3285"/>
                  </a:lnTo>
                  <a:lnTo>
                    <a:pt x="4732" y="3218"/>
                  </a:lnTo>
                  <a:lnTo>
                    <a:pt x="4776" y="3174"/>
                  </a:lnTo>
                  <a:lnTo>
                    <a:pt x="4810" y="3152"/>
                  </a:lnTo>
                  <a:lnTo>
                    <a:pt x="4843" y="3140"/>
                  </a:lnTo>
                  <a:lnTo>
                    <a:pt x="4877" y="3140"/>
                  </a:lnTo>
                  <a:lnTo>
                    <a:pt x="4921" y="3152"/>
                  </a:lnTo>
                  <a:lnTo>
                    <a:pt x="4999" y="3185"/>
                  </a:lnTo>
                  <a:lnTo>
                    <a:pt x="5144" y="3252"/>
                  </a:lnTo>
                  <a:lnTo>
                    <a:pt x="5300" y="3319"/>
                  </a:lnTo>
                  <a:lnTo>
                    <a:pt x="5467" y="3374"/>
                  </a:lnTo>
                  <a:lnTo>
                    <a:pt x="5623" y="3419"/>
                  </a:lnTo>
                  <a:lnTo>
                    <a:pt x="5790" y="3463"/>
                  </a:lnTo>
                  <a:lnTo>
                    <a:pt x="5946" y="3497"/>
                  </a:lnTo>
                  <a:lnTo>
                    <a:pt x="6113" y="3530"/>
                  </a:lnTo>
                  <a:lnTo>
                    <a:pt x="6280" y="3552"/>
                  </a:lnTo>
                  <a:lnTo>
                    <a:pt x="6447" y="3575"/>
                  </a:lnTo>
                  <a:lnTo>
                    <a:pt x="6614" y="3575"/>
                  </a:lnTo>
                  <a:lnTo>
                    <a:pt x="6781" y="3586"/>
                  </a:lnTo>
                  <a:lnTo>
                    <a:pt x="6948" y="3575"/>
                  </a:lnTo>
                  <a:lnTo>
                    <a:pt x="7115" y="3564"/>
                  </a:lnTo>
                  <a:lnTo>
                    <a:pt x="7282" y="3552"/>
                  </a:lnTo>
                  <a:lnTo>
                    <a:pt x="7449" y="3519"/>
                  </a:lnTo>
                  <a:lnTo>
                    <a:pt x="7616" y="3486"/>
                  </a:lnTo>
                  <a:lnTo>
                    <a:pt x="7705" y="3463"/>
                  </a:lnTo>
                  <a:lnTo>
                    <a:pt x="7805" y="3430"/>
                  </a:lnTo>
                  <a:lnTo>
                    <a:pt x="7894" y="3385"/>
                  </a:lnTo>
                  <a:lnTo>
                    <a:pt x="7972" y="3330"/>
                  </a:lnTo>
                  <a:lnTo>
                    <a:pt x="8050" y="3263"/>
                  </a:lnTo>
                  <a:lnTo>
                    <a:pt x="8094" y="3185"/>
                  </a:lnTo>
                  <a:lnTo>
                    <a:pt x="8117" y="3152"/>
                  </a:lnTo>
                  <a:lnTo>
                    <a:pt x="8128" y="3107"/>
                  </a:lnTo>
                  <a:lnTo>
                    <a:pt x="8128" y="3063"/>
                  </a:lnTo>
                  <a:lnTo>
                    <a:pt x="8128" y="3018"/>
                  </a:lnTo>
                  <a:lnTo>
                    <a:pt x="8117" y="2951"/>
                  </a:lnTo>
                  <a:lnTo>
                    <a:pt x="8094" y="2896"/>
                  </a:lnTo>
                  <a:lnTo>
                    <a:pt x="8027" y="2784"/>
                  </a:lnTo>
                  <a:lnTo>
                    <a:pt x="7972" y="2673"/>
                  </a:lnTo>
                  <a:lnTo>
                    <a:pt x="7950" y="2617"/>
                  </a:lnTo>
                  <a:lnTo>
                    <a:pt x="7927" y="2562"/>
                  </a:lnTo>
                  <a:lnTo>
                    <a:pt x="7927" y="2484"/>
                  </a:lnTo>
                  <a:lnTo>
                    <a:pt x="7950" y="2406"/>
                  </a:lnTo>
                  <a:lnTo>
                    <a:pt x="7983" y="2328"/>
                  </a:lnTo>
                  <a:lnTo>
                    <a:pt x="8016" y="2261"/>
                  </a:lnTo>
                  <a:lnTo>
                    <a:pt x="8083" y="2116"/>
                  </a:lnTo>
                  <a:lnTo>
                    <a:pt x="8105" y="2038"/>
                  </a:lnTo>
                  <a:lnTo>
                    <a:pt x="8117" y="1960"/>
                  </a:lnTo>
                  <a:lnTo>
                    <a:pt x="8117" y="1871"/>
                  </a:lnTo>
                  <a:lnTo>
                    <a:pt x="8094" y="1793"/>
                  </a:lnTo>
                  <a:lnTo>
                    <a:pt x="8050" y="1715"/>
                  </a:lnTo>
                  <a:lnTo>
                    <a:pt x="7994" y="1649"/>
                  </a:lnTo>
                  <a:lnTo>
                    <a:pt x="7938" y="1582"/>
                  </a:lnTo>
                  <a:lnTo>
                    <a:pt x="7872" y="1526"/>
                  </a:lnTo>
                  <a:lnTo>
                    <a:pt x="7716" y="1415"/>
                  </a:lnTo>
                  <a:lnTo>
                    <a:pt x="7471" y="1259"/>
                  </a:lnTo>
                  <a:lnTo>
                    <a:pt x="7337" y="1181"/>
                  </a:lnTo>
                  <a:lnTo>
                    <a:pt x="7204" y="1114"/>
                  </a:lnTo>
                  <a:lnTo>
                    <a:pt x="7070" y="1059"/>
                  </a:lnTo>
                  <a:lnTo>
                    <a:pt x="6925" y="1014"/>
                  </a:lnTo>
                  <a:lnTo>
                    <a:pt x="6792" y="981"/>
                  </a:lnTo>
                  <a:lnTo>
                    <a:pt x="6636" y="969"/>
                  </a:lnTo>
                  <a:lnTo>
                    <a:pt x="6513" y="981"/>
                  </a:lnTo>
                  <a:lnTo>
                    <a:pt x="6402" y="992"/>
                  </a:lnTo>
                  <a:lnTo>
                    <a:pt x="6157" y="992"/>
                  </a:lnTo>
                  <a:lnTo>
                    <a:pt x="6090" y="981"/>
                  </a:lnTo>
                  <a:lnTo>
                    <a:pt x="6035" y="969"/>
                  </a:lnTo>
                  <a:lnTo>
                    <a:pt x="5968" y="947"/>
                  </a:lnTo>
                  <a:lnTo>
                    <a:pt x="5912" y="914"/>
                  </a:lnTo>
                  <a:lnTo>
                    <a:pt x="5868" y="880"/>
                  </a:lnTo>
                  <a:lnTo>
                    <a:pt x="5823" y="836"/>
                  </a:lnTo>
                  <a:lnTo>
                    <a:pt x="5790" y="791"/>
                  </a:lnTo>
                  <a:lnTo>
                    <a:pt x="5767" y="736"/>
                  </a:lnTo>
                  <a:lnTo>
                    <a:pt x="5745" y="669"/>
                  </a:lnTo>
                  <a:lnTo>
                    <a:pt x="5745" y="591"/>
                  </a:lnTo>
                  <a:lnTo>
                    <a:pt x="5734" y="524"/>
                  </a:lnTo>
                  <a:lnTo>
                    <a:pt x="5723" y="457"/>
                  </a:lnTo>
                  <a:lnTo>
                    <a:pt x="5701" y="357"/>
                  </a:lnTo>
                  <a:lnTo>
                    <a:pt x="5645" y="279"/>
                  </a:lnTo>
                  <a:lnTo>
                    <a:pt x="5589" y="212"/>
                  </a:lnTo>
                  <a:lnTo>
                    <a:pt x="5511" y="157"/>
                  </a:lnTo>
                  <a:lnTo>
                    <a:pt x="5422" y="101"/>
                  </a:lnTo>
                  <a:lnTo>
                    <a:pt x="5322" y="68"/>
                  </a:lnTo>
                  <a:lnTo>
                    <a:pt x="5233" y="34"/>
                  </a:lnTo>
                  <a:lnTo>
                    <a:pt x="5133" y="23"/>
                  </a:lnTo>
                  <a:lnTo>
                    <a:pt x="4943"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347;p21">
              <a:extLst>
                <a:ext uri="{FF2B5EF4-FFF2-40B4-BE49-F238E27FC236}">
                  <a16:creationId xmlns:a16="http://schemas.microsoft.com/office/drawing/2014/main" id="{7A367516-F462-4391-B551-E5C455861728}"/>
                </a:ext>
              </a:extLst>
            </p:cNvPr>
            <p:cNvSpPr/>
            <p:nvPr/>
          </p:nvSpPr>
          <p:spPr>
            <a:xfrm>
              <a:off x="6744485" y="2729562"/>
              <a:ext cx="190744" cy="90702"/>
            </a:xfrm>
            <a:custGeom>
              <a:avLst/>
              <a:gdLst/>
              <a:ahLst/>
              <a:cxnLst/>
              <a:rect l="l" t="t" r="r" b="b"/>
              <a:pathLst>
                <a:path w="8128" h="3865" fill="none" extrusionOk="0">
                  <a:moveTo>
                    <a:pt x="2739" y="3207"/>
                  </a:moveTo>
                  <a:lnTo>
                    <a:pt x="2739" y="3207"/>
                  </a:lnTo>
                  <a:lnTo>
                    <a:pt x="2661" y="3230"/>
                  </a:lnTo>
                  <a:lnTo>
                    <a:pt x="2594" y="3241"/>
                  </a:lnTo>
                  <a:lnTo>
                    <a:pt x="2516" y="3252"/>
                  </a:lnTo>
                  <a:lnTo>
                    <a:pt x="2450" y="3252"/>
                  </a:lnTo>
                  <a:lnTo>
                    <a:pt x="2383" y="3241"/>
                  </a:lnTo>
                  <a:lnTo>
                    <a:pt x="2305" y="3218"/>
                  </a:lnTo>
                  <a:lnTo>
                    <a:pt x="2238" y="3196"/>
                  </a:lnTo>
                  <a:lnTo>
                    <a:pt x="2171" y="3174"/>
                  </a:lnTo>
                  <a:lnTo>
                    <a:pt x="2171" y="3174"/>
                  </a:lnTo>
                  <a:lnTo>
                    <a:pt x="2071" y="3107"/>
                  </a:lnTo>
                  <a:lnTo>
                    <a:pt x="1982" y="3051"/>
                  </a:lnTo>
                  <a:lnTo>
                    <a:pt x="1882" y="2985"/>
                  </a:lnTo>
                  <a:lnTo>
                    <a:pt x="1826" y="2962"/>
                  </a:lnTo>
                  <a:lnTo>
                    <a:pt x="1770" y="2951"/>
                  </a:lnTo>
                  <a:lnTo>
                    <a:pt x="1770" y="2951"/>
                  </a:lnTo>
                  <a:lnTo>
                    <a:pt x="1715" y="2940"/>
                  </a:lnTo>
                  <a:lnTo>
                    <a:pt x="1648" y="2940"/>
                  </a:lnTo>
                  <a:lnTo>
                    <a:pt x="1514" y="2951"/>
                  </a:lnTo>
                  <a:lnTo>
                    <a:pt x="1392" y="2996"/>
                  </a:lnTo>
                  <a:lnTo>
                    <a:pt x="1269" y="3040"/>
                  </a:lnTo>
                  <a:lnTo>
                    <a:pt x="1269" y="3040"/>
                  </a:lnTo>
                  <a:lnTo>
                    <a:pt x="1091" y="3085"/>
                  </a:lnTo>
                  <a:lnTo>
                    <a:pt x="924" y="3129"/>
                  </a:lnTo>
                  <a:lnTo>
                    <a:pt x="835" y="3129"/>
                  </a:lnTo>
                  <a:lnTo>
                    <a:pt x="746" y="3140"/>
                  </a:lnTo>
                  <a:lnTo>
                    <a:pt x="657" y="3129"/>
                  </a:lnTo>
                  <a:lnTo>
                    <a:pt x="579" y="3107"/>
                  </a:lnTo>
                  <a:lnTo>
                    <a:pt x="579" y="3107"/>
                  </a:lnTo>
                  <a:lnTo>
                    <a:pt x="490" y="3074"/>
                  </a:lnTo>
                  <a:lnTo>
                    <a:pt x="412" y="3029"/>
                  </a:lnTo>
                  <a:lnTo>
                    <a:pt x="345" y="2973"/>
                  </a:lnTo>
                  <a:lnTo>
                    <a:pt x="290" y="2907"/>
                  </a:lnTo>
                  <a:lnTo>
                    <a:pt x="234" y="2829"/>
                  </a:lnTo>
                  <a:lnTo>
                    <a:pt x="212" y="2751"/>
                  </a:lnTo>
                  <a:lnTo>
                    <a:pt x="190" y="2662"/>
                  </a:lnTo>
                  <a:lnTo>
                    <a:pt x="201" y="2584"/>
                  </a:lnTo>
                  <a:lnTo>
                    <a:pt x="201" y="2584"/>
                  </a:lnTo>
                  <a:lnTo>
                    <a:pt x="212" y="2517"/>
                  </a:lnTo>
                  <a:lnTo>
                    <a:pt x="234" y="2450"/>
                  </a:lnTo>
                  <a:lnTo>
                    <a:pt x="290" y="2328"/>
                  </a:lnTo>
                  <a:lnTo>
                    <a:pt x="323" y="2261"/>
                  </a:lnTo>
                  <a:lnTo>
                    <a:pt x="345" y="2194"/>
                  </a:lnTo>
                  <a:lnTo>
                    <a:pt x="357" y="2138"/>
                  </a:lnTo>
                  <a:lnTo>
                    <a:pt x="345" y="2072"/>
                  </a:lnTo>
                  <a:lnTo>
                    <a:pt x="345" y="2072"/>
                  </a:lnTo>
                  <a:lnTo>
                    <a:pt x="323" y="1983"/>
                  </a:lnTo>
                  <a:lnTo>
                    <a:pt x="279" y="1916"/>
                  </a:lnTo>
                  <a:lnTo>
                    <a:pt x="223" y="1849"/>
                  </a:lnTo>
                  <a:lnTo>
                    <a:pt x="167" y="1782"/>
                  </a:lnTo>
                  <a:lnTo>
                    <a:pt x="100" y="1715"/>
                  </a:lnTo>
                  <a:lnTo>
                    <a:pt x="56" y="1649"/>
                  </a:lnTo>
                  <a:lnTo>
                    <a:pt x="11" y="1571"/>
                  </a:lnTo>
                  <a:lnTo>
                    <a:pt x="0" y="1537"/>
                  </a:lnTo>
                  <a:lnTo>
                    <a:pt x="0" y="1493"/>
                  </a:lnTo>
                  <a:lnTo>
                    <a:pt x="0" y="1493"/>
                  </a:lnTo>
                  <a:lnTo>
                    <a:pt x="89" y="1470"/>
                  </a:lnTo>
                  <a:lnTo>
                    <a:pt x="190" y="1459"/>
                  </a:lnTo>
                  <a:lnTo>
                    <a:pt x="390" y="1448"/>
                  </a:lnTo>
                  <a:lnTo>
                    <a:pt x="590" y="1459"/>
                  </a:lnTo>
                  <a:lnTo>
                    <a:pt x="780" y="1470"/>
                  </a:lnTo>
                  <a:lnTo>
                    <a:pt x="780" y="1470"/>
                  </a:lnTo>
                  <a:lnTo>
                    <a:pt x="880" y="1459"/>
                  </a:lnTo>
                  <a:lnTo>
                    <a:pt x="980" y="1448"/>
                  </a:lnTo>
                  <a:lnTo>
                    <a:pt x="1058" y="1426"/>
                  </a:lnTo>
                  <a:lnTo>
                    <a:pt x="1147" y="1404"/>
                  </a:lnTo>
                  <a:lnTo>
                    <a:pt x="1225" y="1359"/>
                  </a:lnTo>
                  <a:lnTo>
                    <a:pt x="1303" y="1315"/>
                  </a:lnTo>
                  <a:lnTo>
                    <a:pt x="1448" y="1226"/>
                  </a:lnTo>
                  <a:lnTo>
                    <a:pt x="1592" y="1103"/>
                  </a:lnTo>
                  <a:lnTo>
                    <a:pt x="1726" y="992"/>
                  </a:lnTo>
                  <a:lnTo>
                    <a:pt x="1860" y="869"/>
                  </a:lnTo>
                  <a:lnTo>
                    <a:pt x="2004" y="758"/>
                  </a:lnTo>
                  <a:lnTo>
                    <a:pt x="2004" y="758"/>
                  </a:lnTo>
                  <a:lnTo>
                    <a:pt x="2171" y="647"/>
                  </a:lnTo>
                  <a:lnTo>
                    <a:pt x="2338" y="546"/>
                  </a:lnTo>
                  <a:lnTo>
                    <a:pt x="2516" y="468"/>
                  </a:lnTo>
                  <a:lnTo>
                    <a:pt x="2706" y="391"/>
                  </a:lnTo>
                  <a:lnTo>
                    <a:pt x="2895" y="335"/>
                  </a:lnTo>
                  <a:lnTo>
                    <a:pt x="3084" y="290"/>
                  </a:lnTo>
                  <a:lnTo>
                    <a:pt x="3273" y="268"/>
                  </a:lnTo>
                  <a:lnTo>
                    <a:pt x="3463" y="257"/>
                  </a:lnTo>
                  <a:lnTo>
                    <a:pt x="3463" y="257"/>
                  </a:lnTo>
                  <a:lnTo>
                    <a:pt x="3563" y="268"/>
                  </a:lnTo>
                  <a:lnTo>
                    <a:pt x="3619" y="279"/>
                  </a:lnTo>
                  <a:lnTo>
                    <a:pt x="3663" y="301"/>
                  </a:lnTo>
                  <a:lnTo>
                    <a:pt x="3697" y="324"/>
                  </a:lnTo>
                  <a:lnTo>
                    <a:pt x="3719" y="357"/>
                  </a:lnTo>
                  <a:lnTo>
                    <a:pt x="3730" y="391"/>
                  </a:lnTo>
                  <a:lnTo>
                    <a:pt x="3730" y="435"/>
                  </a:lnTo>
                  <a:lnTo>
                    <a:pt x="3730" y="435"/>
                  </a:lnTo>
                  <a:lnTo>
                    <a:pt x="3886" y="324"/>
                  </a:lnTo>
                  <a:lnTo>
                    <a:pt x="4042" y="224"/>
                  </a:lnTo>
                  <a:lnTo>
                    <a:pt x="4209" y="134"/>
                  </a:lnTo>
                  <a:lnTo>
                    <a:pt x="4387" y="79"/>
                  </a:lnTo>
                  <a:lnTo>
                    <a:pt x="4576" y="34"/>
                  </a:lnTo>
                  <a:lnTo>
                    <a:pt x="4754" y="12"/>
                  </a:lnTo>
                  <a:lnTo>
                    <a:pt x="4943" y="1"/>
                  </a:lnTo>
                  <a:lnTo>
                    <a:pt x="5133" y="23"/>
                  </a:lnTo>
                  <a:lnTo>
                    <a:pt x="5133" y="23"/>
                  </a:lnTo>
                  <a:lnTo>
                    <a:pt x="5233" y="34"/>
                  </a:lnTo>
                  <a:lnTo>
                    <a:pt x="5322" y="68"/>
                  </a:lnTo>
                  <a:lnTo>
                    <a:pt x="5422" y="101"/>
                  </a:lnTo>
                  <a:lnTo>
                    <a:pt x="5511" y="157"/>
                  </a:lnTo>
                  <a:lnTo>
                    <a:pt x="5589" y="212"/>
                  </a:lnTo>
                  <a:lnTo>
                    <a:pt x="5645" y="279"/>
                  </a:lnTo>
                  <a:lnTo>
                    <a:pt x="5701" y="357"/>
                  </a:lnTo>
                  <a:lnTo>
                    <a:pt x="5723" y="457"/>
                  </a:lnTo>
                  <a:lnTo>
                    <a:pt x="5723" y="457"/>
                  </a:lnTo>
                  <a:lnTo>
                    <a:pt x="5734" y="524"/>
                  </a:lnTo>
                  <a:lnTo>
                    <a:pt x="5745" y="591"/>
                  </a:lnTo>
                  <a:lnTo>
                    <a:pt x="5745" y="669"/>
                  </a:lnTo>
                  <a:lnTo>
                    <a:pt x="5767" y="736"/>
                  </a:lnTo>
                  <a:lnTo>
                    <a:pt x="5767" y="736"/>
                  </a:lnTo>
                  <a:lnTo>
                    <a:pt x="5790" y="791"/>
                  </a:lnTo>
                  <a:lnTo>
                    <a:pt x="5823" y="836"/>
                  </a:lnTo>
                  <a:lnTo>
                    <a:pt x="5868" y="880"/>
                  </a:lnTo>
                  <a:lnTo>
                    <a:pt x="5912" y="914"/>
                  </a:lnTo>
                  <a:lnTo>
                    <a:pt x="5968" y="947"/>
                  </a:lnTo>
                  <a:lnTo>
                    <a:pt x="6035" y="969"/>
                  </a:lnTo>
                  <a:lnTo>
                    <a:pt x="6090" y="981"/>
                  </a:lnTo>
                  <a:lnTo>
                    <a:pt x="6157" y="992"/>
                  </a:lnTo>
                  <a:lnTo>
                    <a:pt x="6157" y="992"/>
                  </a:lnTo>
                  <a:lnTo>
                    <a:pt x="6280" y="992"/>
                  </a:lnTo>
                  <a:lnTo>
                    <a:pt x="6402" y="992"/>
                  </a:lnTo>
                  <a:lnTo>
                    <a:pt x="6513" y="981"/>
                  </a:lnTo>
                  <a:lnTo>
                    <a:pt x="6636" y="969"/>
                  </a:lnTo>
                  <a:lnTo>
                    <a:pt x="6636" y="969"/>
                  </a:lnTo>
                  <a:lnTo>
                    <a:pt x="6792" y="981"/>
                  </a:lnTo>
                  <a:lnTo>
                    <a:pt x="6925" y="1014"/>
                  </a:lnTo>
                  <a:lnTo>
                    <a:pt x="7070" y="1059"/>
                  </a:lnTo>
                  <a:lnTo>
                    <a:pt x="7204" y="1114"/>
                  </a:lnTo>
                  <a:lnTo>
                    <a:pt x="7337" y="1181"/>
                  </a:lnTo>
                  <a:lnTo>
                    <a:pt x="7471" y="1259"/>
                  </a:lnTo>
                  <a:lnTo>
                    <a:pt x="7716" y="1415"/>
                  </a:lnTo>
                  <a:lnTo>
                    <a:pt x="7716" y="1415"/>
                  </a:lnTo>
                  <a:lnTo>
                    <a:pt x="7872" y="1526"/>
                  </a:lnTo>
                  <a:lnTo>
                    <a:pt x="7938" y="1582"/>
                  </a:lnTo>
                  <a:lnTo>
                    <a:pt x="7994" y="1649"/>
                  </a:lnTo>
                  <a:lnTo>
                    <a:pt x="8050" y="1715"/>
                  </a:lnTo>
                  <a:lnTo>
                    <a:pt x="8094" y="1793"/>
                  </a:lnTo>
                  <a:lnTo>
                    <a:pt x="8117" y="1871"/>
                  </a:lnTo>
                  <a:lnTo>
                    <a:pt x="8117" y="1960"/>
                  </a:lnTo>
                  <a:lnTo>
                    <a:pt x="8117" y="1960"/>
                  </a:lnTo>
                  <a:lnTo>
                    <a:pt x="8105" y="2038"/>
                  </a:lnTo>
                  <a:lnTo>
                    <a:pt x="8083" y="2116"/>
                  </a:lnTo>
                  <a:lnTo>
                    <a:pt x="8016" y="2261"/>
                  </a:lnTo>
                  <a:lnTo>
                    <a:pt x="7983" y="2328"/>
                  </a:lnTo>
                  <a:lnTo>
                    <a:pt x="7950" y="2406"/>
                  </a:lnTo>
                  <a:lnTo>
                    <a:pt x="7927" y="2484"/>
                  </a:lnTo>
                  <a:lnTo>
                    <a:pt x="7927" y="2562"/>
                  </a:lnTo>
                  <a:lnTo>
                    <a:pt x="7927" y="2562"/>
                  </a:lnTo>
                  <a:lnTo>
                    <a:pt x="7950" y="2617"/>
                  </a:lnTo>
                  <a:lnTo>
                    <a:pt x="7972" y="2673"/>
                  </a:lnTo>
                  <a:lnTo>
                    <a:pt x="8027" y="2784"/>
                  </a:lnTo>
                  <a:lnTo>
                    <a:pt x="8094" y="2896"/>
                  </a:lnTo>
                  <a:lnTo>
                    <a:pt x="8117" y="2951"/>
                  </a:lnTo>
                  <a:lnTo>
                    <a:pt x="8128" y="3018"/>
                  </a:lnTo>
                  <a:lnTo>
                    <a:pt x="8128" y="3018"/>
                  </a:lnTo>
                  <a:lnTo>
                    <a:pt x="8128" y="3063"/>
                  </a:lnTo>
                  <a:lnTo>
                    <a:pt x="8128" y="3107"/>
                  </a:lnTo>
                  <a:lnTo>
                    <a:pt x="8117" y="3152"/>
                  </a:lnTo>
                  <a:lnTo>
                    <a:pt x="8094" y="3185"/>
                  </a:lnTo>
                  <a:lnTo>
                    <a:pt x="8050" y="3263"/>
                  </a:lnTo>
                  <a:lnTo>
                    <a:pt x="7972" y="3330"/>
                  </a:lnTo>
                  <a:lnTo>
                    <a:pt x="7894" y="3385"/>
                  </a:lnTo>
                  <a:lnTo>
                    <a:pt x="7805" y="3430"/>
                  </a:lnTo>
                  <a:lnTo>
                    <a:pt x="7705" y="3463"/>
                  </a:lnTo>
                  <a:lnTo>
                    <a:pt x="7616" y="3486"/>
                  </a:lnTo>
                  <a:lnTo>
                    <a:pt x="7616" y="3486"/>
                  </a:lnTo>
                  <a:lnTo>
                    <a:pt x="7449" y="3519"/>
                  </a:lnTo>
                  <a:lnTo>
                    <a:pt x="7282" y="3552"/>
                  </a:lnTo>
                  <a:lnTo>
                    <a:pt x="7115" y="3564"/>
                  </a:lnTo>
                  <a:lnTo>
                    <a:pt x="6948" y="3575"/>
                  </a:lnTo>
                  <a:lnTo>
                    <a:pt x="6781" y="3586"/>
                  </a:lnTo>
                  <a:lnTo>
                    <a:pt x="6614" y="3575"/>
                  </a:lnTo>
                  <a:lnTo>
                    <a:pt x="6447" y="3575"/>
                  </a:lnTo>
                  <a:lnTo>
                    <a:pt x="6280" y="3552"/>
                  </a:lnTo>
                  <a:lnTo>
                    <a:pt x="6113" y="3530"/>
                  </a:lnTo>
                  <a:lnTo>
                    <a:pt x="5946" y="3497"/>
                  </a:lnTo>
                  <a:lnTo>
                    <a:pt x="5790" y="3463"/>
                  </a:lnTo>
                  <a:lnTo>
                    <a:pt x="5623" y="3419"/>
                  </a:lnTo>
                  <a:lnTo>
                    <a:pt x="5467" y="3374"/>
                  </a:lnTo>
                  <a:lnTo>
                    <a:pt x="5300" y="3319"/>
                  </a:lnTo>
                  <a:lnTo>
                    <a:pt x="5144" y="3252"/>
                  </a:lnTo>
                  <a:lnTo>
                    <a:pt x="4999" y="3185"/>
                  </a:lnTo>
                  <a:lnTo>
                    <a:pt x="4999" y="3185"/>
                  </a:lnTo>
                  <a:lnTo>
                    <a:pt x="4921" y="3152"/>
                  </a:lnTo>
                  <a:lnTo>
                    <a:pt x="4877" y="3140"/>
                  </a:lnTo>
                  <a:lnTo>
                    <a:pt x="4843" y="3140"/>
                  </a:lnTo>
                  <a:lnTo>
                    <a:pt x="4843" y="3140"/>
                  </a:lnTo>
                  <a:lnTo>
                    <a:pt x="4810" y="3152"/>
                  </a:lnTo>
                  <a:lnTo>
                    <a:pt x="4776" y="3174"/>
                  </a:lnTo>
                  <a:lnTo>
                    <a:pt x="4732" y="3218"/>
                  </a:lnTo>
                  <a:lnTo>
                    <a:pt x="4687" y="3285"/>
                  </a:lnTo>
                  <a:lnTo>
                    <a:pt x="4654" y="3352"/>
                  </a:lnTo>
                  <a:lnTo>
                    <a:pt x="4654" y="3352"/>
                  </a:lnTo>
                  <a:lnTo>
                    <a:pt x="4587" y="3474"/>
                  </a:lnTo>
                  <a:lnTo>
                    <a:pt x="4487" y="3575"/>
                  </a:lnTo>
                  <a:lnTo>
                    <a:pt x="4376" y="3664"/>
                  </a:lnTo>
                  <a:lnTo>
                    <a:pt x="4264" y="3742"/>
                  </a:lnTo>
                  <a:lnTo>
                    <a:pt x="4131" y="3797"/>
                  </a:lnTo>
                  <a:lnTo>
                    <a:pt x="3986" y="3831"/>
                  </a:lnTo>
                  <a:lnTo>
                    <a:pt x="3852" y="3853"/>
                  </a:lnTo>
                  <a:lnTo>
                    <a:pt x="3708" y="3864"/>
                  </a:lnTo>
                  <a:lnTo>
                    <a:pt x="3708" y="3864"/>
                  </a:lnTo>
                  <a:lnTo>
                    <a:pt x="3574" y="3853"/>
                  </a:lnTo>
                  <a:lnTo>
                    <a:pt x="3429" y="3842"/>
                  </a:lnTo>
                  <a:lnTo>
                    <a:pt x="3296" y="3808"/>
                  </a:lnTo>
                  <a:lnTo>
                    <a:pt x="3162" y="3775"/>
                  </a:lnTo>
                  <a:lnTo>
                    <a:pt x="2895" y="3675"/>
                  </a:lnTo>
                  <a:lnTo>
                    <a:pt x="2628" y="3564"/>
                  </a:lnTo>
                  <a:lnTo>
                    <a:pt x="2628" y="3564"/>
                  </a:lnTo>
                  <a:lnTo>
                    <a:pt x="2438" y="3486"/>
                  </a:lnTo>
                  <a:lnTo>
                    <a:pt x="2260" y="3385"/>
                  </a:lnTo>
                  <a:lnTo>
                    <a:pt x="2182" y="3330"/>
                  </a:lnTo>
                  <a:lnTo>
                    <a:pt x="2104" y="3263"/>
                  </a:lnTo>
                  <a:lnTo>
                    <a:pt x="2027" y="3185"/>
                  </a:lnTo>
                  <a:lnTo>
                    <a:pt x="1971" y="3107"/>
                  </a:lnTo>
                  <a:lnTo>
                    <a:pt x="1971" y="3107"/>
                  </a:lnTo>
                  <a:lnTo>
                    <a:pt x="1926" y="3018"/>
                  </a:lnTo>
                  <a:lnTo>
                    <a:pt x="1893" y="2918"/>
                  </a:lnTo>
                  <a:lnTo>
                    <a:pt x="1882" y="2806"/>
                  </a:lnTo>
                  <a:lnTo>
                    <a:pt x="1882" y="2706"/>
                  </a:lnTo>
                  <a:lnTo>
                    <a:pt x="1904" y="2606"/>
                  </a:lnTo>
                  <a:lnTo>
                    <a:pt x="1949" y="2517"/>
                  </a:lnTo>
                  <a:lnTo>
                    <a:pt x="2004" y="2439"/>
                  </a:lnTo>
                  <a:lnTo>
                    <a:pt x="2038" y="2417"/>
                  </a:lnTo>
                  <a:lnTo>
                    <a:pt x="2082" y="23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348;p21">
              <a:extLst>
                <a:ext uri="{FF2B5EF4-FFF2-40B4-BE49-F238E27FC236}">
                  <a16:creationId xmlns:a16="http://schemas.microsoft.com/office/drawing/2014/main" id="{FA609CA9-5E6C-4D65-A6DF-FC6E207EAF30}"/>
                </a:ext>
              </a:extLst>
            </p:cNvPr>
            <p:cNvSpPr/>
            <p:nvPr/>
          </p:nvSpPr>
          <p:spPr>
            <a:xfrm>
              <a:off x="6730639" y="2755963"/>
              <a:ext cx="172979" cy="46254"/>
            </a:xfrm>
            <a:custGeom>
              <a:avLst/>
              <a:gdLst/>
              <a:ahLst/>
              <a:cxnLst/>
              <a:rect l="l" t="t" r="r" b="b"/>
              <a:pathLst>
                <a:path w="7371" h="1971" extrusionOk="0">
                  <a:moveTo>
                    <a:pt x="178" y="0"/>
                  </a:moveTo>
                  <a:lnTo>
                    <a:pt x="134" y="11"/>
                  </a:lnTo>
                  <a:lnTo>
                    <a:pt x="89" y="23"/>
                  </a:lnTo>
                  <a:lnTo>
                    <a:pt x="56" y="34"/>
                  </a:lnTo>
                  <a:lnTo>
                    <a:pt x="34" y="56"/>
                  </a:lnTo>
                  <a:lnTo>
                    <a:pt x="11" y="112"/>
                  </a:lnTo>
                  <a:lnTo>
                    <a:pt x="0" y="178"/>
                  </a:lnTo>
                  <a:lnTo>
                    <a:pt x="11" y="245"/>
                  </a:lnTo>
                  <a:lnTo>
                    <a:pt x="34" y="312"/>
                  </a:lnTo>
                  <a:lnTo>
                    <a:pt x="67" y="390"/>
                  </a:lnTo>
                  <a:lnTo>
                    <a:pt x="112" y="446"/>
                  </a:lnTo>
                  <a:lnTo>
                    <a:pt x="167" y="501"/>
                  </a:lnTo>
                  <a:lnTo>
                    <a:pt x="368" y="702"/>
                  </a:lnTo>
                  <a:lnTo>
                    <a:pt x="579" y="880"/>
                  </a:lnTo>
                  <a:lnTo>
                    <a:pt x="802" y="1047"/>
                  </a:lnTo>
                  <a:lnTo>
                    <a:pt x="1024" y="1192"/>
                  </a:lnTo>
                  <a:lnTo>
                    <a:pt x="1269" y="1336"/>
                  </a:lnTo>
                  <a:lnTo>
                    <a:pt x="1514" y="1459"/>
                  </a:lnTo>
                  <a:lnTo>
                    <a:pt x="1770" y="1570"/>
                  </a:lnTo>
                  <a:lnTo>
                    <a:pt x="2026" y="1670"/>
                  </a:lnTo>
                  <a:lnTo>
                    <a:pt x="5511" y="1949"/>
                  </a:lnTo>
                  <a:lnTo>
                    <a:pt x="5734" y="1971"/>
                  </a:lnTo>
                  <a:lnTo>
                    <a:pt x="5945" y="1971"/>
                  </a:lnTo>
                  <a:lnTo>
                    <a:pt x="6168" y="1960"/>
                  </a:lnTo>
                  <a:lnTo>
                    <a:pt x="6380" y="1926"/>
                  </a:lnTo>
                  <a:lnTo>
                    <a:pt x="6602" y="1871"/>
                  </a:lnTo>
                  <a:lnTo>
                    <a:pt x="6803" y="1804"/>
                  </a:lnTo>
                  <a:lnTo>
                    <a:pt x="7003" y="1715"/>
                  </a:lnTo>
                  <a:lnTo>
                    <a:pt x="7204" y="1615"/>
                  </a:lnTo>
                  <a:lnTo>
                    <a:pt x="7259" y="1581"/>
                  </a:lnTo>
                  <a:lnTo>
                    <a:pt x="7304" y="1537"/>
                  </a:lnTo>
                  <a:lnTo>
                    <a:pt x="7348" y="1481"/>
                  </a:lnTo>
                  <a:lnTo>
                    <a:pt x="7371" y="1425"/>
                  </a:lnTo>
                  <a:lnTo>
                    <a:pt x="7359" y="1359"/>
                  </a:lnTo>
                  <a:lnTo>
                    <a:pt x="7337" y="1303"/>
                  </a:lnTo>
                  <a:lnTo>
                    <a:pt x="7304" y="1247"/>
                  </a:lnTo>
                  <a:lnTo>
                    <a:pt x="7259" y="1192"/>
                  </a:lnTo>
                  <a:lnTo>
                    <a:pt x="7137" y="1058"/>
                  </a:lnTo>
                  <a:lnTo>
                    <a:pt x="6992" y="936"/>
                  </a:lnTo>
                  <a:lnTo>
                    <a:pt x="6847" y="824"/>
                  </a:lnTo>
                  <a:lnTo>
                    <a:pt x="6691" y="735"/>
                  </a:lnTo>
                  <a:lnTo>
                    <a:pt x="6536" y="646"/>
                  </a:lnTo>
                  <a:lnTo>
                    <a:pt x="6369" y="579"/>
                  </a:lnTo>
                  <a:lnTo>
                    <a:pt x="6190" y="512"/>
                  </a:lnTo>
                  <a:lnTo>
                    <a:pt x="6012" y="457"/>
                  </a:lnTo>
                  <a:lnTo>
                    <a:pt x="5834" y="423"/>
                  </a:lnTo>
                  <a:lnTo>
                    <a:pt x="5645" y="379"/>
                  </a:lnTo>
                  <a:lnTo>
                    <a:pt x="5467" y="357"/>
                  </a:lnTo>
                  <a:lnTo>
                    <a:pt x="5277" y="345"/>
                  </a:lnTo>
                  <a:lnTo>
                    <a:pt x="5088" y="334"/>
                  </a:lnTo>
                  <a:lnTo>
                    <a:pt x="4899" y="323"/>
                  </a:lnTo>
                  <a:lnTo>
                    <a:pt x="4520" y="334"/>
                  </a:lnTo>
                  <a:lnTo>
                    <a:pt x="4153" y="357"/>
                  </a:lnTo>
                  <a:lnTo>
                    <a:pt x="3774" y="390"/>
                  </a:lnTo>
                  <a:lnTo>
                    <a:pt x="3407" y="423"/>
                  </a:lnTo>
                  <a:lnTo>
                    <a:pt x="3040" y="457"/>
                  </a:lnTo>
                  <a:lnTo>
                    <a:pt x="2672" y="468"/>
                  </a:lnTo>
                  <a:lnTo>
                    <a:pt x="2294" y="468"/>
                  </a:lnTo>
                  <a:lnTo>
                    <a:pt x="2116" y="457"/>
                  </a:lnTo>
                  <a:lnTo>
                    <a:pt x="1937" y="446"/>
                  </a:lnTo>
                  <a:lnTo>
                    <a:pt x="1748" y="412"/>
                  </a:lnTo>
                  <a:lnTo>
                    <a:pt x="1570" y="379"/>
                  </a:lnTo>
                  <a:lnTo>
                    <a:pt x="1403" y="345"/>
                  </a:lnTo>
                  <a:lnTo>
                    <a:pt x="1247" y="301"/>
                  </a:lnTo>
                  <a:lnTo>
                    <a:pt x="924" y="201"/>
                  </a:lnTo>
                  <a:lnTo>
                    <a:pt x="601" y="101"/>
                  </a:lnTo>
                  <a:lnTo>
                    <a:pt x="434" y="56"/>
                  </a:lnTo>
                  <a:lnTo>
                    <a:pt x="267" y="11"/>
                  </a:lnTo>
                  <a:lnTo>
                    <a:pt x="178" y="0"/>
                  </a:lnTo>
                  <a:close/>
                </a:path>
              </a:pathLst>
            </a:custGeom>
            <a:solidFill>
              <a:srgbClr val="A9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349;p21">
              <a:extLst>
                <a:ext uri="{FF2B5EF4-FFF2-40B4-BE49-F238E27FC236}">
                  <a16:creationId xmlns:a16="http://schemas.microsoft.com/office/drawing/2014/main" id="{B0EAABEE-B9CC-4176-AB59-60ADEF245A98}"/>
                </a:ext>
              </a:extLst>
            </p:cNvPr>
            <p:cNvSpPr/>
            <p:nvPr/>
          </p:nvSpPr>
          <p:spPr>
            <a:xfrm>
              <a:off x="6730639" y="2755963"/>
              <a:ext cx="172979" cy="46254"/>
            </a:xfrm>
            <a:custGeom>
              <a:avLst/>
              <a:gdLst/>
              <a:ahLst/>
              <a:cxnLst/>
              <a:rect l="l" t="t" r="r" b="b"/>
              <a:pathLst>
                <a:path w="7371" h="1971" fill="none" extrusionOk="0">
                  <a:moveTo>
                    <a:pt x="2026" y="1670"/>
                  </a:moveTo>
                  <a:lnTo>
                    <a:pt x="2026" y="1670"/>
                  </a:lnTo>
                  <a:lnTo>
                    <a:pt x="1770" y="1570"/>
                  </a:lnTo>
                  <a:lnTo>
                    <a:pt x="1514" y="1459"/>
                  </a:lnTo>
                  <a:lnTo>
                    <a:pt x="1269" y="1336"/>
                  </a:lnTo>
                  <a:lnTo>
                    <a:pt x="1024" y="1192"/>
                  </a:lnTo>
                  <a:lnTo>
                    <a:pt x="802" y="1047"/>
                  </a:lnTo>
                  <a:lnTo>
                    <a:pt x="579" y="880"/>
                  </a:lnTo>
                  <a:lnTo>
                    <a:pt x="368" y="702"/>
                  </a:lnTo>
                  <a:lnTo>
                    <a:pt x="167" y="501"/>
                  </a:lnTo>
                  <a:lnTo>
                    <a:pt x="167" y="501"/>
                  </a:lnTo>
                  <a:lnTo>
                    <a:pt x="112" y="446"/>
                  </a:lnTo>
                  <a:lnTo>
                    <a:pt x="67" y="390"/>
                  </a:lnTo>
                  <a:lnTo>
                    <a:pt x="34" y="312"/>
                  </a:lnTo>
                  <a:lnTo>
                    <a:pt x="11" y="245"/>
                  </a:lnTo>
                  <a:lnTo>
                    <a:pt x="0" y="178"/>
                  </a:lnTo>
                  <a:lnTo>
                    <a:pt x="11" y="112"/>
                  </a:lnTo>
                  <a:lnTo>
                    <a:pt x="34" y="56"/>
                  </a:lnTo>
                  <a:lnTo>
                    <a:pt x="56" y="34"/>
                  </a:lnTo>
                  <a:lnTo>
                    <a:pt x="89" y="23"/>
                  </a:lnTo>
                  <a:lnTo>
                    <a:pt x="89" y="23"/>
                  </a:lnTo>
                  <a:lnTo>
                    <a:pt x="134" y="11"/>
                  </a:lnTo>
                  <a:lnTo>
                    <a:pt x="178" y="0"/>
                  </a:lnTo>
                  <a:lnTo>
                    <a:pt x="267" y="11"/>
                  </a:lnTo>
                  <a:lnTo>
                    <a:pt x="267" y="11"/>
                  </a:lnTo>
                  <a:lnTo>
                    <a:pt x="434" y="56"/>
                  </a:lnTo>
                  <a:lnTo>
                    <a:pt x="601" y="101"/>
                  </a:lnTo>
                  <a:lnTo>
                    <a:pt x="924" y="201"/>
                  </a:lnTo>
                  <a:lnTo>
                    <a:pt x="1247" y="301"/>
                  </a:lnTo>
                  <a:lnTo>
                    <a:pt x="1403" y="345"/>
                  </a:lnTo>
                  <a:lnTo>
                    <a:pt x="1570" y="379"/>
                  </a:lnTo>
                  <a:lnTo>
                    <a:pt x="1570" y="379"/>
                  </a:lnTo>
                  <a:lnTo>
                    <a:pt x="1748" y="412"/>
                  </a:lnTo>
                  <a:lnTo>
                    <a:pt x="1937" y="446"/>
                  </a:lnTo>
                  <a:lnTo>
                    <a:pt x="2116" y="457"/>
                  </a:lnTo>
                  <a:lnTo>
                    <a:pt x="2294" y="468"/>
                  </a:lnTo>
                  <a:lnTo>
                    <a:pt x="2672" y="468"/>
                  </a:lnTo>
                  <a:lnTo>
                    <a:pt x="3040" y="457"/>
                  </a:lnTo>
                  <a:lnTo>
                    <a:pt x="3407" y="423"/>
                  </a:lnTo>
                  <a:lnTo>
                    <a:pt x="3774" y="390"/>
                  </a:lnTo>
                  <a:lnTo>
                    <a:pt x="4153" y="357"/>
                  </a:lnTo>
                  <a:lnTo>
                    <a:pt x="4520" y="334"/>
                  </a:lnTo>
                  <a:lnTo>
                    <a:pt x="4520" y="334"/>
                  </a:lnTo>
                  <a:lnTo>
                    <a:pt x="4899" y="323"/>
                  </a:lnTo>
                  <a:lnTo>
                    <a:pt x="5088" y="334"/>
                  </a:lnTo>
                  <a:lnTo>
                    <a:pt x="5277" y="345"/>
                  </a:lnTo>
                  <a:lnTo>
                    <a:pt x="5467" y="357"/>
                  </a:lnTo>
                  <a:lnTo>
                    <a:pt x="5645" y="379"/>
                  </a:lnTo>
                  <a:lnTo>
                    <a:pt x="5834" y="423"/>
                  </a:lnTo>
                  <a:lnTo>
                    <a:pt x="6012" y="457"/>
                  </a:lnTo>
                  <a:lnTo>
                    <a:pt x="6190" y="512"/>
                  </a:lnTo>
                  <a:lnTo>
                    <a:pt x="6369" y="579"/>
                  </a:lnTo>
                  <a:lnTo>
                    <a:pt x="6536" y="646"/>
                  </a:lnTo>
                  <a:lnTo>
                    <a:pt x="6691" y="735"/>
                  </a:lnTo>
                  <a:lnTo>
                    <a:pt x="6847" y="824"/>
                  </a:lnTo>
                  <a:lnTo>
                    <a:pt x="6992" y="936"/>
                  </a:lnTo>
                  <a:lnTo>
                    <a:pt x="7137" y="1058"/>
                  </a:lnTo>
                  <a:lnTo>
                    <a:pt x="7259" y="1192"/>
                  </a:lnTo>
                  <a:lnTo>
                    <a:pt x="7259" y="1192"/>
                  </a:lnTo>
                  <a:lnTo>
                    <a:pt x="7304" y="1247"/>
                  </a:lnTo>
                  <a:lnTo>
                    <a:pt x="7337" y="1303"/>
                  </a:lnTo>
                  <a:lnTo>
                    <a:pt x="7359" y="1359"/>
                  </a:lnTo>
                  <a:lnTo>
                    <a:pt x="7371" y="1425"/>
                  </a:lnTo>
                  <a:lnTo>
                    <a:pt x="7371" y="1425"/>
                  </a:lnTo>
                  <a:lnTo>
                    <a:pt x="7348" y="1481"/>
                  </a:lnTo>
                  <a:lnTo>
                    <a:pt x="7304" y="1537"/>
                  </a:lnTo>
                  <a:lnTo>
                    <a:pt x="7259" y="1581"/>
                  </a:lnTo>
                  <a:lnTo>
                    <a:pt x="7204" y="1615"/>
                  </a:lnTo>
                  <a:lnTo>
                    <a:pt x="7204" y="1615"/>
                  </a:lnTo>
                  <a:lnTo>
                    <a:pt x="7003" y="1715"/>
                  </a:lnTo>
                  <a:lnTo>
                    <a:pt x="6803" y="1804"/>
                  </a:lnTo>
                  <a:lnTo>
                    <a:pt x="6602" y="1871"/>
                  </a:lnTo>
                  <a:lnTo>
                    <a:pt x="6380" y="1926"/>
                  </a:lnTo>
                  <a:lnTo>
                    <a:pt x="6168" y="1960"/>
                  </a:lnTo>
                  <a:lnTo>
                    <a:pt x="5945" y="1971"/>
                  </a:lnTo>
                  <a:lnTo>
                    <a:pt x="5734" y="1971"/>
                  </a:lnTo>
                  <a:lnTo>
                    <a:pt x="5511" y="1949"/>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350;p21">
              <a:extLst>
                <a:ext uri="{FF2B5EF4-FFF2-40B4-BE49-F238E27FC236}">
                  <a16:creationId xmlns:a16="http://schemas.microsoft.com/office/drawing/2014/main" id="{ACE9EE3F-8B24-4F7C-8F41-4D47912ECDC9}"/>
                </a:ext>
              </a:extLst>
            </p:cNvPr>
            <p:cNvSpPr/>
            <p:nvPr/>
          </p:nvSpPr>
          <p:spPr>
            <a:xfrm>
              <a:off x="6792546" y="2767204"/>
              <a:ext cx="63785" cy="8894"/>
            </a:xfrm>
            <a:custGeom>
              <a:avLst/>
              <a:gdLst/>
              <a:ahLst/>
              <a:cxnLst/>
              <a:rect l="l" t="t" r="r" b="b"/>
              <a:pathLst>
                <a:path w="2718" h="379" extrusionOk="0">
                  <a:moveTo>
                    <a:pt x="1537" y="0"/>
                  </a:moveTo>
                  <a:lnTo>
                    <a:pt x="1159" y="22"/>
                  </a:lnTo>
                  <a:lnTo>
                    <a:pt x="780" y="56"/>
                  </a:lnTo>
                  <a:lnTo>
                    <a:pt x="23" y="123"/>
                  </a:lnTo>
                  <a:lnTo>
                    <a:pt x="1" y="134"/>
                  </a:lnTo>
                  <a:lnTo>
                    <a:pt x="1" y="145"/>
                  </a:lnTo>
                  <a:lnTo>
                    <a:pt x="1" y="167"/>
                  </a:lnTo>
                  <a:lnTo>
                    <a:pt x="23" y="178"/>
                  </a:lnTo>
                  <a:lnTo>
                    <a:pt x="736" y="167"/>
                  </a:lnTo>
                  <a:lnTo>
                    <a:pt x="1448" y="156"/>
                  </a:lnTo>
                  <a:lnTo>
                    <a:pt x="1749" y="156"/>
                  </a:lnTo>
                  <a:lnTo>
                    <a:pt x="1905" y="167"/>
                  </a:lnTo>
                  <a:lnTo>
                    <a:pt x="2060" y="178"/>
                  </a:lnTo>
                  <a:lnTo>
                    <a:pt x="2194" y="212"/>
                  </a:lnTo>
                  <a:lnTo>
                    <a:pt x="2328" y="256"/>
                  </a:lnTo>
                  <a:lnTo>
                    <a:pt x="2406" y="290"/>
                  </a:lnTo>
                  <a:lnTo>
                    <a:pt x="2472" y="323"/>
                  </a:lnTo>
                  <a:lnTo>
                    <a:pt x="2550" y="356"/>
                  </a:lnTo>
                  <a:lnTo>
                    <a:pt x="2617" y="379"/>
                  </a:lnTo>
                  <a:lnTo>
                    <a:pt x="2662" y="379"/>
                  </a:lnTo>
                  <a:lnTo>
                    <a:pt x="2695" y="356"/>
                  </a:lnTo>
                  <a:lnTo>
                    <a:pt x="2717" y="323"/>
                  </a:lnTo>
                  <a:lnTo>
                    <a:pt x="2706" y="301"/>
                  </a:lnTo>
                  <a:lnTo>
                    <a:pt x="2695" y="278"/>
                  </a:lnTo>
                  <a:lnTo>
                    <a:pt x="2651" y="223"/>
                  </a:lnTo>
                  <a:lnTo>
                    <a:pt x="2595" y="178"/>
                  </a:lnTo>
                  <a:lnTo>
                    <a:pt x="2528" y="145"/>
                  </a:lnTo>
                  <a:lnTo>
                    <a:pt x="2461" y="111"/>
                  </a:lnTo>
                  <a:lnTo>
                    <a:pt x="2305" y="67"/>
                  </a:lnTo>
                  <a:lnTo>
                    <a:pt x="2172" y="33"/>
                  </a:lnTo>
                  <a:lnTo>
                    <a:pt x="2016" y="11"/>
                  </a:lnTo>
                  <a:lnTo>
                    <a:pt x="1860"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351;p21">
              <a:extLst>
                <a:ext uri="{FF2B5EF4-FFF2-40B4-BE49-F238E27FC236}">
                  <a16:creationId xmlns:a16="http://schemas.microsoft.com/office/drawing/2014/main" id="{B26A31C3-443C-40B1-AF04-7BE0DEDBB402}"/>
                </a:ext>
              </a:extLst>
            </p:cNvPr>
            <p:cNvSpPr/>
            <p:nvPr/>
          </p:nvSpPr>
          <p:spPr>
            <a:xfrm>
              <a:off x="6769290" y="2773986"/>
              <a:ext cx="53083" cy="5257"/>
            </a:xfrm>
            <a:custGeom>
              <a:avLst/>
              <a:gdLst/>
              <a:ahLst/>
              <a:cxnLst/>
              <a:rect l="l" t="t" r="r" b="b"/>
              <a:pathLst>
                <a:path w="2262" h="224" extrusionOk="0">
                  <a:moveTo>
                    <a:pt x="12" y="1"/>
                  </a:moveTo>
                  <a:lnTo>
                    <a:pt x="1" y="12"/>
                  </a:lnTo>
                  <a:lnTo>
                    <a:pt x="1" y="23"/>
                  </a:lnTo>
                  <a:lnTo>
                    <a:pt x="12" y="34"/>
                  </a:lnTo>
                  <a:lnTo>
                    <a:pt x="558" y="123"/>
                  </a:lnTo>
                  <a:lnTo>
                    <a:pt x="1103" y="179"/>
                  </a:lnTo>
                  <a:lnTo>
                    <a:pt x="1393" y="201"/>
                  </a:lnTo>
                  <a:lnTo>
                    <a:pt x="1671" y="212"/>
                  </a:lnTo>
                  <a:lnTo>
                    <a:pt x="1960" y="223"/>
                  </a:lnTo>
                  <a:lnTo>
                    <a:pt x="2239" y="201"/>
                  </a:lnTo>
                  <a:lnTo>
                    <a:pt x="2261" y="201"/>
                  </a:lnTo>
                  <a:lnTo>
                    <a:pt x="2261" y="179"/>
                  </a:lnTo>
                  <a:lnTo>
                    <a:pt x="2261" y="168"/>
                  </a:lnTo>
                  <a:lnTo>
                    <a:pt x="2239" y="168"/>
                  </a:lnTo>
                  <a:lnTo>
                    <a:pt x="1972" y="145"/>
                  </a:lnTo>
                  <a:lnTo>
                    <a:pt x="1693" y="145"/>
                  </a:lnTo>
                  <a:lnTo>
                    <a:pt x="1426" y="134"/>
                  </a:lnTo>
                  <a:lnTo>
                    <a:pt x="1148" y="123"/>
                  </a:lnTo>
                  <a:lnTo>
                    <a:pt x="869" y="101"/>
                  </a:lnTo>
                  <a:lnTo>
                    <a:pt x="580" y="78"/>
                  </a:lnTo>
                  <a:lnTo>
                    <a:pt x="23"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352;p21">
              <a:extLst>
                <a:ext uri="{FF2B5EF4-FFF2-40B4-BE49-F238E27FC236}">
                  <a16:creationId xmlns:a16="http://schemas.microsoft.com/office/drawing/2014/main" id="{DB0DDEB2-D1A5-418C-B232-56977960DD40}"/>
                </a:ext>
              </a:extLst>
            </p:cNvPr>
            <p:cNvSpPr/>
            <p:nvPr/>
          </p:nvSpPr>
          <p:spPr>
            <a:xfrm>
              <a:off x="6836970" y="2776591"/>
              <a:ext cx="17014" cy="4740"/>
            </a:xfrm>
            <a:custGeom>
              <a:avLst/>
              <a:gdLst/>
              <a:ahLst/>
              <a:cxnLst/>
              <a:rect l="l" t="t" r="r" b="b"/>
              <a:pathLst>
                <a:path w="725" h="202" extrusionOk="0">
                  <a:moveTo>
                    <a:pt x="34" y="1"/>
                  </a:moveTo>
                  <a:lnTo>
                    <a:pt x="12" y="12"/>
                  </a:lnTo>
                  <a:lnTo>
                    <a:pt x="0" y="34"/>
                  </a:lnTo>
                  <a:lnTo>
                    <a:pt x="0" y="57"/>
                  </a:lnTo>
                  <a:lnTo>
                    <a:pt x="0" y="79"/>
                  </a:lnTo>
                  <a:lnTo>
                    <a:pt x="12" y="90"/>
                  </a:lnTo>
                  <a:lnTo>
                    <a:pt x="34" y="112"/>
                  </a:lnTo>
                  <a:lnTo>
                    <a:pt x="56" y="112"/>
                  </a:lnTo>
                  <a:lnTo>
                    <a:pt x="390" y="157"/>
                  </a:lnTo>
                  <a:lnTo>
                    <a:pt x="535" y="190"/>
                  </a:lnTo>
                  <a:lnTo>
                    <a:pt x="613" y="201"/>
                  </a:lnTo>
                  <a:lnTo>
                    <a:pt x="680" y="201"/>
                  </a:lnTo>
                  <a:lnTo>
                    <a:pt x="713" y="190"/>
                  </a:lnTo>
                  <a:lnTo>
                    <a:pt x="724" y="168"/>
                  </a:lnTo>
                  <a:lnTo>
                    <a:pt x="724" y="134"/>
                  </a:lnTo>
                  <a:lnTo>
                    <a:pt x="702" y="112"/>
                  </a:lnTo>
                  <a:lnTo>
                    <a:pt x="624" y="90"/>
                  </a:lnTo>
                  <a:lnTo>
                    <a:pt x="546" y="68"/>
                  </a:lnTo>
                  <a:lnTo>
                    <a:pt x="379" y="45"/>
                  </a:lnTo>
                  <a:lnTo>
                    <a:pt x="56"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353;p21">
              <a:extLst>
                <a:ext uri="{FF2B5EF4-FFF2-40B4-BE49-F238E27FC236}">
                  <a16:creationId xmlns:a16="http://schemas.microsoft.com/office/drawing/2014/main" id="{16CAD860-01BD-475F-94C2-9D7841B85F7A}"/>
                </a:ext>
              </a:extLst>
            </p:cNvPr>
            <p:cNvSpPr/>
            <p:nvPr/>
          </p:nvSpPr>
          <p:spPr>
            <a:xfrm>
              <a:off x="6932600" y="2750471"/>
              <a:ext cx="59326" cy="5773"/>
            </a:xfrm>
            <a:custGeom>
              <a:avLst/>
              <a:gdLst/>
              <a:ahLst/>
              <a:cxnLst/>
              <a:rect l="l" t="t" r="r" b="b"/>
              <a:pathLst>
                <a:path w="2528" h="246" extrusionOk="0">
                  <a:moveTo>
                    <a:pt x="1615" y="1"/>
                  </a:moveTo>
                  <a:lnTo>
                    <a:pt x="1292" y="12"/>
                  </a:lnTo>
                  <a:lnTo>
                    <a:pt x="668" y="45"/>
                  </a:lnTo>
                  <a:lnTo>
                    <a:pt x="357" y="56"/>
                  </a:lnTo>
                  <a:lnTo>
                    <a:pt x="201" y="45"/>
                  </a:lnTo>
                  <a:lnTo>
                    <a:pt x="45" y="23"/>
                  </a:lnTo>
                  <a:lnTo>
                    <a:pt x="11" y="34"/>
                  </a:lnTo>
                  <a:lnTo>
                    <a:pt x="0" y="56"/>
                  </a:lnTo>
                  <a:lnTo>
                    <a:pt x="0" y="78"/>
                  </a:lnTo>
                  <a:lnTo>
                    <a:pt x="11" y="90"/>
                  </a:lnTo>
                  <a:lnTo>
                    <a:pt x="23" y="101"/>
                  </a:lnTo>
                  <a:lnTo>
                    <a:pt x="178" y="123"/>
                  </a:lnTo>
                  <a:lnTo>
                    <a:pt x="334" y="134"/>
                  </a:lnTo>
                  <a:lnTo>
                    <a:pt x="646" y="145"/>
                  </a:lnTo>
                  <a:lnTo>
                    <a:pt x="947" y="134"/>
                  </a:lnTo>
                  <a:lnTo>
                    <a:pt x="1258" y="123"/>
                  </a:lnTo>
                  <a:lnTo>
                    <a:pt x="1570" y="123"/>
                  </a:lnTo>
                  <a:lnTo>
                    <a:pt x="1882" y="134"/>
                  </a:lnTo>
                  <a:lnTo>
                    <a:pt x="2038" y="145"/>
                  </a:lnTo>
                  <a:lnTo>
                    <a:pt x="2182" y="168"/>
                  </a:lnTo>
                  <a:lnTo>
                    <a:pt x="2338" y="201"/>
                  </a:lnTo>
                  <a:lnTo>
                    <a:pt x="2494" y="245"/>
                  </a:lnTo>
                  <a:lnTo>
                    <a:pt x="2516" y="245"/>
                  </a:lnTo>
                  <a:lnTo>
                    <a:pt x="2528" y="234"/>
                  </a:lnTo>
                  <a:lnTo>
                    <a:pt x="2528" y="212"/>
                  </a:lnTo>
                  <a:lnTo>
                    <a:pt x="2516" y="190"/>
                  </a:lnTo>
                  <a:lnTo>
                    <a:pt x="2372" y="123"/>
                  </a:lnTo>
                  <a:lnTo>
                    <a:pt x="2216" y="78"/>
                  </a:lnTo>
                  <a:lnTo>
                    <a:pt x="2071" y="45"/>
                  </a:lnTo>
                  <a:lnTo>
                    <a:pt x="1915" y="23"/>
                  </a:lnTo>
                  <a:lnTo>
                    <a:pt x="1759" y="12"/>
                  </a:lnTo>
                  <a:lnTo>
                    <a:pt x="1615" y="1"/>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354;p21">
              <a:extLst>
                <a:ext uri="{FF2B5EF4-FFF2-40B4-BE49-F238E27FC236}">
                  <a16:creationId xmlns:a16="http://schemas.microsoft.com/office/drawing/2014/main" id="{72894873-5CD6-411B-8A8B-AD7F05F5419A}"/>
                </a:ext>
              </a:extLst>
            </p:cNvPr>
            <p:cNvSpPr/>
            <p:nvPr/>
          </p:nvSpPr>
          <p:spPr>
            <a:xfrm>
              <a:off x="6954801" y="2760140"/>
              <a:ext cx="25885" cy="7862"/>
            </a:xfrm>
            <a:custGeom>
              <a:avLst/>
              <a:gdLst/>
              <a:ahLst/>
              <a:cxnLst/>
              <a:rect l="l" t="t" r="r" b="b"/>
              <a:pathLst>
                <a:path w="1103" h="335" extrusionOk="0">
                  <a:moveTo>
                    <a:pt x="34" y="0"/>
                  </a:moveTo>
                  <a:lnTo>
                    <a:pt x="23" y="23"/>
                  </a:lnTo>
                  <a:lnTo>
                    <a:pt x="12" y="34"/>
                  </a:lnTo>
                  <a:lnTo>
                    <a:pt x="1" y="56"/>
                  </a:lnTo>
                  <a:lnTo>
                    <a:pt x="12" y="78"/>
                  </a:lnTo>
                  <a:lnTo>
                    <a:pt x="23" y="101"/>
                  </a:lnTo>
                  <a:lnTo>
                    <a:pt x="34" y="112"/>
                  </a:lnTo>
                  <a:lnTo>
                    <a:pt x="56" y="123"/>
                  </a:lnTo>
                  <a:lnTo>
                    <a:pt x="312" y="156"/>
                  </a:lnTo>
                  <a:lnTo>
                    <a:pt x="557" y="212"/>
                  </a:lnTo>
                  <a:lnTo>
                    <a:pt x="791" y="268"/>
                  </a:lnTo>
                  <a:lnTo>
                    <a:pt x="1014" y="334"/>
                  </a:lnTo>
                  <a:lnTo>
                    <a:pt x="1036" y="334"/>
                  </a:lnTo>
                  <a:lnTo>
                    <a:pt x="1058" y="323"/>
                  </a:lnTo>
                  <a:lnTo>
                    <a:pt x="1092" y="290"/>
                  </a:lnTo>
                  <a:lnTo>
                    <a:pt x="1103" y="268"/>
                  </a:lnTo>
                  <a:lnTo>
                    <a:pt x="1092" y="245"/>
                  </a:lnTo>
                  <a:lnTo>
                    <a:pt x="1092" y="234"/>
                  </a:lnTo>
                  <a:lnTo>
                    <a:pt x="1069" y="212"/>
                  </a:lnTo>
                  <a:lnTo>
                    <a:pt x="947" y="167"/>
                  </a:lnTo>
                  <a:lnTo>
                    <a:pt x="825" y="134"/>
                  </a:lnTo>
                  <a:lnTo>
                    <a:pt x="702" y="101"/>
                  </a:lnTo>
                  <a:lnTo>
                    <a:pt x="568" y="67"/>
                  </a:lnTo>
                  <a:lnTo>
                    <a:pt x="312" y="34"/>
                  </a:lnTo>
                  <a:lnTo>
                    <a:pt x="56" y="0"/>
                  </a:lnTo>
                  <a:close/>
                </a:path>
              </a:pathLst>
            </a:custGeom>
            <a:solidFill>
              <a:srgbClr val="85A1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355;p21">
              <a:extLst>
                <a:ext uri="{FF2B5EF4-FFF2-40B4-BE49-F238E27FC236}">
                  <a16:creationId xmlns:a16="http://schemas.microsoft.com/office/drawing/2014/main" id="{19DCA6AD-3CB0-4E20-AADC-5A227CCEB05A}"/>
                </a:ext>
              </a:extLst>
            </p:cNvPr>
            <p:cNvSpPr/>
            <p:nvPr/>
          </p:nvSpPr>
          <p:spPr>
            <a:xfrm>
              <a:off x="6703722" y="2781824"/>
              <a:ext cx="362409" cy="55149"/>
            </a:xfrm>
            <a:custGeom>
              <a:avLst/>
              <a:gdLst/>
              <a:ahLst/>
              <a:cxnLst/>
              <a:rect l="l" t="t" r="r" b="b"/>
              <a:pathLst>
                <a:path w="15443" h="2350" extrusionOk="0">
                  <a:moveTo>
                    <a:pt x="0" y="1"/>
                  </a:moveTo>
                  <a:lnTo>
                    <a:pt x="12" y="45"/>
                  </a:lnTo>
                  <a:lnTo>
                    <a:pt x="45" y="168"/>
                  </a:lnTo>
                  <a:lnTo>
                    <a:pt x="78" y="245"/>
                  </a:lnTo>
                  <a:lnTo>
                    <a:pt x="134" y="346"/>
                  </a:lnTo>
                  <a:lnTo>
                    <a:pt x="190" y="457"/>
                  </a:lnTo>
                  <a:lnTo>
                    <a:pt x="279" y="568"/>
                  </a:lnTo>
                  <a:lnTo>
                    <a:pt x="368" y="702"/>
                  </a:lnTo>
                  <a:lnTo>
                    <a:pt x="490" y="836"/>
                  </a:lnTo>
                  <a:lnTo>
                    <a:pt x="635" y="980"/>
                  </a:lnTo>
                  <a:lnTo>
                    <a:pt x="813" y="1125"/>
                  </a:lnTo>
                  <a:lnTo>
                    <a:pt x="1002" y="1281"/>
                  </a:lnTo>
                  <a:lnTo>
                    <a:pt x="1236" y="1426"/>
                  </a:lnTo>
                  <a:lnTo>
                    <a:pt x="1492" y="1581"/>
                  </a:lnTo>
                  <a:lnTo>
                    <a:pt x="1782" y="1726"/>
                  </a:lnTo>
                  <a:lnTo>
                    <a:pt x="1904" y="1782"/>
                  </a:lnTo>
                  <a:lnTo>
                    <a:pt x="2038" y="1838"/>
                  </a:lnTo>
                  <a:lnTo>
                    <a:pt x="2350" y="1927"/>
                  </a:lnTo>
                  <a:lnTo>
                    <a:pt x="2706" y="2005"/>
                  </a:lnTo>
                  <a:lnTo>
                    <a:pt x="3107" y="2082"/>
                  </a:lnTo>
                  <a:lnTo>
                    <a:pt x="3552" y="2138"/>
                  </a:lnTo>
                  <a:lnTo>
                    <a:pt x="4020" y="2194"/>
                  </a:lnTo>
                  <a:lnTo>
                    <a:pt x="4509" y="2238"/>
                  </a:lnTo>
                  <a:lnTo>
                    <a:pt x="5022" y="2272"/>
                  </a:lnTo>
                  <a:lnTo>
                    <a:pt x="5545" y="2305"/>
                  </a:lnTo>
                  <a:lnTo>
                    <a:pt x="6090" y="2327"/>
                  </a:lnTo>
                  <a:lnTo>
                    <a:pt x="7170" y="2350"/>
                  </a:lnTo>
                  <a:lnTo>
                    <a:pt x="8239" y="2350"/>
                  </a:lnTo>
                  <a:lnTo>
                    <a:pt x="9241" y="2327"/>
                  </a:lnTo>
                  <a:lnTo>
                    <a:pt x="9776" y="2305"/>
                  </a:lnTo>
                  <a:lnTo>
                    <a:pt x="10299" y="2272"/>
                  </a:lnTo>
                  <a:lnTo>
                    <a:pt x="10789" y="2227"/>
                  </a:lnTo>
                  <a:lnTo>
                    <a:pt x="11245" y="2183"/>
                  </a:lnTo>
                  <a:lnTo>
                    <a:pt x="11679" y="2116"/>
                  </a:lnTo>
                  <a:lnTo>
                    <a:pt x="12091" y="2049"/>
                  </a:lnTo>
                  <a:lnTo>
                    <a:pt x="12470" y="1971"/>
                  </a:lnTo>
                  <a:lnTo>
                    <a:pt x="12826" y="1882"/>
                  </a:lnTo>
                  <a:lnTo>
                    <a:pt x="13160" y="1793"/>
                  </a:lnTo>
                  <a:lnTo>
                    <a:pt x="13461" y="1693"/>
                  </a:lnTo>
                  <a:lnTo>
                    <a:pt x="13739" y="1581"/>
                  </a:lnTo>
                  <a:lnTo>
                    <a:pt x="13995" y="1459"/>
                  </a:lnTo>
                  <a:lnTo>
                    <a:pt x="14218" y="1337"/>
                  </a:lnTo>
                  <a:lnTo>
                    <a:pt x="14418" y="1203"/>
                  </a:lnTo>
                  <a:lnTo>
                    <a:pt x="14596" y="1069"/>
                  </a:lnTo>
                  <a:lnTo>
                    <a:pt x="14752" y="925"/>
                  </a:lnTo>
                  <a:lnTo>
                    <a:pt x="15131" y="479"/>
                  </a:lnTo>
                  <a:lnTo>
                    <a:pt x="15353" y="201"/>
                  </a:lnTo>
                  <a:lnTo>
                    <a:pt x="15420" y="101"/>
                  </a:lnTo>
                  <a:lnTo>
                    <a:pt x="15442" y="67"/>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356;p21">
              <a:extLst>
                <a:ext uri="{FF2B5EF4-FFF2-40B4-BE49-F238E27FC236}">
                  <a16:creationId xmlns:a16="http://schemas.microsoft.com/office/drawing/2014/main" id="{AF383A78-BDCB-4646-AF1C-3F1BF64980E9}"/>
                </a:ext>
              </a:extLst>
            </p:cNvPr>
            <p:cNvSpPr/>
            <p:nvPr/>
          </p:nvSpPr>
          <p:spPr>
            <a:xfrm>
              <a:off x="6706069" y="2788348"/>
              <a:ext cx="253989" cy="45762"/>
            </a:xfrm>
            <a:custGeom>
              <a:avLst/>
              <a:gdLst/>
              <a:ahLst/>
              <a:cxnLst/>
              <a:rect l="l" t="t" r="r" b="b"/>
              <a:pathLst>
                <a:path w="10823" h="1950" extrusionOk="0">
                  <a:moveTo>
                    <a:pt x="1" y="1"/>
                  </a:moveTo>
                  <a:lnTo>
                    <a:pt x="67" y="134"/>
                  </a:lnTo>
                  <a:lnTo>
                    <a:pt x="179" y="290"/>
                  </a:lnTo>
                  <a:lnTo>
                    <a:pt x="312" y="468"/>
                  </a:lnTo>
                  <a:lnTo>
                    <a:pt x="491" y="658"/>
                  </a:lnTo>
                  <a:lnTo>
                    <a:pt x="713" y="847"/>
                  </a:lnTo>
                  <a:lnTo>
                    <a:pt x="836" y="947"/>
                  </a:lnTo>
                  <a:lnTo>
                    <a:pt x="980" y="1047"/>
                  </a:lnTo>
                  <a:lnTo>
                    <a:pt x="1136" y="1148"/>
                  </a:lnTo>
                  <a:lnTo>
                    <a:pt x="1303" y="1248"/>
                  </a:lnTo>
                  <a:lnTo>
                    <a:pt x="1481" y="1348"/>
                  </a:lnTo>
                  <a:lnTo>
                    <a:pt x="1682" y="1448"/>
                  </a:lnTo>
                  <a:lnTo>
                    <a:pt x="1893" y="1537"/>
                  </a:lnTo>
                  <a:lnTo>
                    <a:pt x="2138" y="1615"/>
                  </a:lnTo>
                  <a:lnTo>
                    <a:pt x="2417" y="1693"/>
                  </a:lnTo>
                  <a:lnTo>
                    <a:pt x="2728" y="1749"/>
                  </a:lnTo>
                  <a:lnTo>
                    <a:pt x="3062" y="1816"/>
                  </a:lnTo>
                  <a:lnTo>
                    <a:pt x="3430" y="1860"/>
                  </a:lnTo>
                  <a:lnTo>
                    <a:pt x="3808" y="1905"/>
                  </a:lnTo>
                  <a:lnTo>
                    <a:pt x="4209" y="1949"/>
                  </a:lnTo>
                  <a:lnTo>
                    <a:pt x="3908" y="1838"/>
                  </a:lnTo>
                  <a:lnTo>
                    <a:pt x="3697" y="1749"/>
                  </a:lnTo>
                  <a:lnTo>
                    <a:pt x="3508" y="1660"/>
                  </a:lnTo>
                  <a:lnTo>
                    <a:pt x="3318" y="1560"/>
                  </a:lnTo>
                  <a:lnTo>
                    <a:pt x="3163" y="1459"/>
                  </a:lnTo>
                  <a:lnTo>
                    <a:pt x="3007" y="1359"/>
                  </a:lnTo>
                  <a:lnTo>
                    <a:pt x="2884" y="1248"/>
                  </a:lnTo>
                  <a:lnTo>
                    <a:pt x="2773" y="1136"/>
                  </a:lnTo>
                  <a:lnTo>
                    <a:pt x="2673" y="1025"/>
                  </a:lnTo>
                  <a:lnTo>
                    <a:pt x="2617" y="936"/>
                  </a:lnTo>
                  <a:lnTo>
                    <a:pt x="2584" y="847"/>
                  </a:lnTo>
                  <a:lnTo>
                    <a:pt x="2572" y="802"/>
                  </a:lnTo>
                  <a:lnTo>
                    <a:pt x="2572" y="758"/>
                  </a:lnTo>
                  <a:lnTo>
                    <a:pt x="2572" y="713"/>
                  </a:lnTo>
                  <a:lnTo>
                    <a:pt x="2595" y="669"/>
                  </a:lnTo>
                  <a:lnTo>
                    <a:pt x="2617" y="624"/>
                  </a:lnTo>
                  <a:lnTo>
                    <a:pt x="2650" y="580"/>
                  </a:lnTo>
                  <a:lnTo>
                    <a:pt x="2695" y="535"/>
                  </a:lnTo>
                  <a:lnTo>
                    <a:pt x="2751" y="502"/>
                  </a:lnTo>
                  <a:lnTo>
                    <a:pt x="2817" y="457"/>
                  </a:lnTo>
                  <a:lnTo>
                    <a:pt x="2895" y="435"/>
                  </a:lnTo>
                  <a:lnTo>
                    <a:pt x="2973" y="402"/>
                  </a:lnTo>
                  <a:lnTo>
                    <a:pt x="3073" y="379"/>
                  </a:lnTo>
                  <a:lnTo>
                    <a:pt x="3218" y="357"/>
                  </a:lnTo>
                  <a:lnTo>
                    <a:pt x="3363" y="346"/>
                  </a:lnTo>
                  <a:lnTo>
                    <a:pt x="3675" y="346"/>
                  </a:lnTo>
                  <a:lnTo>
                    <a:pt x="5467" y="335"/>
                  </a:lnTo>
                  <a:lnTo>
                    <a:pt x="7260" y="324"/>
                  </a:lnTo>
                  <a:lnTo>
                    <a:pt x="8161" y="301"/>
                  </a:lnTo>
                  <a:lnTo>
                    <a:pt x="9052" y="268"/>
                  </a:lnTo>
                  <a:lnTo>
                    <a:pt x="9932" y="224"/>
                  </a:lnTo>
                  <a:lnTo>
                    <a:pt x="10822" y="168"/>
                  </a:lnTo>
                  <a:lnTo>
                    <a:pt x="10511" y="146"/>
                  </a:lnTo>
                  <a:lnTo>
                    <a:pt x="10188" y="134"/>
                  </a:lnTo>
                  <a:lnTo>
                    <a:pt x="9553" y="112"/>
                  </a:lnTo>
                  <a:lnTo>
                    <a:pt x="1" y="1"/>
                  </a:lnTo>
                  <a:close/>
                </a:path>
              </a:pathLst>
            </a:custGeom>
            <a:solidFill>
              <a:srgbClr val="CED5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357;p21">
              <a:extLst>
                <a:ext uri="{FF2B5EF4-FFF2-40B4-BE49-F238E27FC236}">
                  <a16:creationId xmlns:a16="http://schemas.microsoft.com/office/drawing/2014/main" id="{A3FC274C-DC7A-4D7B-8AAD-46BA2F5E2BC8}"/>
                </a:ext>
              </a:extLst>
            </p:cNvPr>
            <p:cNvSpPr/>
            <p:nvPr/>
          </p:nvSpPr>
          <p:spPr>
            <a:xfrm>
              <a:off x="7632026" y="2817095"/>
              <a:ext cx="83098" cy="20135"/>
            </a:xfrm>
            <a:custGeom>
              <a:avLst/>
              <a:gdLst/>
              <a:ahLst/>
              <a:cxnLst/>
              <a:rect l="l" t="t" r="r" b="b"/>
              <a:pathLst>
                <a:path w="3541" h="858" extrusionOk="0">
                  <a:moveTo>
                    <a:pt x="3485" y="1"/>
                  </a:moveTo>
                  <a:lnTo>
                    <a:pt x="0" y="301"/>
                  </a:lnTo>
                  <a:lnTo>
                    <a:pt x="12" y="568"/>
                  </a:lnTo>
                  <a:lnTo>
                    <a:pt x="23" y="702"/>
                  </a:lnTo>
                  <a:lnTo>
                    <a:pt x="45" y="824"/>
                  </a:lnTo>
                  <a:lnTo>
                    <a:pt x="501" y="847"/>
                  </a:lnTo>
                  <a:lnTo>
                    <a:pt x="1025" y="858"/>
                  </a:lnTo>
                  <a:lnTo>
                    <a:pt x="2116" y="858"/>
                  </a:lnTo>
                  <a:lnTo>
                    <a:pt x="3051" y="836"/>
                  </a:lnTo>
                  <a:lnTo>
                    <a:pt x="3363" y="824"/>
                  </a:lnTo>
                  <a:lnTo>
                    <a:pt x="3530" y="813"/>
                  </a:lnTo>
                  <a:lnTo>
                    <a:pt x="3541" y="613"/>
                  </a:lnTo>
                  <a:lnTo>
                    <a:pt x="3541" y="390"/>
                  </a:lnTo>
                  <a:lnTo>
                    <a:pt x="3519" y="179"/>
                  </a:lnTo>
                  <a:lnTo>
                    <a:pt x="3485" y="1"/>
                  </a:lnTo>
                  <a:close/>
                </a:path>
              </a:pathLst>
            </a:custGeom>
            <a:solidFill>
              <a:srgbClr val="D8DE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358;p21">
              <a:extLst>
                <a:ext uri="{FF2B5EF4-FFF2-40B4-BE49-F238E27FC236}">
                  <a16:creationId xmlns:a16="http://schemas.microsoft.com/office/drawing/2014/main" id="{D0125D90-D230-4959-A9C0-76EED048210D}"/>
                </a:ext>
              </a:extLst>
            </p:cNvPr>
            <p:cNvSpPr/>
            <p:nvPr/>
          </p:nvSpPr>
          <p:spPr>
            <a:xfrm>
              <a:off x="7632026" y="2817095"/>
              <a:ext cx="83098" cy="20135"/>
            </a:xfrm>
            <a:custGeom>
              <a:avLst/>
              <a:gdLst/>
              <a:ahLst/>
              <a:cxnLst/>
              <a:rect l="l" t="t" r="r" b="b"/>
              <a:pathLst>
                <a:path w="3541" h="858" fill="none" extrusionOk="0">
                  <a:moveTo>
                    <a:pt x="0" y="301"/>
                  </a:moveTo>
                  <a:lnTo>
                    <a:pt x="0" y="301"/>
                  </a:lnTo>
                  <a:lnTo>
                    <a:pt x="12" y="568"/>
                  </a:lnTo>
                  <a:lnTo>
                    <a:pt x="23" y="702"/>
                  </a:lnTo>
                  <a:lnTo>
                    <a:pt x="45" y="824"/>
                  </a:lnTo>
                  <a:lnTo>
                    <a:pt x="45" y="824"/>
                  </a:lnTo>
                  <a:lnTo>
                    <a:pt x="501" y="847"/>
                  </a:lnTo>
                  <a:lnTo>
                    <a:pt x="1025" y="858"/>
                  </a:lnTo>
                  <a:lnTo>
                    <a:pt x="1570" y="858"/>
                  </a:lnTo>
                  <a:lnTo>
                    <a:pt x="2116" y="858"/>
                  </a:lnTo>
                  <a:lnTo>
                    <a:pt x="3051" y="836"/>
                  </a:lnTo>
                  <a:lnTo>
                    <a:pt x="3363" y="824"/>
                  </a:lnTo>
                  <a:lnTo>
                    <a:pt x="3530" y="813"/>
                  </a:lnTo>
                  <a:lnTo>
                    <a:pt x="3530" y="813"/>
                  </a:lnTo>
                  <a:lnTo>
                    <a:pt x="3541" y="613"/>
                  </a:lnTo>
                  <a:lnTo>
                    <a:pt x="3541" y="390"/>
                  </a:lnTo>
                  <a:lnTo>
                    <a:pt x="3519" y="179"/>
                  </a:lnTo>
                  <a:lnTo>
                    <a:pt x="348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359;p21">
              <a:extLst>
                <a:ext uri="{FF2B5EF4-FFF2-40B4-BE49-F238E27FC236}">
                  <a16:creationId xmlns:a16="http://schemas.microsoft.com/office/drawing/2014/main" id="{E26CA14B-D797-4F05-90B8-11ACB8F6E005}"/>
                </a:ext>
              </a:extLst>
            </p:cNvPr>
            <p:cNvSpPr/>
            <p:nvPr/>
          </p:nvSpPr>
          <p:spPr>
            <a:xfrm>
              <a:off x="7603536" y="2690911"/>
              <a:ext cx="150779" cy="75260"/>
            </a:xfrm>
            <a:custGeom>
              <a:avLst/>
              <a:gdLst/>
              <a:ahLst/>
              <a:cxnLst/>
              <a:rect l="l" t="t" r="r" b="b"/>
              <a:pathLst>
                <a:path w="6425" h="3207" extrusionOk="0">
                  <a:moveTo>
                    <a:pt x="3296" y="0"/>
                  </a:moveTo>
                  <a:lnTo>
                    <a:pt x="3163" y="11"/>
                  </a:lnTo>
                  <a:lnTo>
                    <a:pt x="3040" y="45"/>
                  </a:lnTo>
                  <a:lnTo>
                    <a:pt x="2907" y="89"/>
                  </a:lnTo>
                  <a:lnTo>
                    <a:pt x="2784" y="145"/>
                  </a:lnTo>
                  <a:lnTo>
                    <a:pt x="2673" y="223"/>
                  </a:lnTo>
                  <a:lnTo>
                    <a:pt x="2550" y="301"/>
                  </a:lnTo>
                  <a:lnTo>
                    <a:pt x="2339" y="468"/>
                  </a:lnTo>
                  <a:lnTo>
                    <a:pt x="2261" y="512"/>
                  </a:lnTo>
                  <a:lnTo>
                    <a:pt x="2183" y="568"/>
                  </a:lnTo>
                  <a:lnTo>
                    <a:pt x="2105" y="590"/>
                  </a:lnTo>
                  <a:lnTo>
                    <a:pt x="2061" y="601"/>
                  </a:lnTo>
                  <a:lnTo>
                    <a:pt x="2016" y="601"/>
                  </a:lnTo>
                  <a:lnTo>
                    <a:pt x="1972" y="579"/>
                  </a:lnTo>
                  <a:lnTo>
                    <a:pt x="1916" y="557"/>
                  </a:lnTo>
                  <a:lnTo>
                    <a:pt x="1827" y="512"/>
                  </a:lnTo>
                  <a:lnTo>
                    <a:pt x="1760" y="479"/>
                  </a:lnTo>
                  <a:lnTo>
                    <a:pt x="1682" y="457"/>
                  </a:lnTo>
                  <a:lnTo>
                    <a:pt x="1604" y="445"/>
                  </a:lnTo>
                  <a:lnTo>
                    <a:pt x="1537" y="434"/>
                  </a:lnTo>
                  <a:lnTo>
                    <a:pt x="1459" y="445"/>
                  </a:lnTo>
                  <a:lnTo>
                    <a:pt x="1381" y="457"/>
                  </a:lnTo>
                  <a:lnTo>
                    <a:pt x="1304" y="479"/>
                  </a:lnTo>
                  <a:lnTo>
                    <a:pt x="1237" y="512"/>
                  </a:lnTo>
                  <a:lnTo>
                    <a:pt x="1170" y="546"/>
                  </a:lnTo>
                  <a:lnTo>
                    <a:pt x="1103" y="590"/>
                  </a:lnTo>
                  <a:lnTo>
                    <a:pt x="1047" y="646"/>
                  </a:lnTo>
                  <a:lnTo>
                    <a:pt x="992" y="690"/>
                  </a:lnTo>
                  <a:lnTo>
                    <a:pt x="947" y="757"/>
                  </a:lnTo>
                  <a:lnTo>
                    <a:pt x="914" y="824"/>
                  </a:lnTo>
                  <a:lnTo>
                    <a:pt x="880" y="891"/>
                  </a:lnTo>
                  <a:lnTo>
                    <a:pt x="869" y="969"/>
                  </a:lnTo>
                  <a:lnTo>
                    <a:pt x="747" y="958"/>
                  </a:lnTo>
                  <a:lnTo>
                    <a:pt x="624" y="980"/>
                  </a:lnTo>
                  <a:lnTo>
                    <a:pt x="513" y="1013"/>
                  </a:lnTo>
                  <a:lnTo>
                    <a:pt x="402" y="1069"/>
                  </a:lnTo>
                  <a:lnTo>
                    <a:pt x="302" y="1147"/>
                  </a:lnTo>
                  <a:lnTo>
                    <a:pt x="212" y="1236"/>
                  </a:lnTo>
                  <a:lnTo>
                    <a:pt x="146" y="1336"/>
                  </a:lnTo>
                  <a:lnTo>
                    <a:pt x="79" y="1447"/>
                  </a:lnTo>
                  <a:lnTo>
                    <a:pt x="45" y="1559"/>
                  </a:lnTo>
                  <a:lnTo>
                    <a:pt x="12" y="1670"/>
                  </a:lnTo>
                  <a:lnTo>
                    <a:pt x="1" y="1793"/>
                  </a:lnTo>
                  <a:lnTo>
                    <a:pt x="1" y="1915"/>
                  </a:lnTo>
                  <a:lnTo>
                    <a:pt x="12" y="2038"/>
                  </a:lnTo>
                  <a:lnTo>
                    <a:pt x="23" y="2160"/>
                  </a:lnTo>
                  <a:lnTo>
                    <a:pt x="57" y="2282"/>
                  </a:lnTo>
                  <a:lnTo>
                    <a:pt x="90" y="2405"/>
                  </a:lnTo>
                  <a:lnTo>
                    <a:pt x="4488" y="3084"/>
                  </a:lnTo>
                  <a:lnTo>
                    <a:pt x="4588" y="3117"/>
                  </a:lnTo>
                  <a:lnTo>
                    <a:pt x="4688" y="3151"/>
                  </a:lnTo>
                  <a:lnTo>
                    <a:pt x="4799" y="3173"/>
                  </a:lnTo>
                  <a:lnTo>
                    <a:pt x="4911" y="3195"/>
                  </a:lnTo>
                  <a:lnTo>
                    <a:pt x="5022" y="3207"/>
                  </a:lnTo>
                  <a:lnTo>
                    <a:pt x="5245" y="3207"/>
                  </a:lnTo>
                  <a:lnTo>
                    <a:pt x="5356" y="3195"/>
                  </a:lnTo>
                  <a:lnTo>
                    <a:pt x="5467" y="3173"/>
                  </a:lnTo>
                  <a:lnTo>
                    <a:pt x="5579" y="3151"/>
                  </a:lnTo>
                  <a:lnTo>
                    <a:pt x="5679" y="3106"/>
                  </a:lnTo>
                  <a:lnTo>
                    <a:pt x="5779" y="3073"/>
                  </a:lnTo>
                  <a:lnTo>
                    <a:pt x="5879" y="3017"/>
                  </a:lnTo>
                  <a:lnTo>
                    <a:pt x="5968" y="2962"/>
                  </a:lnTo>
                  <a:lnTo>
                    <a:pt x="6057" y="2895"/>
                  </a:lnTo>
                  <a:lnTo>
                    <a:pt x="6135" y="2817"/>
                  </a:lnTo>
                  <a:lnTo>
                    <a:pt x="6202" y="2739"/>
                  </a:lnTo>
                  <a:lnTo>
                    <a:pt x="6269" y="2650"/>
                  </a:lnTo>
                  <a:lnTo>
                    <a:pt x="6325" y="2550"/>
                  </a:lnTo>
                  <a:lnTo>
                    <a:pt x="6358" y="2449"/>
                  </a:lnTo>
                  <a:lnTo>
                    <a:pt x="6391" y="2338"/>
                  </a:lnTo>
                  <a:lnTo>
                    <a:pt x="6414" y="2238"/>
                  </a:lnTo>
                  <a:lnTo>
                    <a:pt x="6425" y="2127"/>
                  </a:lnTo>
                  <a:lnTo>
                    <a:pt x="6425" y="2015"/>
                  </a:lnTo>
                  <a:lnTo>
                    <a:pt x="6425" y="1904"/>
                  </a:lnTo>
                  <a:lnTo>
                    <a:pt x="6403" y="1804"/>
                  </a:lnTo>
                  <a:lnTo>
                    <a:pt x="6369" y="1692"/>
                  </a:lnTo>
                  <a:lnTo>
                    <a:pt x="6336" y="1603"/>
                  </a:lnTo>
                  <a:lnTo>
                    <a:pt x="6280" y="1503"/>
                  </a:lnTo>
                  <a:lnTo>
                    <a:pt x="6213" y="1425"/>
                  </a:lnTo>
                  <a:lnTo>
                    <a:pt x="6147" y="1347"/>
                  </a:lnTo>
                  <a:lnTo>
                    <a:pt x="6057" y="1269"/>
                  </a:lnTo>
                  <a:lnTo>
                    <a:pt x="5935" y="1203"/>
                  </a:lnTo>
                  <a:lnTo>
                    <a:pt x="5801" y="1147"/>
                  </a:lnTo>
                  <a:lnTo>
                    <a:pt x="5668" y="1113"/>
                  </a:lnTo>
                  <a:lnTo>
                    <a:pt x="5523" y="1091"/>
                  </a:lnTo>
                  <a:lnTo>
                    <a:pt x="5378" y="1080"/>
                  </a:lnTo>
                  <a:lnTo>
                    <a:pt x="5234" y="1080"/>
                  </a:lnTo>
                  <a:lnTo>
                    <a:pt x="5089" y="1091"/>
                  </a:lnTo>
                  <a:lnTo>
                    <a:pt x="4944" y="1102"/>
                  </a:lnTo>
                  <a:lnTo>
                    <a:pt x="4944" y="1013"/>
                  </a:lnTo>
                  <a:lnTo>
                    <a:pt x="4933" y="935"/>
                  </a:lnTo>
                  <a:lnTo>
                    <a:pt x="4900" y="846"/>
                  </a:lnTo>
                  <a:lnTo>
                    <a:pt x="4866" y="768"/>
                  </a:lnTo>
                  <a:lnTo>
                    <a:pt x="4822" y="702"/>
                  </a:lnTo>
                  <a:lnTo>
                    <a:pt x="4755" y="635"/>
                  </a:lnTo>
                  <a:lnTo>
                    <a:pt x="4688" y="579"/>
                  </a:lnTo>
                  <a:lnTo>
                    <a:pt x="4610" y="535"/>
                  </a:lnTo>
                  <a:lnTo>
                    <a:pt x="4532" y="512"/>
                  </a:lnTo>
                  <a:lnTo>
                    <a:pt x="4443" y="490"/>
                  </a:lnTo>
                  <a:lnTo>
                    <a:pt x="4354" y="490"/>
                  </a:lnTo>
                  <a:lnTo>
                    <a:pt x="4265" y="501"/>
                  </a:lnTo>
                  <a:lnTo>
                    <a:pt x="4187" y="523"/>
                  </a:lnTo>
                  <a:lnTo>
                    <a:pt x="4109" y="557"/>
                  </a:lnTo>
                  <a:lnTo>
                    <a:pt x="4031" y="601"/>
                  </a:lnTo>
                  <a:lnTo>
                    <a:pt x="3964" y="657"/>
                  </a:lnTo>
                  <a:lnTo>
                    <a:pt x="3976" y="590"/>
                  </a:lnTo>
                  <a:lnTo>
                    <a:pt x="3976" y="535"/>
                  </a:lnTo>
                  <a:lnTo>
                    <a:pt x="3964" y="468"/>
                  </a:lnTo>
                  <a:lnTo>
                    <a:pt x="3953" y="412"/>
                  </a:lnTo>
                  <a:lnTo>
                    <a:pt x="3920" y="345"/>
                  </a:lnTo>
                  <a:lnTo>
                    <a:pt x="3886" y="290"/>
                  </a:lnTo>
                  <a:lnTo>
                    <a:pt x="3853" y="245"/>
                  </a:lnTo>
                  <a:lnTo>
                    <a:pt x="3809" y="189"/>
                  </a:lnTo>
                  <a:lnTo>
                    <a:pt x="3697" y="111"/>
                  </a:lnTo>
                  <a:lnTo>
                    <a:pt x="3575" y="45"/>
                  </a:lnTo>
                  <a:lnTo>
                    <a:pt x="3508" y="22"/>
                  </a:lnTo>
                  <a:lnTo>
                    <a:pt x="3441" y="11"/>
                  </a:lnTo>
                  <a:lnTo>
                    <a:pt x="3363" y="0"/>
                  </a:lnTo>
                  <a:close/>
                </a:path>
              </a:pathLst>
            </a:custGeom>
            <a:solidFill>
              <a:srgbClr val="EA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360;p21">
              <a:extLst>
                <a:ext uri="{FF2B5EF4-FFF2-40B4-BE49-F238E27FC236}">
                  <a16:creationId xmlns:a16="http://schemas.microsoft.com/office/drawing/2014/main" id="{0D48A8A6-18DC-42EA-A249-6055E1E1D74F}"/>
                </a:ext>
              </a:extLst>
            </p:cNvPr>
            <p:cNvSpPr/>
            <p:nvPr/>
          </p:nvSpPr>
          <p:spPr>
            <a:xfrm>
              <a:off x="7603536" y="2690911"/>
              <a:ext cx="150779" cy="75260"/>
            </a:xfrm>
            <a:custGeom>
              <a:avLst/>
              <a:gdLst/>
              <a:ahLst/>
              <a:cxnLst/>
              <a:rect l="l" t="t" r="r" b="b"/>
              <a:pathLst>
                <a:path w="6425" h="3207" fill="none" extrusionOk="0">
                  <a:moveTo>
                    <a:pt x="90" y="2405"/>
                  </a:moveTo>
                  <a:lnTo>
                    <a:pt x="90" y="2405"/>
                  </a:lnTo>
                  <a:lnTo>
                    <a:pt x="57" y="2282"/>
                  </a:lnTo>
                  <a:lnTo>
                    <a:pt x="23" y="2160"/>
                  </a:lnTo>
                  <a:lnTo>
                    <a:pt x="12" y="2038"/>
                  </a:lnTo>
                  <a:lnTo>
                    <a:pt x="1" y="1915"/>
                  </a:lnTo>
                  <a:lnTo>
                    <a:pt x="1" y="1793"/>
                  </a:lnTo>
                  <a:lnTo>
                    <a:pt x="12" y="1670"/>
                  </a:lnTo>
                  <a:lnTo>
                    <a:pt x="45" y="1559"/>
                  </a:lnTo>
                  <a:lnTo>
                    <a:pt x="79" y="1447"/>
                  </a:lnTo>
                  <a:lnTo>
                    <a:pt x="79" y="1447"/>
                  </a:lnTo>
                  <a:lnTo>
                    <a:pt x="146" y="1336"/>
                  </a:lnTo>
                  <a:lnTo>
                    <a:pt x="212" y="1236"/>
                  </a:lnTo>
                  <a:lnTo>
                    <a:pt x="302" y="1147"/>
                  </a:lnTo>
                  <a:lnTo>
                    <a:pt x="402" y="1069"/>
                  </a:lnTo>
                  <a:lnTo>
                    <a:pt x="513" y="1013"/>
                  </a:lnTo>
                  <a:lnTo>
                    <a:pt x="624" y="980"/>
                  </a:lnTo>
                  <a:lnTo>
                    <a:pt x="747" y="958"/>
                  </a:lnTo>
                  <a:lnTo>
                    <a:pt x="869" y="969"/>
                  </a:lnTo>
                  <a:lnTo>
                    <a:pt x="869" y="969"/>
                  </a:lnTo>
                  <a:lnTo>
                    <a:pt x="880" y="891"/>
                  </a:lnTo>
                  <a:lnTo>
                    <a:pt x="914" y="824"/>
                  </a:lnTo>
                  <a:lnTo>
                    <a:pt x="947" y="757"/>
                  </a:lnTo>
                  <a:lnTo>
                    <a:pt x="992" y="690"/>
                  </a:lnTo>
                  <a:lnTo>
                    <a:pt x="1047" y="646"/>
                  </a:lnTo>
                  <a:lnTo>
                    <a:pt x="1103" y="590"/>
                  </a:lnTo>
                  <a:lnTo>
                    <a:pt x="1170" y="546"/>
                  </a:lnTo>
                  <a:lnTo>
                    <a:pt x="1237" y="512"/>
                  </a:lnTo>
                  <a:lnTo>
                    <a:pt x="1304" y="479"/>
                  </a:lnTo>
                  <a:lnTo>
                    <a:pt x="1381" y="457"/>
                  </a:lnTo>
                  <a:lnTo>
                    <a:pt x="1459" y="445"/>
                  </a:lnTo>
                  <a:lnTo>
                    <a:pt x="1537" y="434"/>
                  </a:lnTo>
                  <a:lnTo>
                    <a:pt x="1604" y="445"/>
                  </a:lnTo>
                  <a:lnTo>
                    <a:pt x="1682" y="457"/>
                  </a:lnTo>
                  <a:lnTo>
                    <a:pt x="1760" y="479"/>
                  </a:lnTo>
                  <a:lnTo>
                    <a:pt x="1827" y="512"/>
                  </a:lnTo>
                  <a:lnTo>
                    <a:pt x="1827" y="512"/>
                  </a:lnTo>
                  <a:lnTo>
                    <a:pt x="1916" y="557"/>
                  </a:lnTo>
                  <a:lnTo>
                    <a:pt x="1972" y="579"/>
                  </a:lnTo>
                  <a:lnTo>
                    <a:pt x="2016" y="601"/>
                  </a:lnTo>
                  <a:lnTo>
                    <a:pt x="2016" y="601"/>
                  </a:lnTo>
                  <a:lnTo>
                    <a:pt x="2061" y="601"/>
                  </a:lnTo>
                  <a:lnTo>
                    <a:pt x="2105" y="590"/>
                  </a:lnTo>
                  <a:lnTo>
                    <a:pt x="2183" y="568"/>
                  </a:lnTo>
                  <a:lnTo>
                    <a:pt x="2261" y="512"/>
                  </a:lnTo>
                  <a:lnTo>
                    <a:pt x="2339" y="468"/>
                  </a:lnTo>
                  <a:lnTo>
                    <a:pt x="2339" y="468"/>
                  </a:lnTo>
                  <a:lnTo>
                    <a:pt x="2550" y="301"/>
                  </a:lnTo>
                  <a:lnTo>
                    <a:pt x="2673" y="223"/>
                  </a:lnTo>
                  <a:lnTo>
                    <a:pt x="2784" y="145"/>
                  </a:lnTo>
                  <a:lnTo>
                    <a:pt x="2907" y="89"/>
                  </a:lnTo>
                  <a:lnTo>
                    <a:pt x="3040" y="45"/>
                  </a:lnTo>
                  <a:lnTo>
                    <a:pt x="3163" y="11"/>
                  </a:lnTo>
                  <a:lnTo>
                    <a:pt x="3296" y="0"/>
                  </a:lnTo>
                  <a:lnTo>
                    <a:pt x="3296" y="0"/>
                  </a:lnTo>
                  <a:lnTo>
                    <a:pt x="3363" y="0"/>
                  </a:lnTo>
                  <a:lnTo>
                    <a:pt x="3441" y="11"/>
                  </a:lnTo>
                  <a:lnTo>
                    <a:pt x="3508" y="22"/>
                  </a:lnTo>
                  <a:lnTo>
                    <a:pt x="3575" y="45"/>
                  </a:lnTo>
                  <a:lnTo>
                    <a:pt x="3697" y="111"/>
                  </a:lnTo>
                  <a:lnTo>
                    <a:pt x="3809" y="189"/>
                  </a:lnTo>
                  <a:lnTo>
                    <a:pt x="3853" y="245"/>
                  </a:lnTo>
                  <a:lnTo>
                    <a:pt x="3886" y="290"/>
                  </a:lnTo>
                  <a:lnTo>
                    <a:pt x="3920" y="345"/>
                  </a:lnTo>
                  <a:lnTo>
                    <a:pt x="3953" y="412"/>
                  </a:lnTo>
                  <a:lnTo>
                    <a:pt x="3964" y="468"/>
                  </a:lnTo>
                  <a:lnTo>
                    <a:pt x="3976" y="535"/>
                  </a:lnTo>
                  <a:lnTo>
                    <a:pt x="3976" y="590"/>
                  </a:lnTo>
                  <a:lnTo>
                    <a:pt x="3964" y="657"/>
                  </a:lnTo>
                  <a:lnTo>
                    <a:pt x="3964" y="657"/>
                  </a:lnTo>
                  <a:lnTo>
                    <a:pt x="4031" y="601"/>
                  </a:lnTo>
                  <a:lnTo>
                    <a:pt x="4109" y="557"/>
                  </a:lnTo>
                  <a:lnTo>
                    <a:pt x="4187" y="523"/>
                  </a:lnTo>
                  <a:lnTo>
                    <a:pt x="4265" y="501"/>
                  </a:lnTo>
                  <a:lnTo>
                    <a:pt x="4354" y="490"/>
                  </a:lnTo>
                  <a:lnTo>
                    <a:pt x="4443" y="490"/>
                  </a:lnTo>
                  <a:lnTo>
                    <a:pt x="4532" y="512"/>
                  </a:lnTo>
                  <a:lnTo>
                    <a:pt x="4610" y="535"/>
                  </a:lnTo>
                  <a:lnTo>
                    <a:pt x="4610" y="535"/>
                  </a:lnTo>
                  <a:lnTo>
                    <a:pt x="4688" y="579"/>
                  </a:lnTo>
                  <a:lnTo>
                    <a:pt x="4755" y="635"/>
                  </a:lnTo>
                  <a:lnTo>
                    <a:pt x="4822" y="702"/>
                  </a:lnTo>
                  <a:lnTo>
                    <a:pt x="4866" y="768"/>
                  </a:lnTo>
                  <a:lnTo>
                    <a:pt x="4900" y="846"/>
                  </a:lnTo>
                  <a:lnTo>
                    <a:pt x="4933" y="935"/>
                  </a:lnTo>
                  <a:lnTo>
                    <a:pt x="4944" y="1013"/>
                  </a:lnTo>
                  <a:lnTo>
                    <a:pt x="4944" y="1102"/>
                  </a:lnTo>
                  <a:lnTo>
                    <a:pt x="4944" y="1102"/>
                  </a:lnTo>
                  <a:lnTo>
                    <a:pt x="5089" y="1091"/>
                  </a:lnTo>
                  <a:lnTo>
                    <a:pt x="5234" y="1080"/>
                  </a:lnTo>
                  <a:lnTo>
                    <a:pt x="5378" y="1080"/>
                  </a:lnTo>
                  <a:lnTo>
                    <a:pt x="5523" y="1091"/>
                  </a:lnTo>
                  <a:lnTo>
                    <a:pt x="5668" y="1113"/>
                  </a:lnTo>
                  <a:lnTo>
                    <a:pt x="5801" y="1147"/>
                  </a:lnTo>
                  <a:lnTo>
                    <a:pt x="5935" y="1203"/>
                  </a:lnTo>
                  <a:lnTo>
                    <a:pt x="6057" y="1269"/>
                  </a:lnTo>
                  <a:lnTo>
                    <a:pt x="6057" y="1269"/>
                  </a:lnTo>
                  <a:lnTo>
                    <a:pt x="6147" y="1347"/>
                  </a:lnTo>
                  <a:lnTo>
                    <a:pt x="6213" y="1425"/>
                  </a:lnTo>
                  <a:lnTo>
                    <a:pt x="6280" y="1503"/>
                  </a:lnTo>
                  <a:lnTo>
                    <a:pt x="6336" y="1603"/>
                  </a:lnTo>
                  <a:lnTo>
                    <a:pt x="6369" y="1692"/>
                  </a:lnTo>
                  <a:lnTo>
                    <a:pt x="6403" y="1804"/>
                  </a:lnTo>
                  <a:lnTo>
                    <a:pt x="6425" y="1904"/>
                  </a:lnTo>
                  <a:lnTo>
                    <a:pt x="6425" y="2015"/>
                  </a:lnTo>
                  <a:lnTo>
                    <a:pt x="6425" y="2127"/>
                  </a:lnTo>
                  <a:lnTo>
                    <a:pt x="6414" y="2238"/>
                  </a:lnTo>
                  <a:lnTo>
                    <a:pt x="6391" y="2338"/>
                  </a:lnTo>
                  <a:lnTo>
                    <a:pt x="6358" y="2449"/>
                  </a:lnTo>
                  <a:lnTo>
                    <a:pt x="6325" y="2550"/>
                  </a:lnTo>
                  <a:lnTo>
                    <a:pt x="6269" y="2650"/>
                  </a:lnTo>
                  <a:lnTo>
                    <a:pt x="6202" y="2739"/>
                  </a:lnTo>
                  <a:lnTo>
                    <a:pt x="6135" y="2817"/>
                  </a:lnTo>
                  <a:lnTo>
                    <a:pt x="6135" y="2817"/>
                  </a:lnTo>
                  <a:lnTo>
                    <a:pt x="6057" y="2895"/>
                  </a:lnTo>
                  <a:lnTo>
                    <a:pt x="5968" y="2962"/>
                  </a:lnTo>
                  <a:lnTo>
                    <a:pt x="5879" y="3017"/>
                  </a:lnTo>
                  <a:lnTo>
                    <a:pt x="5779" y="3073"/>
                  </a:lnTo>
                  <a:lnTo>
                    <a:pt x="5679" y="3106"/>
                  </a:lnTo>
                  <a:lnTo>
                    <a:pt x="5579" y="3151"/>
                  </a:lnTo>
                  <a:lnTo>
                    <a:pt x="5467" y="3173"/>
                  </a:lnTo>
                  <a:lnTo>
                    <a:pt x="5356" y="3195"/>
                  </a:lnTo>
                  <a:lnTo>
                    <a:pt x="5245" y="3207"/>
                  </a:lnTo>
                  <a:lnTo>
                    <a:pt x="5133" y="3207"/>
                  </a:lnTo>
                  <a:lnTo>
                    <a:pt x="5022" y="3207"/>
                  </a:lnTo>
                  <a:lnTo>
                    <a:pt x="4911" y="3195"/>
                  </a:lnTo>
                  <a:lnTo>
                    <a:pt x="4799" y="3173"/>
                  </a:lnTo>
                  <a:lnTo>
                    <a:pt x="4688" y="3151"/>
                  </a:lnTo>
                  <a:lnTo>
                    <a:pt x="4588" y="3117"/>
                  </a:lnTo>
                  <a:lnTo>
                    <a:pt x="4488" y="30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361;p21">
              <a:extLst>
                <a:ext uri="{FF2B5EF4-FFF2-40B4-BE49-F238E27FC236}">
                  <a16:creationId xmlns:a16="http://schemas.microsoft.com/office/drawing/2014/main" id="{7B5DF9A9-C777-4F6A-B7E9-EC2689FB33BF}"/>
                </a:ext>
              </a:extLst>
            </p:cNvPr>
            <p:cNvSpPr/>
            <p:nvPr/>
          </p:nvSpPr>
          <p:spPr>
            <a:xfrm>
              <a:off x="7578731" y="2731134"/>
              <a:ext cx="183962" cy="99056"/>
            </a:xfrm>
            <a:custGeom>
              <a:avLst/>
              <a:gdLst/>
              <a:ahLst/>
              <a:cxnLst/>
              <a:rect l="l" t="t" r="r" b="b"/>
              <a:pathLst>
                <a:path w="7839" h="4221" extrusionOk="0">
                  <a:moveTo>
                    <a:pt x="7838" y="1"/>
                  </a:moveTo>
                  <a:lnTo>
                    <a:pt x="0" y="123"/>
                  </a:lnTo>
                  <a:lnTo>
                    <a:pt x="45" y="357"/>
                  </a:lnTo>
                  <a:lnTo>
                    <a:pt x="156" y="858"/>
                  </a:lnTo>
                  <a:lnTo>
                    <a:pt x="357" y="1682"/>
                  </a:lnTo>
                  <a:lnTo>
                    <a:pt x="423" y="1938"/>
                  </a:lnTo>
                  <a:lnTo>
                    <a:pt x="512" y="2194"/>
                  </a:lnTo>
                  <a:lnTo>
                    <a:pt x="624" y="2428"/>
                  </a:lnTo>
                  <a:lnTo>
                    <a:pt x="735" y="2650"/>
                  </a:lnTo>
                  <a:lnTo>
                    <a:pt x="858" y="2862"/>
                  </a:lnTo>
                  <a:lnTo>
                    <a:pt x="1002" y="3051"/>
                  </a:lnTo>
                  <a:lnTo>
                    <a:pt x="1158" y="3240"/>
                  </a:lnTo>
                  <a:lnTo>
                    <a:pt x="1325" y="3407"/>
                  </a:lnTo>
                  <a:lnTo>
                    <a:pt x="1503" y="3552"/>
                  </a:lnTo>
                  <a:lnTo>
                    <a:pt x="1693" y="3697"/>
                  </a:lnTo>
                  <a:lnTo>
                    <a:pt x="1904" y="3819"/>
                  </a:lnTo>
                  <a:lnTo>
                    <a:pt x="2127" y="3920"/>
                  </a:lnTo>
                  <a:lnTo>
                    <a:pt x="2361" y="4009"/>
                  </a:lnTo>
                  <a:lnTo>
                    <a:pt x="2605" y="4087"/>
                  </a:lnTo>
                  <a:lnTo>
                    <a:pt x="2873" y="4142"/>
                  </a:lnTo>
                  <a:lnTo>
                    <a:pt x="3151" y="4187"/>
                  </a:lnTo>
                  <a:lnTo>
                    <a:pt x="3385" y="4209"/>
                  </a:lnTo>
                  <a:lnTo>
                    <a:pt x="3641" y="4220"/>
                  </a:lnTo>
                  <a:lnTo>
                    <a:pt x="3886" y="4220"/>
                  </a:lnTo>
                  <a:lnTo>
                    <a:pt x="4142" y="4209"/>
                  </a:lnTo>
                  <a:lnTo>
                    <a:pt x="4387" y="4198"/>
                  </a:lnTo>
                  <a:lnTo>
                    <a:pt x="4632" y="4165"/>
                  </a:lnTo>
                  <a:lnTo>
                    <a:pt x="4888" y="4120"/>
                  </a:lnTo>
                  <a:lnTo>
                    <a:pt x="5133" y="4053"/>
                  </a:lnTo>
                  <a:lnTo>
                    <a:pt x="5367" y="3986"/>
                  </a:lnTo>
                  <a:lnTo>
                    <a:pt x="5600" y="3908"/>
                  </a:lnTo>
                  <a:lnTo>
                    <a:pt x="5834" y="3808"/>
                  </a:lnTo>
                  <a:lnTo>
                    <a:pt x="6046" y="3697"/>
                  </a:lnTo>
                  <a:lnTo>
                    <a:pt x="6257" y="3563"/>
                  </a:lnTo>
                  <a:lnTo>
                    <a:pt x="6458" y="3419"/>
                  </a:lnTo>
                  <a:lnTo>
                    <a:pt x="6658" y="3263"/>
                  </a:lnTo>
                  <a:lnTo>
                    <a:pt x="6825" y="3085"/>
                  </a:lnTo>
                  <a:lnTo>
                    <a:pt x="6970" y="2929"/>
                  </a:lnTo>
                  <a:lnTo>
                    <a:pt x="7092" y="2762"/>
                  </a:lnTo>
                  <a:lnTo>
                    <a:pt x="7204" y="2584"/>
                  </a:lnTo>
                  <a:lnTo>
                    <a:pt x="7304" y="2405"/>
                  </a:lnTo>
                  <a:lnTo>
                    <a:pt x="7359" y="2261"/>
                  </a:lnTo>
                  <a:lnTo>
                    <a:pt x="7415" y="2105"/>
                  </a:lnTo>
                  <a:lnTo>
                    <a:pt x="7471" y="1938"/>
                  </a:lnTo>
                  <a:lnTo>
                    <a:pt x="7526" y="1749"/>
                  </a:lnTo>
                  <a:lnTo>
                    <a:pt x="7615" y="1348"/>
                  </a:lnTo>
                  <a:lnTo>
                    <a:pt x="7693" y="958"/>
                  </a:lnTo>
                  <a:lnTo>
                    <a:pt x="7760" y="591"/>
                  </a:lnTo>
                  <a:lnTo>
                    <a:pt x="7805" y="290"/>
                  </a:lnTo>
                  <a:lnTo>
                    <a:pt x="78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362;p21">
              <a:extLst>
                <a:ext uri="{FF2B5EF4-FFF2-40B4-BE49-F238E27FC236}">
                  <a16:creationId xmlns:a16="http://schemas.microsoft.com/office/drawing/2014/main" id="{D1C2F526-037D-497C-9D56-BA9821786771}"/>
                </a:ext>
              </a:extLst>
            </p:cNvPr>
            <p:cNvSpPr/>
            <p:nvPr/>
          </p:nvSpPr>
          <p:spPr>
            <a:xfrm>
              <a:off x="7651879" y="2714683"/>
              <a:ext cx="12555" cy="5773"/>
            </a:xfrm>
            <a:custGeom>
              <a:avLst/>
              <a:gdLst/>
              <a:ahLst/>
              <a:cxnLst/>
              <a:rect l="l" t="t" r="r" b="b"/>
              <a:pathLst>
                <a:path w="535" h="246" extrusionOk="0">
                  <a:moveTo>
                    <a:pt x="123" y="0"/>
                  </a:moveTo>
                  <a:lnTo>
                    <a:pt x="79" y="11"/>
                  </a:lnTo>
                  <a:lnTo>
                    <a:pt x="45" y="45"/>
                  </a:lnTo>
                  <a:lnTo>
                    <a:pt x="12" y="78"/>
                  </a:lnTo>
                  <a:lnTo>
                    <a:pt x="1" y="123"/>
                  </a:lnTo>
                  <a:lnTo>
                    <a:pt x="12" y="167"/>
                  </a:lnTo>
                  <a:lnTo>
                    <a:pt x="34" y="212"/>
                  </a:lnTo>
                  <a:lnTo>
                    <a:pt x="79" y="234"/>
                  </a:lnTo>
                  <a:lnTo>
                    <a:pt x="123" y="245"/>
                  </a:lnTo>
                  <a:lnTo>
                    <a:pt x="413" y="245"/>
                  </a:lnTo>
                  <a:lnTo>
                    <a:pt x="457" y="234"/>
                  </a:lnTo>
                  <a:lnTo>
                    <a:pt x="490" y="212"/>
                  </a:lnTo>
                  <a:lnTo>
                    <a:pt x="513" y="190"/>
                  </a:lnTo>
                  <a:lnTo>
                    <a:pt x="535" y="156"/>
                  </a:lnTo>
                  <a:lnTo>
                    <a:pt x="535" y="134"/>
                  </a:lnTo>
                  <a:lnTo>
                    <a:pt x="524" y="100"/>
                  </a:lnTo>
                  <a:lnTo>
                    <a:pt x="479" y="56"/>
                  </a:lnTo>
                  <a:lnTo>
                    <a:pt x="435" y="34"/>
                  </a:lnTo>
                  <a:lnTo>
                    <a:pt x="390" y="11"/>
                  </a:lnTo>
                  <a:lnTo>
                    <a:pt x="335" y="0"/>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363;p21">
              <a:extLst>
                <a:ext uri="{FF2B5EF4-FFF2-40B4-BE49-F238E27FC236}">
                  <a16:creationId xmlns:a16="http://schemas.microsoft.com/office/drawing/2014/main" id="{B1A443A8-AEAB-4989-ACA4-E90518B0F976}"/>
                </a:ext>
              </a:extLst>
            </p:cNvPr>
            <p:cNvSpPr/>
            <p:nvPr/>
          </p:nvSpPr>
          <p:spPr>
            <a:xfrm>
              <a:off x="7678280" y="2706047"/>
              <a:ext cx="12555" cy="6829"/>
            </a:xfrm>
            <a:custGeom>
              <a:avLst/>
              <a:gdLst/>
              <a:ahLst/>
              <a:cxnLst/>
              <a:rect l="l" t="t" r="r" b="b"/>
              <a:pathLst>
                <a:path w="535" h="291" extrusionOk="0">
                  <a:moveTo>
                    <a:pt x="145" y="1"/>
                  </a:moveTo>
                  <a:lnTo>
                    <a:pt x="78" y="23"/>
                  </a:lnTo>
                  <a:lnTo>
                    <a:pt x="33" y="45"/>
                  </a:lnTo>
                  <a:lnTo>
                    <a:pt x="11" y="79"/>
                  </a:lnTo>
                  <a:lnTo>
                    <a:pt x="0" y="123"/>
                  </a:lnTo>
                  <a:lnTo>
                    <a:pt x="11" y="157"/>
                  </a:lnTo>
                  <a:lnTo>
                    <a:pt x="22" y="201"/>
                  </a:lnTo>
                  <a:lnTo>
                    <a:pt x="56" y="224"/>
                  </a:lnTo>
                  <a:lnTo>
                    <a:pt x="89" y="246"/>
                  </a:lnTo>
                  <a:lnTo>
                    <a:pt x="145" y="235"/>
                  </a:lnTo>
                  <a:lnTo>
                    <a:pt x="223" y="235"/>
                  </a:lnTo>
                  <a:lnTo>
                    <a:pt x="290" y="246"/>
                  </a:lnTo>
                  <a:lnTo>
                    <a:pt x="356" y="268"/>
                  </a:lnTo>
                  <a:lnTo>
                    <a:pt x="434" y="290"/>
                  </a:lnTo>
                  <a:lnTo>
                    <a:pt x="479" y="290"/>
                  </a:lnTo>
                  <a:lnTo>
                    <a:pt x="512" y="268"/>
                  </a:lnTo>
                  <a:lnTo>
                    <a:pt x="534" y="235"/>
                  </a:lnTo>
                  <a:lnTo>
                    <a:pt x="534" y="190"/>
                  </a:lnTo>
                  <a:lnTo>
                    <a:pt x="512" y="123"/>
                  </a:lnTo>
                  <a:lnTo>
                    <a:pt x="468" y="79"/>
                  </a:lnTo>
                  <a:lnTo>
                    <a:pt x="412" y="34"/>
                  </a:lnTo>
                  <a:lnTo>
                    <a:pt x="345" y="12"/>
                  </a:lnTo>
                  <a:lnTo>
                    <a:pt x="278" y="1"/>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364;p21">
              <a:extLst>
                <a:ext uri="{FF2B5EF4-FFF2-40B4-BE49-F238E27FC236}">
                  <a16:creationId xmlns:a16="http://schemas.microsoft.com/office/drawing/2014/main" id="{693AEA6F-496C-427D-B7B3-3BF485AD43F9}"/>
                </a:ext>
              </a:extLst>
            </p:cNvPr>
            <p:cNvSpPr/>
            <p:nvPr/>
          </p:nvSpPr>
          <p:spPr>
            <a:xfrm>
              <a:off x="7694473" y="2721465"/>
              <a:ext cx="8120" cy="7603"/>
            </a:xfrm>
            <a:custGeom>
              <a:avLst/>
              <a:gdLst/>
              <a:ahLst/>
              <a:cxnLst/>
              <a:rect l="l" t="t" r="r" b="b"/>
              <a:pathLst>
                <a:path w="346" h="324" extrusionOk="0">
                  <a:moveTo>
                    <a:pt x="234" y="1"/>
                  </a:moveTo>
                  <a:lnTo>
                    <a:pt x="201" y="12"/>
                  </a:lnTo>
                  <a:lnTo>
                    <a:pt x="156" y="23"/>
                  </a:lnTo>
                  <a:lnTo>
                    <a:pt x="123" y="45"/>
                  </a:lnTo>
                  <a:lnTo>
                    <a:pt x="56" y="112"/>
                  </a:lnTo>
                  <a:lnTo>
                    <a:pt x="11" y="190"/>
                  </a:lnTo>
                  <a:lnTo>
                    <a:pt x="0" y="223"/>
                  </a:lnTo>
                  <a:lnTo>
                    <a:pt x="0" y="257"/>
                  </a:lnTo>
                  <a:lnTo>
                    <a:pt x="23" y="279"/>
                  </a:lnTo>
                  <a:lnTo>
                    <a:pt x="45" y="312"/>
                  </a:lnTo>
                  <a:lnTo>
                    <a:pt x="78" y="324"/>
                  </a:lnTo>
                  <a:lnTo>
                    <a:pt x="112" y="312"/>
                  </a:lnTo>
                  <a:lnTo>
                    <a:pt x="145" y="301"/>
                  </a:lnTo>
                  <a:lnTo>
                    <a:pt x="167" y="279"/>
                  </a:lnTo>
                  <a:lnTo>
                    <a:pt x="201" y="235"/>
                  </a:lnTo>
                  <a:lnTo>
                    <a:pt x="245" y="201"/>
                  </a:lnTo>
                  <a:lnTo>
                    <a:pt x="290" y="168"/>
                  </a:lnTo>
                  <a:lnTo>
                    <a:pt x="334" y="123"/>
                  </a:lnTo>
                  <a:lnTo>
                    <a:pt x="345" y="90"/>
                  </a:lnTo>
                  <a:lnTo>
                    <a:pt x="334" y="56"/>
                  </a:lnTo>
                  <a:lnTo>
                    <a:pt x="312" y="23"/>
                  </a:lnTo>
                  <a:lnTo>
                    <a:pt x="290" y="12"/>
                  </a:lnTo>
                  <a:lnTo>
                    <a:pt x="234" y="1"/>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365;p21">
              <a:extLst>
                <a:ext uri="{FF2B5EF4-FFF2-40B4-BE49-F238E27FC236}">
                  <a16:creationId xmlns:a16="http://schemas.microsoft.com/office/drawing/2014/main" id="{37AB5210-37A0-41DB-8AC0-219109A18646}"/>
                </a:ext>
              </a:extLst>
            </p:cNvPr>
            <p:cNvSpPr/>
            <p:nvPr/>
          </p:nvSpPr>
          <p:spPr>
            <a:xfrm>
              <a:off x="7710407" y="2712595"/>
              <a:ext cx="8120" cy="5515"/>
            </a:xfrm>
            <a:custGeom>
              <a:avLst/>
              <a:gdLst/>
              <a:ahLst/>
              <a:cxnLst/>
              <a:rect l="l" t="t" r="r" b="b"/>
              <a:pathLst>
                <a:path w="346" h="235" extrusionOk="0">
                  <a:moveTo>
                    <a:pt x="123" y="0"/>
                  </a:moveTo>
                  <a:lnTo>
                    <a:pt x="56" y="22"/>
                  </a:lnTo>
                  <a:lnTo>
                    <a:pt x="23" y="67"/>
                  </a:lnTo>
                  <a:lnTo>
                    <a:pt x="0" y="112"/>
                  </a:lnTo>
                  <a:lnTo>
                    <a:pt x="0" y="134"/>
                  </a:lnTo>
                  <a:lnTo>
                    <a:pt x="0" y="167"/>
                  </a:lnTo>
                  <a:lnTo>
                    <a:pt x="23" y="189"/>
                  </a:lnTo>
                  <a:lnTo>
                    <a:pt x="45" y="212"/>
                  </a:lnTo>
                  <a:lnTo>
                    <a:pt x="90" y="234"/>
                  </a:lnTo>
                  <a:lnTo>
                    <a:pt x="234" y="234"/>
                  </a:lnTo>
                  <a:lnTo>
                    <a:pt x="279" y="223"/>
                  </a:lnTo>
                  <a:lnTo>
                    <a:pt x="312" y="201"/>
                  </a:lnTo>
                  <a:lnTo>
                    <a:pt x="334" y="167"/>
                  </a:lnTo>
                  <a:lnTo>
                    <a:pt x="346" y="134"/>
                  </a:lnTo>
                  <a:lnTo>
                    <a:pt x="346" y="89"/>
                  </a:lnTo>
                  <a:lnTo>
                    <a:pt x="334" y="56"/>
                  </a:lnTo>
                  <a:lnTo>
                    <a:pt x="301" y="34"/>
                  </a:lnTo>
                  <a:lnTo>
                    <a:pt x="268" y="11"/>
                  </a:lnTo>
                  <a:lnTo>
                    <a:pt x="190" y="0"/>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366;p21">
              <a:extLst>
                <a:ext uri="{FF2B5EF4-FFF2-40B4-BE49-F238E27FC236}">
                  <a16:creationId xmlns:a16="http://schemas.microsoft.com/office/drawing/2014/main" id="{E75F6458-7AD9-4010-987C-89ECA51EDD12}"/>
                </a:ext>
              </a:extLst>
            </p:cNvPr>
            <p:cNvSpPr/>
            <p:nvPr/>
          </p:nvSpPr>
          <p:spPr>
            <a:xfrm>
              <a:off x="7723737" y="2722780"/>
              <a:ext cx="4201" cy="3426"/>
            </a:xfrm>
            <a:custGeom>
              <a:avLst/>
              <a:gdLst/>
              <a:ahLst/>
              <a:cxnLst/>
              <a:rect l="l" t="t" r="r" b="b"/>
              <a:pathLst>
                <a:path w="179" h="146" extrusionOk="0">
                  <a:moveTo>
                    <a:pt x="56" y="0"/>
                  </a:moveTo>
                  <a:lnTo>
                    <a:pt x="34" y="12"/>
                  </a:lnTo>
                  <a:lnTo>
                    <a:pt x="11" y="23"/>
                  </a:lnTo>
                  <a:lnTo>
                    <a:pt x="0" y="45"/>
                  </a:lnTo>
                  <a:lnTo>
                    <a:pt x="0" y="67"/>
                  </a:lnTo>
                  <a:lnTo>
                    <a:pt x="0" y="89"/>
                  </a:lnTo>
                  <a:lnTo>
                    <a:pt x="11" y="101"/>
                  </a:lnTo>
                  <a:lnTo>
                    <a:pt x="34" y="112"/>
                  </a:lnTo>
                  <a:lnTo>
                    <a:pt x="56" y="123"/>
                  </a:lnTo>
                  <a:lnTo>
                    <a:pt x="67" y="123"/>
                  </a:lnTo>
                  <a:lnTo>
                    <a:pt x="89" y="134"/>
                  </a:lnTo>
                  <a:lnTo>
                    <a:pt x="100" y="145"/>
                  </a:lnTo>
                  <a:lnTo>
                    <a:pt x="156" y="145"/>
                  </a:lnTo>
                  <a:lnTo>
                    <a:pt x="167" y="123"/>
                  </a:lnTo>
                  <a:lnTo>
                    <a:pt x="178" y="101"/>
                  </a:lnTo>
                  <a:lnTo>
                    <a:pt x="167" y="56"/>
                  </a:lnTo>
                  <a:lnTo>
                    <a:pt x="134" y="23"/>
                  </a:lnTo>
                  <a:lnTo>
                    <a:pt x="100" y="12"/>
                  </a:lnTo>
                  <a:lnTo>
                    <a:pt x="56" y="0"/>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367;p21">
              <a:extLst>
                <a:ext uri="{FF2B5EF4-FFF2-40B4-BE49-F238E27FC236}">
                  <a16:creationId xmlns:a16="http://schemas.microsoft.com/office/drawing/2014/main" id="{6058DBA0-BF02-405C-8392-B6097E088256}"/>
                </a:ext>
              </a:extLst>
            </p:cNvPr>
            <p:cNvSpPr/>
            <p:nvPr/>
          </p:nvSpPr>
          <p:spPr>
            <a:xfrm>
              <a:off x="7620010" y="2713885"/>
              <a:ext cx="15442" cy="8660"/>
            </a:xfrm>
            <a:custGeom>
              <a:avLst/>
              <a:gdLst/>
              <a:ahLst/>
              <a:cxnLst/>
              <a:rect l="l" t="t" r="r" b="b"/>
              <a:pathLst>
                <a:path w="658" h="369" extrusionOk="0">
                  <a:moveTo>
                    <a:pt x="479" y="1"/>
                  </a:moveTo>
                  <a:lnTo>
                    <a:pt x="412" y="12"/>
                  </a:lnTo>
                  <a:lnTo>
                    <a:pt x="357" y="23"/>
                  </a:lnTo>
                  <a:lnTo>
                    <a:pt x="101" y="90"/>
                  </a:lnTo>
                  <a:lnTo>
                    <a:pt x="67" y="101"/>
                  </a:lnTo>
                  <a:lnTo>
                    <a:pt x="45" y="112"/>
                  </a:lnTo>
                  <a:lnTo>
                    <a:pt x="11" y="157"/>
                  </a:lnTo>
                  <a:lnTo>
                    <a:pt x="0" y="212"/>
                  </a:lnTo>
                  <a:lnTo>
                    <a:pt x="11" y="257"/>
                  </a:lnTo>
                  <a:lnTo>
                    <a:pt x="34" y="313"/>
                  </a:lnTo>
                  <a:lnTo>
                    <a:pt x="67" y="346"/>
                  </a:lnTo>
                  <a:lnTo>
                    <a:pt x="112" y="368"/>
                  </a:lnTo>
                  <a:lnTo>
                    <a:pt x="178" y="368"/>
                  </a:lnTo>
                  <a:lnTo>
                    <a:pt x="423" y="301"/>
                  </a:lnTo>
                  <a:lnTo>
                    <a:pt x="490" y="279"/>
                  </a:lnTo>
                  <a:lnTo>
                    <a:pt x="546" y="257"/>
                  </a:lnTo>
                  <a:lnTo>
                    <a:pt x="602" y="224"/>
                  </a:lnTo>
                  <a:lnTo>
                    <a:pt x="635" y="179"/>
                  </a:lnTo>
                  <a:lnTo>
                    <a:pt x="657" y="134"/>
                  </a:lnTo>
                  <a:lnTo>
                    <a:pt x="646" y="101"/>
                  </a:lnTo>
                  <a:lnTo>
                    <a:pt x="635" y="57"/>
                  </a:lnTo>
                  <a:lnTo>
                    <a:pt x="602" y="34"/>
                  </a:lnTo>
                  <a:lnTo>
                    <a:pt x="535" y="12"/>
                  </a:lnTo>
                  <a:lnTo>
                    <a:pt x="479" y="1"/>
                  </a:lnTo>
                  <a:close/>
                </a:path>
              </a:pathLst>
            </a:custGeom>
            <a:solidFill>
              <a:srgbClr val="D3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368;p21">
              <a:extLst>
                <a:ext uri="{FF2B5EF4-FFF2-40B4-BE49-F238E27FC236}">
                  <a16:creationId xmlns:a16="http://schemas.microsoft.com/office/drawing/2014/main" id="{E39D2AE0-BEC2-489F-AF50-8E4E51E22FA7}"/>
                </a:ext>
              </a:extLst>
            </p:cNvPr>
            <p:cNvSpPr/>
            <p:nvPr/>
          </p:nvSpPr>
          <p:spPr>
            <a:xfrm>
              <a:off x="7578731" y="2734020"/>
              <a:ext cx="124894" cy="96170"/>
            </a:xfrm>
            <a:custGeom>
              <a:avLst/>
              <a:gdLst/>
              <a:ahLst/>
              <a:cxnLst/>
              <a:rect l="l" t="t" r="r" b="b"/>
              <a:pathLst>
                <a:path w="5322" h="4098" extrusionOk="0">
                  <a:moveTo>
                    <a:pt x="0" y="0"/>
                  </a:moveTo>
                  <a:lnTo>
                    <a:pt x="45" y="234"/>
                  </a:lnTo>
                  <a:lnTo>
                    <a:pt x="156" y="735"/>
                  </a:lnTo>
                  <a:lnTo>
                    <a:pt x="357" y="1559"/>
                  </a:lnTo>
                  <a:lnTo>
                    <a:pt x="423" y="1815"/>
                  </a:lnTo>
                  <a:lnTo>
                    <a:pt x="512" y="2071"/>
                  </a:lnTo>
                  <a:lnTo>
                    <a:pt x="624" y="2305"/>
                  </a:lnTo>
                  <a:lnTo>
                    <a:pt x="735" y="2527"/>
                  </a:lnTo>
                  <a:lnTo>
                    <a:pt x="858" y="2739"/>
                  </a:lnTo>
                  <a:lnTo>
                    <a:pt x="1002" y="2928"/>
                  </a:lnTo>
                  <a:lnTo>
                    <a:pt x="1158" y="3117"/>
                  </a:lnTo>
                  <a:lnTo>
                    <a:pt x="1325" y="3284"/>
                  </a:lnTo>
                  <a:lnTo>
                    <a:pt x="1503" y="3429"/>
                  </a:lnTo>
                  <a:lnTo>
                    <a:pt x="1693" y="3574"/>
                  </a:lnTo>
                  <a:lnTo>
                    <a:pt x="1904" y="3696"/>
                  </a:lnTo>
                  <a:lnTo>
                    <a:pt x="2127" y="3797"/>
                  </a:lnTo>
                  <a:lnTo>
                    <a:pt x="2361" y="3886"/>
                  </a:lnTo>
                  <a:lnTo>
                    <a:pt x="2605" y="3964"/>
                  </a:lnTo>
                  <a:lnTo>
                    <a:pt x="2873" y="4019"/>
                  </a:lnTo>
                  <a:lnTo>
                    <a:pt x="3151" y="4064"/>
                  </a:lnTo>
                  <a:lnTo>
                    <a:pt x="3418" y="4086"/>
                  </a:lnTo>
                  <a:lnTo>
                    <a:pt x="3685" y="4097"/>
                  </a:lnTo>
                  <a:lnTo>
                    <a:pt x="3964" y="4097"/>
                  </a:lnTo>
                  <a:lnTo>
                    <a:pt x="4242" y="4086"/>
                  </a:lnTo>
                  <a:lnTo>
                    <a:pt x="4520" y="4053"/>
                  </a:lnTo>
                  <a:lnTo>
                    <a:pt x="4788" y="4008"/>
                  </a:lnTo>
                  <a:lnTo>
                    <a:pt x="5055" y="3941"/>
                  </a:lnTo>
                  <a:lnTo>
                    <a:pt x="5322" y="3875"/>
                  </a:lnTo>
                  <a:lnTo>
                    <a:pt x="5066" y="3863"/>
                  </a:lnTo>
                  <a:lnTo>
                    <a:pt x="4810" y="3841"/>
                  </a:lnTo>
                  <a:lnTo>
                    <a:pt x="4554" y="3819"/>
                  </a:lnTo>
                  <a:lnTo>
                    <a:pt x="4298" y="3785"/>
                  </a:lnTo>
                  <a:lnTo>
                    <a:pt x="4042" y="3741"/>
                  </a:lnTo>
                  <a:lnTo>
                    <a:pt x="3786" y="3685"/>
                  </a:lnTo>
                  <a:lnTo>
                    <a:pt x="3541" y="3618"/>
                  </a:lnTo>
                  <a:lnTo>
                    <a:pt x="3296" y="3541"/>
                  </a:lnTo>
                  <a:lnTo>
                    <a:pt x="3040" y="3440"/>
                  </a:lnTo>
                  <a:lnTo>
                    <a:pt x="2795" y="3340"/>
                  </a:lnTo>
                  <a:lnTo>
                    <a:pt x="2550" y="3207"/>
                  </a:lnTo>
                  <a:lnTo>
                    <a:pt x="2327" y="3062"/>
                  </a:lnTo>
                  <a:lnTo>
                    <a:pt x="2104" y="2906"/>
                  </a:lnTo>
                  <a:lnTo>
                    <a:pt x="1893" y="2739"/>
                  </a:lnTo>
                  <a:lnTo>
                    <a:pt x="1704" y="2550"/>
                  </a:lnTo>
                  <a:lnTo>
                    <a:pt x="1526" y="2338"/>
                  </a:lnTo>
                  <a:lnTo>
                    <a:pt x="1425" y="2205"/>
                  </a:lnTo>
                  <a:lnTo>
                    <a:pt x="1336" y="2071"/>
                  </a:lnTo>
                  <a:lnTo>
                    <a:pt x="1158" y="1793"/>
                  </a:lnTo>
                  <a:lnTo>
                    <a:pt x="1013" y="1503"/>
                  </a:lnTo>
                  <a:lnTo>
                    <a:pt x="869" y="1203"/>
                  </a:lnTo>
                  <a:lnTo>
                    <a:pt x="601" y="590"/>
                  </a:lnTo>
                  <a:lnTo>
                    <a:pt x="457" y="290"/>
                  </a:lnTo>
                  <a:lnTo>
                    <a:pt x="312" y="0"/>
                  </a:ln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369;p21">
              <a:extLst>
                <a:ext uri="{FF2B5EF4-FFF2-40B4-BE49-F238E27FC236}">
                  <a16:creationId xmlns:a16="http://schemas.microsoft.com/office/drawing/2014/main" id="{22DDC084-BFC1-4AFB-BE82-A3D5DF7185F1}"/>
                </a:ext>
              </a:extLst>
            </p:cNvPr>
            <p:cNvSpPr/>
            <p:nvPr/>
          </p:nvSpPr>
          <p:spPr>
            <a:xfrm>
              <a:off x="7632026" y="2824159"/>
              <a:ext cx="73430" cy="13071"/>
            </a:xfrm>
            <a:custGeom>
              <a:avLst/>
              <a:gdLst/>
              <a:ahLst/>
              <a:cxnLst/>
              <a:rect l="l" t="t" r="r" b="b"/>
              <a:pathLst>
                <a:path w="3129" h="557" extrusionOk="0">
                  <a:moveTo>
                    <a:pt x="0" y="0"/>
                  </a:moveTo>
                  <a:lnTo>
                    <a:pt x="12" y="267"/>
                  </a:lnTo>
                  <a:lnTo>
                    <a:pt x="23" y="401"/>
                  </a:lnTo>
                  <a:lnTo>
                    <a:pt x="45" y="523"/>
                  </a:lnTo>
                  <a:lnTo>
                    <a:pt x="390" y="546"/>
                  </a:lnTo>
                  <a:lnTo>
                    <a:pt x="780" y="557"/>
                  </a:lnTo>
                  <a:lnTo>
                    <a:pt x="2461" y="557"/>
                  </a:lnTo>
                  <a:lnTo>
                    <a:pt x="3129" y="535"/>
                  </a:lnTo>
                  <a:lnTo>
                    <a:pt x="3096" y="523"/>
                  </a:lnTo>
                  <a:lnTo>
                    <a:pt x="3040" y="501"/>
                  </a:lnTo>
                  <a:lnTo>
                    <a:pt x="2873" y="468"/>
                  </a:lnTo>
                  <a:lnTo>
                    <a:pt x="2795" y="434"/>
                  </a:lnTo>
                  <a:lnTo>
                    <a:pt x="2717" y="401"/>
                  </a:lnTo>
                  <a:lnTo>
                    <a:pt x="2661" y="368"/>
                  </a:lnTo>
                  <a:lnTo>
                    <a:pt x="2650" y="345"/>
                  </a:lnTo>
                  <a:lnTo>
                    <a:pt x="2639" y="323"/>
                  </a:lnTo>
                  <a:lnTo>
                    <a:pt x="2639" y="301"/>
                  </a:lnTo>
                  <a:lnTo>
                    <a:pt x="2650" y="278"/>
                  </a:lnTo>
                  <a:lnTo>
                    <a:pt x="2684" y="234"/>
                  </a:lnTo>
                  <a:lnTo>
                    <a:pt x="2750" y="189"/>
                  </a:lnTo>
                  <a:lnTo>
                    <a:pt x="2817" y="145"/>
                  </a:lnTo>
                  <a:lnTo>
                    <a:pt x="2962" y="67"/>
                  </a:lnTo>
                  <a:lnTo>
                    <a:pt x="3029" y="34"/>
                  </a:lnTo>
                  <a:lnTo>
                    <a:pt x="3029" y="34"/>
                  </a:lnTo>
                  <a:lnTo>
                    <a:pt x="2004" y="189"/>
                  </a:lnTo>
                  <a:lnTo>
                    <a:pt x="0" y="0"/>
                  </a:lnTo>
                  <a:close/>
                </a:path>
              </a:pathLst>
            </a:custGeom>
            <a:solidFill>
              <a:srgbClr val="C4D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370;p21">
              <a:extLst>
                <a:ext uri="{FF2B5EF4-FFF2-40B4-BE49-F238E27FC236}">
                  <a16:creationId xmlns:a16="http://schemas.microsoft.com/office/drawing/2014/main" id="{C3976678-5806-47A5-9C7C-CE54DE8DFFD1}"/>
                </a:ext>
              </a:extLst>
            </p:cNvPr>
            <p:cNvSpPr/>
            <p:nvPr/>
          </p:nvSpPr>
          <p:spPr>
            <a:xfrm>
              <a:off x="6581973" y="2856028"/>
              <a:ext cx="1545710" cy="55665"/>
            </a:xfrm>
            <a:custGeom>
              <a:avLst/>
              <a:gdLst/>
              <a:ahLst/>
              <a:cxnLst/>
              <a:rect l="l" t="t" r="r" b="b"/>
              <a:pathLst>
                <a:path w="65866" h="2372" extrusionOk="0">
                  <a:moveTo>
                    <a:pt x="1192" y="0"/>
                  </a:moveTo>
                  <a:lnTo>
                    <a:pt x="1069" y="12"/>
                  </a:lnTo>
                  <a:lnTo>
                    <a:pt x="947" y="23"/>
                  </a:lnTo>
                  <a:lnTo>
                    <a:pt x="835" y="56"/>
                  </a:lnTo>
                  <a:lnTo>
                    <a:pt x="724" y="101"/>
                  </a:lnTo>
                  <a:lnTo>
                    <a:pt x="624" y="145"/>
                  </a:lnTo>
                  <a:lnTo>
                    <a:pt x="524" y="201"/>
                  </a:lnTo>
                  <a:lnTo>
                    <a:pt x="434" y="268"/>
                  </a:lnTo>
                  <a:lnTo>
                    <a:pt x="345" y="346"/>
                  </a:lnTo>
                  <a:lnTo>
                    <a:pt x="279" y="435"/>
                  </a:lnTo>
                  <a:lnTo>
                    <a:pt x="201" y="524"/>
                  </a:lnTo>
                  <a:lnTo>
                    <a:pt x="145" y="624"/>
                  </a:lnTo>
                  <a:lnTo>
                    <a:pt x="100" y="724"/>
                  </a:lnTo>
                  <a:lnTo>
                    <a:pt x="56" y="835"/>
                  </a:lnTo>
                  <a:lnTo>
                    <a:pt x="23" y="947"/>
                  </a:lnTo>
                  <a:lnTo>
                    <a:pt x="11" y="1069"/>
                  </a:lnTo>
                  <a:lnTo>
                    <a:pt x="0" y="1192"/>
                  </a:lnTo>
                  <a:lnTo>
                    <a:pt x="11" y="1314"/>
                  </a:lnTo>
                  <a:lnTo>
                    <a:pt x="23" y="1425"/>
                  </a:lnTo>
                  <a:lnTo>
                    <a:pt x="56" y="1537"/>
                  </a:lnTo>
                  <a:lnTo>
                    <a:pt x="100" y="1648"/>
                  </a:lnTo>
                  <a:lnTo>
                    <a:pt x="145" y="1759"/>
                  </a:lnTo>
                  <a:lnTo>
                    <a:pt x="201" y="1849"/>
                  </a:lnTo>
                  <a:lnTo>
                    <a:pt x="279" y="1949"/>
                  </a:lnTo>
                  <a:lnTo>
                    <a:pt x="345" y="2027"/>
                  </a:lnTo>
                  <a:lnTo>
                    <a:pt x="434" y="2105"/>
                  </a:lnTo>
                  <a:lnTo>
                    <a:pt x="524" y="2171"/>
                  </a:lnTo>
                  <a:lnTo>
                    <a:pt x="624" y="2238"/>
                  </a:lnTo>
                  <a:lnTo>
                    <a:pt x="724" y="2283"/>
                  </a:lnTo>
                  <a:lnTo>
                    <a:pt x="835" y="2327"/>
                  </a:lnTo>
                  <a:lnTo>
                    <a:pt x="947" y="2350"/>
                  </a:lnTo>
                  <a:lnTo>
                    <a:pt x="1069" y="2372"/>
                  </a:lnTo>
                  <a:lnTo>
                    <a:pt x="64808" y="2372"/>
                  </a:lnTo>
                  <a:lnTo>
                    <a:pt x="64919" y="2350"/>
                  </a:lnTo>
                  <a:lnTo>
                    <a:pt x="65031" y="2327"/>
                  </a:lnTo>
                  <a:lnTo>
                    <a:pt x="65142" y="2283"/>
                  </a:lnTo>
                  <a:lnTo>
                    <a:pt x="65242" y="2238"/>
                  </a:lnTo>
                  <a:lnTo>
                    <a:pt x="65342" y="2171"/>
                  </a:lnTo>
                  <a:lnTo>
                    <a:pt x="65431" y="2105"/>
                  </a:lnTo>
                  <a:lnTo>
                    <a:pt x="65520" y="2027"/>
                  </a:lnTo>
                  <a:lnTo>
                    <a:pt x="65598" y="1949"/>
                  </a:lnTo>
                  <a:lnTo>
                    <a:pt x="65665" y="1849"/>
                  </a:lnTo>
                  <a:lnTo>
                    <a:pt x="65721" y="1759"/>
                  </a:lnTo>
                  <a:lnTo>
                    <a:pt x="65776" y="1648"/>
                  </a:lnTo>
                  <a:lnTo>
                    <a:pt x="65810" y="1537"/>
                  </a:lnTo>
                  <a:lnTo>
                    <a:pt x="65843" y="1425"/>
                  </a:lnTo>
                  <a:lnTo>
                    <a:pt x="65866" y="1314"/>
                  </a:lnTo>
                  <a:lnTo>
                    <a:pt x="65866" y="1192"/>
                  </a:lnTo>
                  <a:lnTo>
                    <a:pt x="65866" y="1069"/>
                  </a:lnTo>
                  <a:lnTo>
                    <a:pt x="65843" y="947"/>
                  </a:lnTo>
                  <a:lnTo>
                    <a:pt x="65810" y="835"/>
                  </a:lnTo>
                  <a:lnTo>
                    <a:pt x="65776" y="724"/>
                  </a:lnTo>
                  <a:lnTo>
                    <a:pt x="65721" y="624"/>
                  </a:lnTo>
                  <a:lnTo>
                    <a:pt x="65665" y="524"/>
                  </a:lnTo>
                  <a:lnTo>
                    <a:pt x="65598" y="435"/>
                  </a:lnTo>
                  <a:lnTo>
                    <a:pt x="65520" y="346"/>
                  </a:lnTo>
                  <a:lnTo>
                    <a:pt x="65431" y="268"/>
                  </a:lnTo>
                  <a:lnTo>
                    <a:pt x="65342" y="201"/>
                  </a:lnTo>
                  <a:lnTo>
                    <a:pt x="65242" y="145"/>
                  </a:lnTo>
                  <a:lnTo>
                    <a:pt x="65142" y="101"/>
                  </a:lnTo>
                  <a:lnTo>
                    <a:pt x="65031" y="56"/>
                  </a:lnTo>
                  <a:lnTo>
                    <a:pt x="64919" y="23"/>
                  </a:lnTo>
                  <a:lnTo>
                    <a:pt x="64808" y="12"/>
                  </a:lnTo>
                  <a:lnTo>
                    <a:pt x="646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371;p21">
              <a:extLst>
                <a:ext uri="{FF2B5EF4-FFF2-40B4-BE49-F238E27FC236}">
                  <a16:creationId xmlns:a16="http://schemas.microsoft.com/office/drawing/2014/main" id="{4DBEDF69-2D0B-4908-AC9A-61659ED58609}"/>
                </a:ext>
              </a:extLst>
            </p:cNvPr>
            <p:cNvSpPr/>
            <p:nvPr/>
          </p:nvSpPr>
          <p:spPr>
            <a:xfrm>
              <a:off x="6581973" y="2828595"/>
              <a:ext cx="1545710" cy="27457"/>
            </a:xfrm>
            <a:custGeom>
              <a:avLst/>
              <a:gdLst/>
              <a:ahLst/>
              <a:cxnLst/>
              <a:rect l="l" t="t" r="r" b="b"/>
              <a:pathLst>
                <a:path w="65866" h="1170" extrusionOk="0">
                  <a:moveTo>
                    <a:pt x="590" y="0"/>
                  </a:moveTo>
                  <a:lnTo>
                    <a:pt x="468" y="12"/>
                  </a:lnTo>
                  <a:lnTo>
                    <a:pt x="357" y="45"/>
                  </a:lnTo>
                  <a:lnTo>
                    <a:pt x="256" y="101"/>
                  </a:lnTo>
                  <a:lnTo>
                    <a:pt x="178" y="179"/>
                  </a:lnTo>
                  <a:lnTo>
                    <a:pt x="100" y="256"/>
                  </a:lnTo>
                  <a:lnTo>
                    <a:pt x="45" y="357"/>
                  </a:lnTo>
                  <a:lnTo>
                    <a:pt x="11" y="468"/>
                  </a:lnTo>
                  <a:lnTo>
                    <a:pt x="0" y="590"/>
                  </a:lnTo>
                  <a:lnTo>
                    <a:pt x="11" y="702"/>
                  </a:lnTo>
                  <a:lnTo>
                    <a:pt x="45" y="813"/>
                  </a:lnTo>
                  <a:lnTo>
                    <a:pt x="100" y="913"/>
                  </a:lnTo>
                  <a:lnTo>
                    <a:pt x="178" y="1002"/>
                  </a:lnTo>
                  <a:lnTo>
                    <a:pt x="256" y="1069"/>
                  </a:lnTo>
                  <a:lnTo>
                    <a:pt x="357" y="1125"/>
                  </a:lnTo>
                  <a:lnTo>
                    <a:pt x="468" y="1158"/>
                  </a:lnTo>
                  <a:lnTo>
                    <a:pt x="590" y="1169"/>
                  </a:lnTo>
                  <a:lnTo>
                    <a:pt x="65287" y="1169"/>
                  </a:lnTo>
                  <a:lnTo>
                    <a:pt x="65398" y="1158"/>
                  </a:lnTo>
                  <a:lnTo>
                    <a:pt x="65509" y="1125"/>
                  </a:lnTo>
                  <a:lnTo>
                    <a:pt x="65609" y="1069"/>
                  </a:lnTo>
                  <a:lnTo>
                    <a:pt x="65699" y="1002"/>
                  </a:lnTo>
                  <a:lnTo>
                    <a:pt x="65765" y="913"/>
                  </a:lnTo>
                  <a:lnTo>
                    <a:pt x="65821" y="813"/>
                  </a:lnTo>
                  <a:lnTo>
                    <a:pt x="65854" y="702"/>
                  </a:lnTo>
                  <a:lnTo>
                    <a:pt x="65866" y="590"/>
                  </a:lnTo>
                  <a:lnTo>
                    <a:pt x="65854" y="468"/>
                  </a:lnTo>
                  <a:lnTo>
                    <a:pt x="65821" y="357"/>
                  </a:lnTo>
                  <a:lnTo>
                    <a:pt x="65765" y="256"/>
                  </a:lnTo>
                  <a:lnTo>
                    <a:pt x="65699" y="179"/>
                  </a:lnTo>
                  <a:lnTo>
                    <a:pt x="65609" y="101"/>
                  </a:lnTo>
                  <a:lnTo>
                    <a:pt x="65509" y="45"/>
                  </a:lnTo>
                  <a:lnTo>
                    <a:pt x="65398" y="12"/>
                  </a:lnTo>
                  <a:lnTo>
                    <a:pt x="65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372;p21">
              <a:extLst>
                <a:ext uri="{FF2B5EF4-FFF2-40B4-BE49-F238E27FC236}">
                  <a16:creationId xmlns:a16="http://schemas.microsoft.com/office/drawing/2014/main" id="{07FEC3D8-91CB-4C3A-8B64-13811ACCE6A2}"/>
                </a:ext>
              </a:extLst>
            </p:cNvPr>
            <p:cNvSpPr/>
            <p:nvPr/>
          </p:nvSpPr>
          <p:spPr>
            <a:xfrm>
              <a:off x="7370481" y="2911669"/>
              <a:ext cx="34521" cy="1520905"/>
            </a:xfrm>
            <a:custGeom>
              <a:avLst/>
              <a:gdLst/>
              <a:ahLst/>
              <a:cxnLst/>
              <a:rect l="l" t="t" r="r" b="b"/>
              <a:pathLst>
                <a:path w="1471" h="64809" extrusionOk="0">
                  <a:moveTo>
                    <a:pt x="1" y="1"/>
                  </a:moveTo>
                  <a:lnTo>
                    <a:pt x="1" y="64808"/>
                  </a:lnTo>
                  <a:lnTo>
                    <a:pt x="1471" y="64808"/>
                  </a:lnTo>
                  <a:lnTo>
                    <a:pt x="14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373;p21">
              <a:extLst>
                <a:ext uri="{FF2B5EF4-FFF2-40B4-BE49-F238E27FC236}">
                  <a16:creationId xmlns:a16="http://schemas.microsoft.com/office/drawing/2014/main" id="{FD73E5DB-7C2D-4DCE-900B-76244D910EA9}"/>
                </a:ext>
              </a:extLst>
            </p:cNvPr>
            <p:cNvSpPr/>
            <p:nvPr/>
          </p:nvSpPr>
          <p:spPr>
            <a:xfrm>
              <a:off x="7230966" y="4104124"/>
              <a:ext cx="139538" cy="328451"/>
            </a:xfrm>
            <a:custGeom>
              <a:avLst/>
              <a:gdLst/>
              <a:ahLst/>
              <a:cxnLst/>
              <a:rect l="l" t="t" r="r" b="b"/>
              <a:pathLst>
                <a:path w="5946" h="13996" fill="none" extrusionOk="0">
                  <a:moveTo>
                    <a:pt x="79" y="13995"/>
                  </a:moveTo>
                  <a:lnTo>
                    <a:pt x="79" y="13995"/>
                  </a:lnTo>
                  <a:lnTo>
                    <a:pt x="67" y="13850"/>
                  </a:lnTo>
                  <a:lnTo>
                    <a:pt x="45" y="13450"/>
                  </a:lnTo>
                  <a:lnTo>
                    <a:pt x="12" y="12815"/>
                  </a:lnTo>
                  <a:lnTo>
                    <a:pt x="1" y="11991"/>
                  </a:lnTo>
                  <a:lnTo>
                    <a:pt x="12" y="11524"/>
                  </a:lnTo>
                  <a:lnTo>
                    <a:pt x="23" y="11023"/>
                  </a:lnTo>
                  <a:lnTo>
                    <a:pt x="45" y="10477"/>
                  </a:lnTo>
                  <a:lnTo>
                    <a:pt x="79" y="9920"/>
                  </a:lnTo>
                  <a:lnTo>
                    <a:pt x="123" y="9330"/>
                  </a:lnTo>
                  <a:lnTo>
                    <a:pt x="190" y="8729"/>
                  </a:lnTo>
                  <a:lnTo>
                    <a:pt x="268" y="8117"/>
                  </a:lnTo>
                  <a:lnTo>
                    <a:pt x="368" y="7493"/>
                  </a:lnTo>
                  <a:lnTo>
                    <a:pt x="479" y="6870"/>
                  </a:lnTo>
                  <a:lnTo>
                    <a:pt x="624" y="6246"/>
                  </a:lnTo>
                  <a:lnTo>
                    <a:pt x="791" y="5623"/>
                  </a:lnTo>
                  <a:lnTo>
                    <a:pt x="891" y="5311"/>
                  </a:lnTo>
                  <a:lnTo>
                    <a:pt x="992" y="5011"/>
                  </a:lnTo>
                  <a:lnTo>
                    <a:pt x="1092" y="4710"/>
                  </a:lnTo>
                  <a:lnTo>
                    <a:pt x="1203" y="4409"/>
                  </a:lnTo>
                  <a:lnTo>
                    <a:pt x="1326" y="4120"/>
                  </a:lnTo>
                  <a:lnTo>
                    <a:pt x="1459" y="3830"/>
                  </a:lnTo>
                  <a:lnTo>
                    <a:pt x="1593" y="3552"/>
                  </a:lnTo>
                  <a:lnTo>
                    <a:pt x="1737" y="3274"/>
                  </a:lnTo>
                  <a:lnTo>
                    <a:pt x="1893" y="3006"/>
                  </a:lnTo>
                  <a:lnTo>
                    <a:pt x="2049" y="2750"/>
                  </a:lnTo>
                  <a:lnTo>
                    <a:pt x="2216" y="2494"/>
                  </a:lnTo>
                  <a:lnTo>
                    <a:pt x="2394" y="2249"/>
                  </a:lnTo>
                  <a:lnTo>
                    <a:pt x="2584" y="2016"/>
                  </a:lnTo>
                  <a:lnTo>
                    <a:pt x="2784" y="1782"/>
                  </a:lnTo>
                  <a:lnTo>
                    <a:pt x="2984" y="1570"/>
                  </a:lnTo>
                  <a:lnTo>
                    <a:pt x="3207" y="1359"/>
                  </a:lnTo>
                  <a:lnTo>
                    <a:pt x="3430" y="1169"/>
                  </a:lnTo>
                  <a:lnTo>
                    <a:pt x="3664" y="980"/>
                  </a:lnTo>
                  <a:lnTo>
                    <a:pt x="3908" y="813"/>
                  </a:lnTo>
                  <a:lnTo>
                    <a:pt x="4176" y="646"/>
                  </a:lnTo>
                  <a:lnTo>
                    <a:pt x="4443" y="501"/>
                  </a:lnTo>
                  <a:lnTo>
                    <a:pt x="4721" y="379"/>
                  </a:lnTo>
                  <a:lnTo>
                    <a:pt x="5011" y="257"/>
                  </a:lnTo>
                  <a:lnTo>
                    <a:pt x="5311" y="156"/>
                  </a:lnTo>
                  <a:lnTo>
                    <a:pt x="5623" y="67"/>
                  </a:lnTo>
                  <a:lnTo>
                    <a:pt x="5946" y="0"/>
                  </a:lnTo>
                </a:path>
              </a:pathLst>
            </a:custGeom>
            <a:solidFill>
              <a:schemeClr val="accent4"/>
            </a:solidFill>
            <a:ln w="20050" cap="rnd" cmpd="sng">
              <a:solidFill>
                <a:srgbClr val="9976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957;p72">
            <a:extLst>
              <a:ext uri="{FF2B5EF4-FFF2-40B4-BE49-F238E27FC236}">
                <a16:creationId xmlns:a16="http://schemas.microsoft.com/office/drawing/2014/main" id="{6BF855EB-772B-47A4-89AD-404272AAE40E}"/>
              </a:ext>
            </a:extLst>
          </p:cNvPr>
          <p:cNvSpPr txBox="1">
            <a:spLocks/>
          </p:cNvSpPr>
          <p:nvPr/>
        </p:nvSpPr>
        <p:spPr>
          <a:xfrm>
            <a:off x="673768" y="1830604"/>
            <a:ext cx="7796463" cy="14822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BBC1"/>
              </a:buClr>
              <a:buSzPts val="2700"/>
              <a:buFont typeface="Roboto"/>
              <a:buNone/>
              <a:defRPr sz="2700" b="1" i="0" u="none" strike="noStrike" cap="none">
                <a:solidFill>
                  <a:schemeClr val="accent5"/>
                </a:solidFill>
                <a:latin typeface="Roboto"/>
                <a:ea typeface="Roboto"/>
                <a:cs typeface="Roboto"/>
                <a:sym typeface="Roboto"/>
              </a:defRPr>
            </a:lvl1pPr>
            <a:lvl2pPr marR="0" lvl="1"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1400"/>
              <a:buFont typeface="Roboto"/>
              <a:buNone/>
              <a:defRPr sz="1400" b="1" i="0" u="none" strike="noStrike" cap="none">
                <a:solidFill>
                  <a:schemeClr val="dk2"/>
                </a:solidFill>
                <a:latin typeface="Roboto"/>
                <a:ea typeface="Roboto"/>
                <a:cs typeface="Roboto"/>
                <a:sym typeface="Roboto"/>
              </a:defRPr>
            </a:lvl9pPr>
          </a:lstStyle>
          <a:p>
            <a:pPr algn="ctr"/>
            <a:r>
              <a:rPr lang="en-US" sz="8800" dirty="0">
                <a:solidFill>
                  <a:schemeClr val="accent1"/>
                </a:solidFill>
                <a:effectLst>
                  <a:outerShdw blurRad="38100" dist="38100" dir="2700000" algn="tl">
                    <a:srgbClr val="000000">
                      <a:alpha val="43137"/>
                    </a:srgbClr>
                  </a:outerShdw>
                </a:effectLst>
                <a:latin typeface="+mj-lt"/>
              </a:rPr>
              <a:t>Project Demo</a:t>
            </a:r>
          </a:p>
        </p:txBody>
      </p:sp>
      <p:sp>
        <p:nvSpPr>
          <p:cNvPr id="10" name="Google Shape;4074;p74">
            <a:extLst>
              <a:ext uri="{FF2B5EF4-FFF2-40B4-BE49-F238E27FC236}">
                <a16:creationId xmlns:a16="http://schemas.microsoft.com/office/drawing/2014/main" id="{C444CE99-F0BD-446F-90FE-C6EA4AA0821E}"/>
              </a:ext>
            </a:extLst>
          </p:cNvPr>
          <p:cNvSpPr/>
          <p:nvPr/>
        </p:nvSpPr>
        <p:spPr>
          <a:xfrm>
            <a:off x="-1140294" y="-977031"/>
            <a:ext cx="2478206" cy="2343818"/>
          </a:xfrm>
          <a:custGeom>
            <a:avLst/>
            <a:gdLst/>
            <a:ahLst/>
            <a:cxnLst/>
            <a:rect l="l" t="t" r="r" b="b"/>
            <a:pathLst>
              <a:path w="13667" h="13620" extrusionOk="0">
                <a:moveTo>
                  <a:pt x="6798" y="4103"/>
                </a:moveTo>
                <a:cubicBezTo>
                  <a:pt x="8300" y="4103"/>
                  <a:pt x="9493" y="5295"/>
                  <a:pt x="9493" y="6798"/>
                </a:cubicBezTo>
                <a:cubicBezTo>
                  <a:pt x="9493" y="8277"/>
                  <a:pt x="8300" y="9469"/>
                  <a:pt x="6798" y="9469"/>
                </a:cubicBezTo>
                <a:cubicBezTo>
                  <a:pt x="5319" y="9469"/>
                  <a:pt x="4127" y="8277"/>
                  <a:pt x="4127" y="6798"/>
                </a:cubicBezTo>
                <a:cubicBezTo>
                  <a:pt x="4127" y="5295"/>
                  <a:pt x="5319" y="4103"/>
                  <a:pt x="6798" y="4103"/>
                </a:cubicBezTo>
                <a:close/>
                <a:moveTo>
                  <a:pt x="5319" y="1"/>
                </a:moveTo>
                <a:lnTo>
                  <a:pt x="5319" y="215"/>
                </a:lnTo>
                <a:lnTo>
                  <a:pt x="5319" y="1909"/>
                </a:lnTo>
                <a:cubicBezTo>
                  <a:pt x="5009" y="2004"/>
                  <a:pt x="4723" y="2123"/>
                  <a:pt x="4413" y="2266"/>
                </a:cubicBezTo>
                <a:lnTo>
                  <a:pt x="3220" y="1074"/>
                </a:lnTo>
                <a:lnTo>
                  <a:pt x="3077" y="931"/>
                </a:lnTo>
                <a:lnTo>
                  <a:pt x="2934" y="1074"/>
                </a:lnTo>
                <a:lnTo>
                  <a:pt x="1145" y="2863"/>
                </a:lnTo>
                <a:lnTo>
                  <a:pt x="1002" y="3006"/>
                </a:lnTo>
                <a:lnTo>
                  <a:pt x="1145" y="3149"/>
                </a:lnTo>
                <a:lnTo>
                  <a:pt x="2290" y="4318"/>
                </a:lnTo>
                <a:cubicBezTo>
                  <a:pt x="2123" y="4628"/>
                  <a:pt x="2004" y="4938"/>
                  <a:pt x="1885" y="5295"/>
                </a:cubicBezTo>
                <a:lnTo>
                  <a:pt x="1" y="5295"/>
                </a:lnTo>
                <a:lnTo>
                  <a:pt x="1" y="5510"/>
                </a:lnTo>
                <a:lnTo>
                  <a:pt x="1" y="8038"/>
                </a:lnTo>
                <a:lnTo>
                  <a:pt x="1" y="8253"/>
                </a:lnTo>
                <a:lnTo>
                  <a:pt x="1861" y="8253"/>
                </a:lnTo>
                <a:cubicBezTo>
                  <a:pt x="1980" y="8611"/>
                  <a:pt x="2099" y="8968"/>
                  <a:pt x="2290" y="9302"/>
                </a:cubicBezTo>
                <a:lnTo>
                  <a:pt x="1145" y="10447"/>
                </a:lnTo>
                <a:lnTo>
                  <a:pt x="1002" y="10614"/>
                </a:lnTo>
                <a:lnTo>
                  <a:pt x="1145" y="10757"/>
                </a:lnTo>
                <a:lnTo>
                  <a:pt x="2934" y="12546"/>
                </a:lnTo>
                <a:lnTo>
                  <a:pt x="3077" y="12689"/>
                </a:lnTo>
                <a:lnTo>
                  <a:pt x="3220" y="12546"/>
                </a:lnTo>
                <a:lnTo>
                  <a:pt x="4413" y="11353"/>
                </a:lnTo>
                <a:cubicBezTo>
                  <a:pt x="4723" y="11497"/>
                  <a:pt x="5057" y="11640"/>
                  <a:pt x="5367" y="11735"/>
                </a:cubicBezTo>
                <a:lnTo>
                  <a:pt x="5367" y="13405"/>
                </a:lnTo>
                <a:lnTo>
                  <a:pt x="5367" y="13619"/>
                </a:lnTo>
                <a:lnTo>
                  <a:pt x="8324" y="13619"/>
                </a:lnTo>
                <a:lnTo>
                  <a:pt x="8324" y="13405"/>
                </a:lnTo>
                <a:lnTo>
                  <a:pt x="8324" y="11687"/>
                </a:lnTo>
                <a:cubicBezTo>
                  <a:pt x="8634" y="11592"/>
                  <a:pt x="8921" y="11473"/>
                  <a:pt x="9183" y="11330"/>
                </a:cubicBezTo>
                <a:lnTo>
                  <a:pt x="10423" y="12546"/>
                </a:lnTo>
                <a:lnTo>
                  <a:pt x="10566" y="12689"/>
                </a:lnTo>
                <a:lnTo>
                  <a:pt x="10709" y="12546"/>
                </a:lnTo>
                <a:lnTo>
                  <a:pt x="12498" y="10757"/>
                </a:lnTo>
                <a:lnTo>
                  <a:pt x="12641" y="10614"/>
                </a:lnTo>
                <a:lnTo>
                  <a:pt x="12498" y="10471"/>
                </a:lnTo>
                <a:lnTo>
                  <a:pt x="11282" y="9231"/>
                </a:lnTo>
                <a:cubicBezTo>
                  <a:pt x="11425" y="8945"/>
                  <a:pt x="11568" y="8635"/>
                  <a:pt x="11663" y="8324"/>
                </a:cubicBezTo>
                <a:lnTo>
                  <a:pt x="13667" y="8324"/>
                </a:lnTo>
                <a:lnTo>
                  <a:pt x="13667" y="8110"/>
                </a:lnTo>
                <a:lnTo>
                  <a:pt x="13667" y="5582"/>
                </a:lnTo>
                <a:lnTo>
                  <a:pt x="13667" y="5367"/>
                </a:lnTo>
                <a:lnTo>
                  <a:pt x="11735" y="5367"/>
                </a:lnTo>
                <a:cubicBezTo>
                  <a:pt x="11640" y="5009"/>
                  <a:pt x="11496" y="4675"/>
                  <a:pt x="11306" y="4389"/>
                </a:cubicBezTo>
                <a:lnTo>
                  <a:pt x="12522" y="3149"/>
                </a:lnTo>
                <a:lnTo>
                  <a:pt x="12689" y="3006"/>
                </a:lnTo>
                <a:lnTo>
                  <a:pt x="12522" y="2863"/>
                </a:lnTo>
                <a:lnTo>
                  <a:pt x="10733" y="1074"/>
                </a:lnTo>
                <a:lnTo>
                  <a:pt x="10590" y="931"/>
                </a:lnTo>
                <a:lnTo>
                  <a:pt x="10447" y="1074"/>
                </a:lnTo>
                <a:lnTo>
                  <a:pt x="9231" y="2290"/>
                </a:lnTo>
                <a:cubicBezTo>
                  <a:pt x="8921" y="2147"/>
                  <a:pt x="8587" y="2004"/>
                  <a:pt x="8277" y="1909"/>
                </a:cubicBezTo>
                <a:lnTo>
                  <a:pt x="8277" y="215"/>
                </a:lnTo>
                <a:lnTo>
                  <a:pt x="82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4074;p74">
            <a:extLst>
              <a:ext uri="{FF2B5EF4-FFF2-40B4-BE49-F238E27FC236}">
                <a16:creationId xmlns:a16="http://schemas.microsoft.com/office/drawing/2014/main" id="{3386DD87-4EDD-4160-A916-E110D690D75A}"/>
              </a:ext>
            </a:extLst>
          </p:cNvPr>
          <p:cNvSpPr/>
          <p:nvPr/>
        </p:nvSpPr>
        <p:spPr>
          <a:xfrm>
            <a:off x="303496" y="67243"/>
            <a:ext cx="1344007" cy="1299544"/>
          </a:xfrm>
          <a:custGeom>
            <a:avLst/>
            <a:gdLst/>
            <a:ahLst/>
            <a:cxnLst/>
            <a:rect l="l" t="t" r="r" b="b"/>
            <a:pathLst>
              <a:path w="13667" h="13620" extrusionOk="0">
                <a:moveTo>
                  <a:pt x="6798" y="4103"/>
                </a:moveTo>
                <a:cubicBezTo>
                  <a:pt x="8300" y="4103"/>
                  <a:pt x="9493" y="5295"/>
                  <a:pt x="9493" y="6798"/>
                </a:cubicBezTo>
                <a:cubicBezTo>
                  <a:pt x="9493" y="8277"/>
                  <a:pt x="8300" y="9469"/>
                  <a:pt x="6798" y="9469"/>
                </a:cubicBezTo>
                <a:cubicBezTo>
                  <a:pt x="5319" y="9469"/>
                  <a:pt x="4127" y="8277"/>
                  <a:pt x="4127" y="6798"/>
                </a:cubicBezTo>
                <a:cubicBezTo>
                  <a:pt x="4127" y="5295"/>
                  <a:pt x="5319" y="4103"/>
                  <a:pt x="6798" y="4103"/>
                </a:cubicBezTo>
                <a:close/>
                <a:moveTo>
                  <a:pt x="5319" y="1"/>
                </a:moveTo>
                <a:lnTo>
                  <a:pt x="5319" y="215"/>
                </a:lnTo>
                <a:lnTo>
                  <a:pt x="5319" y="1909"/>
                </a:lnTo>
                <a:cubicBezTo>
                  <a:pt x="5009" y="2004"/>
                  <a:pt x="4723" y="2123"/>
                  <a:pt x="4413" y="2266"/>
                </a:cubicBezTo>
                <a:lnTo>
                  <a:pt x="3220" y="1074"/>
                </a:lnTo>
                <a:lnTo>
                  <a:pt x="3077" y="931"/>
                </a:lnTo>
                <a:lnTo>
                  <a:pt x="2934" y="1074"/>
                </a:lnTo>
                <a:lnTo>
                  <a:pt x="1145" y="2863"/>
                </a:lnTo>
                <a:lnTo>
                  <a:pt x="1002" y="3006"/>
                </a:lnTo>
                <a:lnTo>
                  <a:pt x="1145" y="3149"/>
                </a:lnTo>
                <a:lnTo>
                  <a:pt x="2290" y="4318"/>
                </a:lnTo>
                <a:cubicBezTo>
                  <a:pt x="2123" y="4628"/>
                  <a:pt x="2004" y="4938"/>
                  <a:pt x="1885" y="5295"/>
                </a:cubicBezTo>
                <a:lnTo>
                  <a:pt x="1" y="5295"/>
                </a:lnTo>
                <a:lnTo>
                  <a:pt x="1" y="5510"/>
                </a:lnTo>
                <a:lnTo>
                  <a:pt x="1" y="8038"/>
                </a:lnTo>
                <a:lnTo>
                  <a:pt x="1" y="8253"/>
                </a:lnTo>
                <a:lnTo>
                  <a:pt x="1861" y="8253"/>
                </a:lnTo>
                <a:cubicBezTo>
                  <a:pt x="1980" y="8611"/>
                  <a:pt x="2099" y="8968"/>
                  <a:pt x="2290" y="9302"/>
                </a:cubicBezTo>
                <a:lnTo>
                  <a:pt x="1145" y="10447"/>
                </a:lnTo>
                <a:lnTo>
                  <a:pt x="1002" y="10614"/>
                </a:lnTo>
                <a:lnTo>
                  <a:pt x="1145" y="10757"/>
                </a:lnTo>
                <a:lnTo>
                  <a:pt x="2934" y="12546"/>
                </a:lnTo>
                <a:lnTo>
                  <a:pt x="3077" y="12689"/>
                </a:lnTo>
                <a:lnTo>
                  <a:pt x="3220" y="12546"/>
                </a:lnTo>
                <a:lnTo>
                  <a:pt x="4413" y="11353"/>
                </a:lnTo>
                <a:cubicBezTo>
                  <a:pt x="4723" y="11497"/>
                  <a:pt x="5057" y="11640"/>
                  <a:pt x="5367" y="11735"/>
                </a:cubicBezTo>
                <a:lnTo>
                  <a:pt x="5367" y="13405"/>
                </a:lnTo>
                <a:lnTo>
                  <a:pt x="5367" y="13619"/>
                </a:lnTo>
                <a:lnTo>
                  <a:pt x="8324" y="13619"/>
                </a:lnTo>
                <a:lnTo>
                  <a:pt x="8324" y="13405"/>
                </a:lnTo>
                <a:lnTo>
                  <a:pt x="8324" y="11687"/>
                </a:lnTo>
                <a:cubicBezTo>
                  <a:pt x="8634" y="11592"/>
                  <a:pt x="8921" y="11473"/>
                  <a:pt x="9183" y="11330"/>
                </a:cubicBezTo>
                <a:lnTo>
                  <a:pt x="10423" y="12546"/>
                </a:lnTo>
                <a:lnTo>
                  <a:pt x="10566" y="12689"/>
                </a:lnTo>
                <a:lnTo>
                  <a:pt x="10709" y="12546"/>
                </a:lnTo>
                <a:lnTo>
                  <a:pt x="12498" y="10757"/>
                </a:lnTo>
                <a:lnTo>
                  <a:pt x="12641" y="10614"/>
                </a:lnTo>
                <a:lnTo>
                  <a:pt x="12498" y="10471"/>
                </a:lnTo>
                <a:lnTo>
                  <a:pt x="11282" y="9231"/>
                </a:lnTo>
                <a:cubicBezTo>
                  <a:pt x="11425" y="8945"/>
                  <a:pt x="11568" y="8635"/>
                  <a:pt x="11663" y="8324"/>
                </a:cubicBezTo>
                <a:lnTo>
                  <a:pt x="13667" y="8324"/>
                </a:lnTo>
                <a:lnTo>
                  <a:pt x="13667" y="8110"/>
                </a:lnTo>
                <a:lnTo>
                  <a:pt x="13667" y="5582"/>
                </a:lnTo>
                <a:lnTo>
                  <a:pt x="13667" y="5367"/>
                </a:lnTo>
                <a:lnTo>
                  <a:pt x="11735" y="5367"/>
                </a:lnTo>
                <a:cubicBezTo>
                  <a:pt x="11640" y="5009"/>
                  <a:pt x="11496" y="4675"/>
                  <a:pt x="11306" y="4389"/>
                </a:cubicBezTo>
                <a:lnTo>
                  <a:pt x="12522" y="3149"/>
                </a:lnTo>
                <a:lnTo>
                  <a:pt x="12689" y="3006"/>
                </a:lnTo>
                <a:lnTo>
                  <a:pt x="12522" y="2863"/>
                </a:lnTo>
                <a:lnTo>
                  <a:pt x="10733" y="1074"/>
                </a:lnTo>
                <a:lnTo>
                  <a:pt x="10590" y="931"/>
                </a:lnTo>
                <a:lnTo>
                  <a:pt x="10447" y="1074"/>
                </a:lnTo>
                <a:lnTo>
                  <a:pt x="9231" y="2290"/>
                </a:lnTo>
                <a:cubicBezTo>
                  <a:pt x="8921" y="2147"/>
                  <a:pt x="8587" y="2004"/>
                  <a:pt x="8277" y="1909"/>
                </a:cubicBezTo>
                <a:lnTo>
                  <a:pt x="8277" y="215"/>
                </a:lnTo>
                <a:lnTo>
                  <a:pt x="8277"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4074;p74">
            <a:extLst>
              <a:ext uri="{FF2B5EF4-FFF2-40B4-BE49-F238E27FC236}">
                <a16:creationId xmlns:a16="http://schemas.microsoft.com/office/drawing/2014/main" id="{A6CB8340-1BEB-4F3E-BB2E-1347997914C7}"/>
              </a:ext>
            </a:extLst>
          </p:cNvPr>
          <p:cNvSpPr/>
          <p:nvPr/>
        </p:nvSpPr>
        <p:spPr>
          <a:xfrm>
            <a:off x="8090333" y="4156110"/>
            <a:ext cx="1344007" cy="1299544"/>
          </a:xfrm>
          <a:custGeom>
            <a:avLst/>
            <a:gdLst/>
            <a:ahLst/>
            <a:cxnLst/>
            <a:rect l="l" t="t" r="r" b="b"/>
            <a:pathLst>
              <a:path w="13667" h="13620" extrusionOk="0">
                <a:moveTo>
                  <a:pt x="6798" y="4103"/>
                </a:moveTo>
                <a:cubicBezTo>
                  <a:pt x="8300" y="4103"/>
                  <a:pt x="9493" y="5295"/>
                  <a:pt x="9493" y="6798"/>
                </a:cubicBezTo>
                <a:cubicBezTo>
                  <a:pt x="9493" y="8277"/>
                  <a:pt x="8300" y="9469"/>
                  <a:pt x="6798" y="9469"/>
                </a:cubicBezTo>
                <a:cubicBezTo>
                  <a:pt x="5319" y="9469"/>
                  <a:pt x="4127" y="8277"/>
                  <a:pt x="4127" y="6798"/>
                </a:cubicBezTo>
                <a:cubicBezTo>
                  <a:pt x="4127" y="5295"/>
                  <a:pt x="5319" y="4103"/>
                  <a:pt x="6798" y="4103"/>
                </a:cubicBezTo>
                <a:close/>
                <a:moveTo>
                  <a:pt x="5319" y="1"/>
                </a:moveTo>
                <a:lnTo>
                  <a:pt x="5319" y="215"/>
                </a:lnTo>
                <a:lnTo>
                  <a:pt x="5319" y="1909"/>
                </a:lnTo>
                <a:cubicBezTo>
                  <a:pt x="5009" y="2004"/>
                  <a:pt x="4723" y="2123"/>
                  <a:pt x="4413" y="2266"/>
                </a:cubicBezTo>
                <a:lnTo>
                  <a:pt x="3220" y="1074"/>
                </a:lnTo>
                <a:lnTo>
                  <a:pt x="3077" y="931"/>
                </a:lnTo>
                <a:lnTo>
                  <a:pt x="2934" y="1074"/>
                </a:lnTo>
                <a:lnTo>
                  <a:pt x="1145" y="2863"/>
                </a:lnTo>
                <a:lnTo>
                  <a:pt x="1002" y="3006"/>
                </a:lnTo>
                <a:lnTo>
                  <a:pt x="1145" y="3149"/>
                </a:lnTo>
                <a:lnTo>
                  <a:pt x="2290" y="4318"/>
                </a:lnTo>
                <a:cubicBezTo>
                  <a:pt x="2123" y="4628"/>
                  <a:pt x="2004" y="4938"/>
                  <a:pt x="1885" y="5295"/>
                </a:cubicBezTo>
                <a:lnTo>
                  <a:pt x="1" y="5295"/>
                </a:lnTo>
                <a:lnTo>
                  <a:pt x="1" y="5510"/>
                </a:lnTo>
                <a:lnTo>
                  <a:pt x="1" y="8038"/>
                </a:lnTo>
                <a:lnTo>
                  <a:pt x="1" y="8253"/>
                </a:lnTo>
                <a:lnTo>
                  <a:pt x="1861" y="8253"/>
                </a:lnTo>
                <a:cubicBezTo>
                  <a:pt x="1980" y="8611"/>
                  <a:pt x="2099" y="8968"/>
                  <a:pt x="2290" y="9302"/>
                </a:cubicBezTo>
                <a:lnTo>
                  <a:pt x="1145" y="10447"/>
                </a:lnTo>
                <a:lnTo>
                  <a:pt x="1002" y="10614"/>
                </a:lnTo>
                <a:lnTo>
                  <a:pt x="1145" y="10757"/>
                </a:lnTo>
                <a:lnTo>
                  <a:pt x="2934" y="12546"/>
                </a:lnTo>
                <a:lnTo>
                  <a:pt x="3077" y="12689"/>
                </a:lnTo>
                <a:lnTo>
                  <a:pt x="3220" y="12546"/>
                </a:lnTo>
                <a:lnTo>
                  <a:pt x="4413" y="11353"/>
                </a:lnTo>
                <a:cubicBezTo>
                  <a:pt x="4723" y="11497"/>
                  <a:pt x="5057" y="11640"/>
                  <a:pt x="5367" y="11735"/>
                </a:cubicBezTo>
                <a:lnTo>
                  <a:pt x="5367" y="13405"/>
                </a:lnTo>
                <a:lnTo>
                  <a:pt x="5367" y="13619"/>
                </a:lnTo>
                <a:lnTo>
                  <a:pt x="8324" y="13619"/>
                </a:lnTo>
                <a:lnTo>
                  <a:pt x="8324" y="13405"/>
                </a:lnTo>
                <a:lnTo>
                  <a:pt x="8324" y="11687"/>
                </a:lnTo>
                <a:cubicBezTo>
                  <a:pt x="8634" y="11592"/>
                  <a:pt x="8921" y="11473"/>
                  <a:pt x="9183" y="11330"/>
                </a:cubicBezTo>
                <a:lnTo>
                  <a:pt x="10423" y="12546"/>
                </a:lnTo>
                <a:lnTo>
                  <a:pt x="10566" y="12689"/>
                </a:lnTo>
                <a:lnTo>
                  <a:pt x="10709" y="12546"/>
                </a:lnTo>
                <a:lnTo>
                  <a:pt x="12498" y="10757"/>
                </a:lnTo>
                <a:lnTo>
                  <a:pt x="12641" y="10614"/>
                </a:lnTo>
                <a:lnTo>
                  <a:pt x="12498" y="10471"/>
                </a:lnTo>
                <a:lnTo>
                  <a:pt x="11282" y="9231"/>
                </a:lnTo>
                <a:cubicBezTo>
                  <a:pt x="11425" y="8945"/>
                  <a:pt x="11568" y="8635"/>
                  <a:pt x="11663" y="8324"/>
                </a:cubicBezTo>
                <a:lnTo>
                  <a:pt x="13667" y="8324"/>
                </a:lnTo>
                <a:lnTo>
                  <a:pt x="13667" y="8110"/>
                </a:lnTo>
                <a:lnTo>
                  <a:pt x="13667" y="5582"/>
                </a:lnTo>
                <a:lnTo>
                  <a:pt x="13667" y="5367"/>
                </a:lnTo>
                <a:lnTo>
                  <a:pt x="11735" y="5367"/>
                </a:lnTo>
                <a:cubicBezTo>
                  <a:pt x="11640" y="5009"/>
                  <a:pt x="11496" y="4675"/>
                  <a:pt x="11306" y="4389"/>
                </a:cubicBezTo>
                <a:lnTo>
                  <a:pt x="12522" y="3149"/>
                </a:lnTo>
                <a:lnTo>
                  <a:pt x="12689" y="3006"/>
                </a:lnTo>
                <a:lnTo>
                  <a:pt x="12522" y="2863"/>
                </a:lnTo>
                <a:lnTo>
                  <a:pt x="10733" y="1074"/>
                </a:lnTo>
                <a:lnTo>
                  <a:pt x="10590" y="931"/>
                </a:lnTo>
                <a:lnTo>
                  <a:pt x="10447" y="1074"/>
                </a:lnTo>
                <a:lnTo>
                  <a:pt x="9231" y="2290"/>
                </a:lnTo>
                <a:cubicBezTo>
                  <a:pt x="8921" y="2147"/>
                  <a:pt x="8587" y="2004"/>
                  <a:pt x="8277" y="1909"/>
                </a:cubicBezTo>
                <a:lnTo>
                  <a:pt x="8277" y="215"/>
                </a:lnTo>
                <a:lnTo>
                  <a:pt x="8277" y="1"/>
                </a:ln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8017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5D776B10-AFDE-4FA2-AB06-010F3323EF9D}"/>
              </a:ext>
            </a:extLst>
          </p:cNvPr>
          <p:cNvPicPr>
            <a:picLocks noChangeAspect="1"/>
          </p:cNvPicPr>
          <p:nvPr/>
        </p:nvPicPr>
        <p:blipFill>
          <a:blip r:embed="rId2"/>
          <a:stretch>
            <a:fillRect/>
          </a:stretch>
        </p:blipFill>
        <p:spPr>
          <a:xfrm>
            <a:off x="511945" y="76792"/>
            <a:ext cx="3403936" cy="4245296"/>
          </a:xfrm>
          <a:prstGeom prst="rect">
            <a:avLst/>
          </a:prstGeom>
        </p:spPr>
      </p:pic>
      <p:pic>
        <p:nvPicPr>
          <p:cNvPr id="44" name="Picture 43">
            <a:extLst>
              <a:ext uri="{FF2B5EF4-FFF2-40B4-BE49-F238E27FC236}">
                <a16:creationId xmlns:a16="http://schemas.microsoft.com/office/drawing/2014/main" id="{E470A40E-BD6B-4FD6-95C9-9E95BFA796CE}"/>
              </a:ext>
            </a:extLst>
          </p:cNvPr>
          <p:cNvPicPr>
            <a:picLocks noChangeAspect="1"/>
          </p:cNvPicPr>
          <p:nvPr/>
        </p:nvPicPr>
        <p:blipFill>
          <a:blip r:embed="rId3"/>
          <a:stretch>
            <a:fillRect/>
          </a:stretch>
        </p:blipFill>
        <p:spPr>
          <a:xfrm>
            <a:off x="5051577" y="68712"/>
            <a:ext cx="3580478" cy="4253376"/>
          </a:xfrm>
          <a:prstGeom prst="rect">
            <a:avLst/>
          </a:prstGeom>
        </p:spPr>
      </p:pic>
      <p:sp>
        <p:nvSpPr>
          <p:cNvPr id="45" name="TextBox 44">
            <a:extLst>
              <a:ext uri="{FF2B5EF4-FFF2-40B4-BE49-F238E27FC236}">
                <a16:creationId xmlns:a16="http://schemas.microsoft.com/office/drawing/2014/main" id="{AED77C1F-7076-48DF-98B1-E1EEEC293C5D}"/>
              </a:ext>
            </a:extLst>
          </p:cNvPr>
          <p:cNvSpPr txBox="1"/>
          <p:nvPr/>
        </p:nvSpPr>
        <p:spPr>
          <a:xfrm>
            <a:off x="511944" y="4402067"/>
            <a:ext cx="3403937" cy="529953"/>
          </a:xfrm>
          <a:prstGeom prst="rect">
            <a:avLst/>
          </a:prstGeom>
          <a:noFill/>
        </p:spPr>
        <p:txBody>
          <a:bodyPr wrap="square">
            <a:spAutoFit/>
          </a:bodyPr>
          <a:lstStyle/>
          <a:p>
            <a:pPr marL="0" marR="0" algn="ctr" fontAlgn="base">
              <a:lnSpc>
                <a:spcPct val="107000"/>
              </a:lnSpc>
              <a:spcBef>
                <a:spcPts val="1400"/>
              </a:spcBef>
              <a:spcAft>
                <a:spcPts val="0"/>
              </a:spcAft>
            </a:pPr>
            <a:r>
              <a:rPr lang="en-US" sz="28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Home page</a:t>
            </a:r>
          </a:p>
        </p:txBody>
      </p:sp>
      <p:sp>
        <p:nvSpPr>
          <p:cNvPr id="46" name="TextBox 45">
            <a:extLst>
              <a:ext uri="{FF2B5EF4-FFF2-40B4-BE49-F238E27FC236}">
                <a16:creationId xmlns:a16="http://schemas.microsoft.com/office/drawing/2014/main" id="{3843F97B-5D2F-49F2-A0D3-5165BCCBE512}"/>
              </a:ext>
            </a:extLst>
          </p:cNvPr>
          <p:cNvSpPr txBox="1"/>
          <p:nvPr/>
        </p:nvSpPr>
        <p:spPr>
          <a:xfrm>
            <a:off x="5051577" y="4322088"/>
            <a:ext cx="3580478" cy="529953"/>
          </a:xfrm>
          <a:prstGeom prst="rect">
            <a:avLst/>
          </a:prstGeom>
          <a:noFill/>
        </p:spPr>
        <p:txBody>
          <a:bodyPr wrap="square">
            <a:spAutoFit/>
          </a:bodyPr>
          <a:lstStyle/>
          <a:p>
            <a:pPr marL="0" marR="0" algn="ctr" fontAlgn="base">
              <a:lnSpc>
                <a:spcPct val="107000"/>
              </a:lnSpc>
              <a:spcBef>
                <a:spcPts val="1400"/>
              </a:spcBef>
              <a:spcAft>
                <a:spcPts val="0"/>
              </a:spcAft>
            </a:pPr>
            <a:r>
              <a:rPr lang="en-US" sz="28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Categories page</a:t>
            </a:r>
          </a:p>
        </p:txBody>
      </p:sp>
    </p:spTree>
    <p:extLst>
      <p:ext uri="{BB962C8B-B14F-4D97-AF65-F5344CB8AC3E}">
        <p14:creationId xmlns:p14="http://schemas.microsoft.com/office/powerpoint/2010/main" val="393681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ED77C1F-7076-48DF-98B1-E1EEEC293C5D}"/>
              </a:ext>
            </a:extLst>
          </p:cNvPr>
          <p:cNvSpPr txBox="1"/>
          <p:nvPr/>
        </p:nvSpPr>
        <p:spPr>
          <a:xfrm>
            <a:off x="511944" y="4402067"/>
            <a:ext cx="3403937" cy="529953"/>
          </a:xfrm>
          <a:prstGeom prst="rect">
            <a:avLst/>
          </a:prstGeom>
          <a:noFill/>
        </p:spPr>
        <p:txBody>
          <a:bodyPr wrap="square">
            <a:spAutoFit/>
          </a:bodyPr>
          <a:lstStyle/>
          <a:p>
            <a:pPr marL="0" marR="0" algn="ctr" fontAlgn="base">
              <a:lnSpc>
                <a:spcPct val="107000"/>
              </a:lnSpc>
              <a:spcBef>
                <a:spcPts val="1400"/>
              </a:spcBef>
              <a:spcAft>
                <a:spcPts val="0"/>
              </a:spcAft>
            </a:pPr>
            <a:r>
              <a:rPr lang="en-US" sz="28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Food menu page</a:t>
            </a:r>
          </a:p>
        </p:txBody>
      </p:sp>
      <p:sp>
        <p:nvSpPr>
          <p:cNvPr id="46" name="TextBox 45">
            <a:extLst>
              <a:ext uri="{FF2B5EF4-FFF2-40B4-BE49-F238E27FC236}">
                <a16:creationId xmlns:a16="http://schemas.microsoft.com/office/drawing/2014/main" id="{3843F97B-5D2F-49F2-A0D3-5165BCCBE512}"/>
              </a:ext>
            </a:extLst>
          </p:cNvPr>
          <p:cNvSpPr txBox="1"/>
          <p:nvPr/>
        </p:nvSpPr>
        <p:spPr>
          <a:xfrm>
            <a:off x="4361605" y="4402066"/>
            <a:ext cx="4167399" cy="529953"/>
          </a:xfrm>
          <a:prstGeom prst="rect">
            <a:avLst/>
          </a:prstGeom>
          <a:noFill/>
        </p:spPr>
        <p:txBody>
          <a:bodyPr wrap="square">
            <a:spAutoFit/>
          </a:bodyPr>
          <a:lstStyle/>
          <a:p>
            <a:pPr marL="0" marR="0" algn="ctr" fontAlgn="base">
              <a:lnSpc>
                <a:spcPct val="107000"/>
              </a:lnSpc>
              <a:spcBef>
                <a:spcPts val="1400"/>
              </a:spcBef>
              <a:spcAft>
                <a:spcPts val="0"/>
              </a:spcAft>
            </a:pPr>
            <a:r>
              <a:rPr lang="en-US" sz="28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Food order page</a:t>
            </a:r>
          </a:p>
        </p:txBody>
      </p:sp>
      <p:pic>
        <p:nvPicPr>
          <p:cNvPr id="6" name="Picture 5">
            <a:extLst>
              <a:ext uri="{FF2B5EF4-FFF2-40B4-BE49-F238E27FC236}">
                <a16:creationId xmlns:a16="http://schemas.microsoft.com/office/drawing/2014/main" id="{AC0B1EE0-A559-4270-9B40-20EE847A5525}"/>
              </a:ext>
            </a:extLst>
          </p:cNvPr>
          <p:cNvPicPr>
            <a:picLocks noChangeAspect="1"/>
          </p:cNvPicPr>
          <p:nvPr/>
        </p:nvPicPr>
        <p:blipFill>
          <a:blip r:embed="rId2"/>
          <a:stretch>
            <a:fillRect/>
          </a:stretch>
        </p:blipFill>
        <p:spPr>
          <a:xfrm>
            <a:off x="511944" y="68712"/>
            <a:ext cx="3333642" cy="4399032"/>
          </a:xfrm>
          <a:prstGeom prst="rect">
            <a:avLst/>
          </a:prstGeom>
        </p:spPr>
      </p:pic>
      <p:pic>
        <p:nvPicPr>
          <p:cNvPr id="3" name="Picture 2">
            <a:extLst>
              <a:ext uri="{FF2B5EF4-FFF2-40B4-BE49-F238E27FC236}">
                <a16:creationId xmlns:a16="http://schemas.microsoft.com/office/drawing/2014/main" id="{F0BED4B9-FFED-4D7D-A8DE-E6FF048058A2}"/>
              </a:ext>
            </a:extLst>
          </p:cNvPr>
          <p:cNvPicPr>
            <a:picLocks noChangeAspect="1"/>
          </p:cNvPicPr>
          <p:nvPr/>
        </p:nvPicPr>
        <p:blipFill rotWithShape="1">
          <a:blip r:embed="rId3"/>
          <a:srcRect l="8114" r="8338"/>
          <a:stretch/>
        </p:blipFill>
        <p:spPr>
          <a:xfrm>
            <a:off x="4361606" y="68712"/>
            <a:ext cx="4167399" cy="4399032"/>
          </a:xfrm>
          <a:prstGeom prst="rect">
            <a:avLst/>
          </a:prstGeom>
        </p:spPr>
      </p:pic>
    </p:spTree>
    <p:extLst>
      <p:ext uri="{BB962C8B-B14F-4D97-AF65-F5344CB8AC3E}">
        <p14:creationId xmlns:p14="http://schemas.microsoft.com/office/powerpoint/2010/main" val="1683487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ED77C1F-7076-48DF-98B1-E1EEEC293C5D}"/>
              </a:ext>
            </a:extLst>
          </p:cNvPr>
          <p:cNvSpPr txBox="1"/>
          <p:nvPr/>
        </p:nvSpPr>
        <p:spPr>
          <a:xfrm>
            <a:off x="880452" y="3447528"/>
            <a:ext cx="3403937" cy="470000"/>
          </a:xfrm>
          <a:prstGeom prst="rect">
            <a:avLst/>
          </a:prstGeom>
          <a:noFill/>
        </p:spPr>
        <p:txBody>
          <a:bodyPr wrap="square">
            <a:spAutoFit/>
          </a:bodyPr>
          <a:lstStyle/>
          <a:p>
            <a:pPr marL="0" marR="0" algn="ctr" fontAlgn="base">
              <a:lnSpc>
                <a:spcPct val="107000"/>
              </a:lnSpc>
              <a:spcBef>
                <a:spcPts val="1400"/>
              </a:spcBef>
              <a:spcAft>
                <a:spcPts val="0"/>
              </a:spcAft>
            </a:pPr>
            <a:r>
              <a:rPr lang="en-US" sz="24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Order invoice</a:t>
            </a:r>
          </a:p>
        </p:txBody>
      </p:sp>
      <p:sp>
        <p:nvSpPr>
          <p:cNvPr id="46" name="TextBox 45">
            <a:extLst>
              <a:ext uri="{FF2B5EF4-FFF2-40B4-BE49-F238E27FC236}">
                <a16:creationId xmlns:a16="http://schemas.microsoft.com/office/drawing/2014/main" id="{3843F97B-5D2F-49F2-A0D3-5165BCCBE512}"/>
              </a:ext>
            </a:extLst>
          </p:cNvPr>
          <p:cNvSpPr txBox="1"/>
          <p:nvPr/>
        </p:nvSpPr>
        <p:spPr>
          <a:xfrm>
            <a:off x="5086558" y="4441735"/>
            <a:ext cx="3580478" cy="470000"/>
          </a:xfrm>
          <a:prstGeom prst="rect">
            <a:avLst/>
          </a:prstGeom>
          <a:noFill/>
        </p:spPr>
        <p:txBody>
          <a:bodyPr wrap="square">
            <a:spAutoFit/>
          </a:bodyPr>
          <a:lstStyle/>
          <a:p>
            <a:pPr marL="0" marR="0" algn="ctr" fontAlgn="base">
              <a:lnSpc>
                <a:spcPct val="107000"/>
              </a:lnSpc>
              <a:spcBef>
                <a:spcPts val="1400"/>
              </a:spcBef>
              <a:spcAft>
                <a:spcPts val="0"/>
              </a:spcAft>
            </a:pPr>
            <a:r>
              <a:rPr lang="en-US" sz="24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Feedback/Contact page</a:t>
            </a:r>
          </a:p>
        </p:txBody>
      </p:sp>
      <p:pic>
        <p:nvPicPr>
          <p:cNvPr id="3" name="Picture 2">
            <a:extLst>
              <a:ext uri="{FF2B5EF4-FFF2-40B4-BE49-F238E27FC236}">
                <a16:creationId xmlns:a16="http://schemas.microsoft.com/office/drawing/2014/main" id="{976B39DC-5B41-4A77-AFF2-B3E5D1E3C7D4}"/>
              </a:ext>
            </a:extLst>
          </p:cNvPr>
          <p:cNvPicPr>
            <a:picLocks noChangeAspect="1"/>
          </p:cNvPicPr>
          <p:nvPr/>
        </p:nvPicPr>
        <p:blipFill rotWithShape="1">
          <a:blip r:embed="rId2"/>
          <a:srcRect l="5397" r="7038"/>
          <a:stretch/>
        </p:blipFill>
        <p:spPr>
          <a:xfrm>
            <a:off x="4842184" y="1199946"/>
            <a:ext cx="3824852" cy="3241789"/>
          </a:xfrm>
          <a:prstGeom prst="rect">
            <a:avLst/>
          </a:prstGeom>
        </p:spPr>
      </p:pic>
      <p:pic>
        <p:nvPicPr>
          <p:cNvPr id="5" name="Picture 4" descr="A screenshot of a video game&#10;&#10;Description automatically generated with medium confidence">
            <a:extLst>
              <a:ext uri="{FF2B5EF4-FFF2-40B4-BE49-F238E27FC236}">
                <a16:creationId xmlns:a16="http://schemas.microsoft.com/office/drawing/2014/main" id="{789F70AA-DC3C-4E36-8F50-B9B280D66401}"/>
              </a:ext>
            </a:extLst>
          </p:cNvPr>
          <p:cNvPicPr>
            <a:picLocks noChangeAspect="1"/>
          </p:cNvPicPr>
          <p:nvPr/>
        </p:nvPicPr>
        <p:blipFill rotWithShape="1">
          <a:blip r:embed="rId3"/>
          <a:srcRect l="8947" t="9731" r="9858" b="9427"/>
          <a:stretch/>
        </p:blipFill>
        <p:spPr>
          <a:xfrm>
            <a:off x="592842" y="205740"/>
            <a:ext cx="3979158" cy="3241788"/>
          </a:xfrm>
          <a:prstGeom prst="rect">
            <a:avLst/>
          </a:prstGeom>
        </p:spPr>
      </p:pic>
    </p:spTree>
    <p:extLst>
      <p:ext uri="{BB962C8B-B14F-4D97-AF65-F5344CB8AC3E}">
        <p14:creationId xmlns:p14="http://schemas.microsoft.com/office/powerpoint/2010/main" val="3158920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ED77C1F-7076-48DF-98B1-E1EEEC293C5D}"/>
              </a:ext>
            </a:extLst>
          </p:cNvPr>
          <p:cNvSpPr txBox="1"/>
          <p:nvPr/>
        </p:nvSpPr>
        <p:spPr>
          <a:xfrm>
            <a:off x="585761" y="2123422"/>
            <a:ext cx="3403937" cy="375552"/>
          </a:xfrm>
          <a:prstGeom prst="rect">
            <a:avLst/>
          </a:prstGeom>
          <a:noFill/>
        </p:spPr>
        <p:txBody>
          <a:bodyPr wrap="square">
            <a:spAutoFit/>
          </a:bodyPr>
          <a:lstStyle/>
          <a:p>
            <a:pPr marL="0" marR="0" algn="ctr" fontAlgn="base">
              <a:lnSpc>
                <a:spcPct val="107000"/>
              </a:lnSpc>
              <a:spcBef>
                <a:spcPts val="1400"/>
              </a:spcBef>
              <a:spcAft>
                <a:spcPts val="0"/>
              </a:spcAft>
            </a:pPr>
            <a:r>
              <a:rPr lang="en-US" sz="18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Admin Login</a:t>
            </a:r>
          </a:p>
        </p:txBody>
      </p:sp>
      <p:sp>
        <p:nvSpPr>
          <p:cNvPr id="46" name="TextBox 45">
            <a:extLst>
              <a:ext uri="{FF2B5EF4-FFF2-40B4-BE49-F238E27FC236}">
                <a16:creationId xmlns:a16="http://schemas.microsoft.com/office/drawing/2014/main" id="{3843F97B-5D2F-49F2-A0D3-5165BCCBE512}"/>
              </a:ext>
            </a:extLst>
          </p:cNvPr>
          <p:cNvSpPr txBox="1"/>
          <p:nvPr/>
        </p:nvSpPr>
        <p:spPr>
          <a:xfrm>
            <a:off x="4977761" y="2123422"/>
            <a:ext cx="3580478" cy="375552"/>
          </a:xfrm>
          <a:prstGeom prst="rect">
            <a:avLst/>
          </a:prstGeom>
          <a:noFill/>
        </p:spPr>
        <p:txBody>
          <a:bodyPr wrap="square">
            <a:spAutoFit/>
          </a:bodyPr>
          <a:lstStyle/>
          <a:p>
            <a:pPr marL="0" marR="0" algn="ctr" fontAlgn="base">
              <a:lnSpc>
                <a:spcPct val="107000"/>
              </a:lnSpc>
              <a:spcBef>
                <a:spcPts val="1400"/>
              </a:spcBef>
              <a:spcAft>
                <a:spcPts val="0"/>
              </a:spcAft>
            </a:pPr>
            <a:r>
              <a:rPr lang="en-US" sz="18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Admin Dashboard</a:t>
            </a:r>
          </a:p>
        </p:txBody>
      </p:sp>
      <p:pic>
        <p:nvPicPr>
          <p:cNvPr id="4" name="Picture 3">
            <a:extLst>
              <a:ext uri="{FF2B5EF4-FFF2-40B4-BE49-F238E27FC236}">
                <a16:creationId xmlns:a16="http://schemas.microsoft.com/office/drawing/2014/main" id="{D4AFD8FA-D586-4A80-B8B2-A8D790A2BECF}"/>
              </a:ext>
            </a:extLst>
          </p:cNvPr>
          <p:cNvPicPr>
            <a:picLocks noChangeAspect="1"/>
          </p:cNvPicPr>
          <p:nvPr/>
        </p:nvPicPr>
        <p:blipFill rotWithShape="1">
          <a:blip r:embed="rId2"/>
          <a:srcRect r="1360"/>
          <a:stretch/>
        </p:blipFill>
        <p:spPr>
          <a:xfrm>
            <a:off x="303779" y="271432"/>
            <a:ext cx="4042788" cy="192519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A79C76E-DC72-4070-8928-39F725CB405B}"/>
              </a:ext>
            </a:extLst>
          </p:cNvPr>
          <p:cNvPicPr>
            <a:picLocks noChangeAspect="1"/>
          </p:cNvPicPr>
          <p:nvPr/>
        </p:nvPicPr>
        <p:blipFill rotWithShape="1">
          <a:blip r:embed="rId3"/>
          <a:srcRect l="7154" t="10373" r="8050" b="16879"/>
          <a:stretch/>
        </p:blipFill>
        <p:spPr>
          <a:xfrm>
            <a:off x="4662164" y="271432"/>
            <a:ext cx="4211673" cy="1925191"/>
          </a:xfrm>
          <a:prstGeom prst="rect">
            <a:avLst/>
          </a:prstGeom>
        </p:spPr>
      </p:pic>
      <p:pic>
        <p:nvPicPr>
          <p:cNvPr id="9" name="Picture 8">
            <a:extLst>
              <a:ext uri="{FF2B5EF4-FFF2-40B4-BE49-F238E27FC236}">
                <a16:creationId xmlns:a16="http://schemas.microsoft.com/office/drawing/2014/main" id="{8472874B-B8E9-418F-B644-684EF6B64C66}"/>
              </a:ext>
            </a:extLst>
          </p:cNvPr>
          <p:cNvPicPr>
            <a:picLocks noChangeAspect="1"/>
          </p:cNvPicPr>
          <p:nvPr/>
        </p:nvPicPr>
        <p:blipFill rotWithShape="1">
          <a:blip r:embed="rId4"/>
          <a:srcRect r="1353"/>
          <a:stretch/>
        </p:blipFill>
        <p:spPr>
          <a:xfrm>
            <a:off x="284957" y="2571750"/>
            <a:ext cx="4061610" cy="1925988"/>
          </a:xfrm>
          <a:prstGeom prst="rect">
            <a:avLst/>
          </a:prstGeom>
        </p:spPr>
      </p:pic>
      <p:sp>
        <p:nvSpPr>
          <p:cNvPr id="12" name="TextBox 11">
            <a:extLst>
              <a:ext uri="{FF2B5EF4-FFF2-40B4-BE49-F238E27FC236}">
                <a16:creationId xmlns:a16="http://schemas.microsoft.com/office/drawing/2014/main" id="{0C4E2571-C735-434F-A91A-C43961C2F6E6}"/>
              </a:ext>
            </a:extLst>
          </p:cNvPr>
          <p:cNvSpPr txBox="1"/>
          <p:nvPr/>
        </p:nvSpPr>
        <p:spPr>
          <a:xfrm>
            <a:off x="623204" y="4570514"/>
            <a:ext cx="3403937" cy="375552"/>
          </a:xfrm>
          <a:prstGeom prst="rect">
            <a:avLst/>
          </a:prstGeom>
          <a:noFill/>
        </p:spPr>
        <p:txBody>
          <a:bodyPr wrap="square">
            <a:spAutoFit/>
          </a:bodyPr>
          <a:lstStyle/>
          <a:p>
            <a:pPr marL="0" marR="0" algn="ctr" fontAlgn="base">
              <a:lnSpc>
                <a:spcPct val="107000"/>
              </a:lnSpc>
              <a:spcBef>
                <a:spcPts val="1400"/>
              </a:spcBef>
              <a:spcAft>
                <a:spcPts val="0"/>
              </a:spcAft>
            </a:pPr>
            <a:r>
              <a:rPr lang="en-US" sz="18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Manage Food page</a:t>
            </a:r>
          </a:p>
        </p:txBody>
      </p:sp>
      <p:pic>
        <p:nvPicPr>
          <p:cNvPr id="11" name="Picture 10">
            <a:extLst>
              <a:ext uri="{FF2B5EF4-FFF2-40B4-BE49-F238E27FC236}">
                <a16:creationId xmlns:a16="http://schemas.microsoft.com/office/drawing/2014/main" id="{00E980F3-6500-45DD-A3D7-D9EA179D251E}"/>
              </a:ext>
            </a:extLst>
          </p:cNvPr>
          <p:cNvPicPr>
            <a:picLocks noChangeAspect="1"/>
          </p:cNvPicPr>
          <p:nvPr/>
        </p:nvPicPr>
        <p:blipFill rotWithShape="1">
          <a:blip r:embed="rId5"/>
          <a:srcRect l="6816" r="8761" b="25250"/>
          <a:stretch/>
        </p:blipFill>
        <p:spPr>
          <a:xfrm>
            <a:off x="4662164" y="2644527"/>
            <a:ext cx="4211673" cy="1925191"/>
          </a:xfrm>
          <a:prstGeom prst="rect">
            <a:avLst/>
          </a:prstGeom>
        </p:spPr>
      </p:pic>
      <p:sp>
        <p:nvSpPr>
          <p:cNvPr id="15" name="TextBox 14">
            <a:extLst>
              <a:ext uri="{FF2B5EF4-FFF2-40B4-BE49-F238E27FC236}">
                <a16:creationId xmlns:a16="http://schemas.microsoft.com/office/drawing/2014/main" id="{18AE321B-B86A-4311-8D9B-5A228841C99B}"/>
              </a:ext>
            </a:extLst>
          </p:cNvPr>
          <p:cNvSpPr txBox="1"/>
          <p:nvPr/>
        </p:nvSpPr>
        <p:spPr>
          <a:xfrm>
            <a:off x="5066031" y="4527495"/>
            <a:ext cx="3403937" cy="375552"/>
          </a:xfrm>
          <a:prstGeom prst="rect">
            <a:avLst/>
          </a:prstGeom>
          <a:noFill/>
        </p:spPr>
        <p:txBody>
          <a:bodyPr wrap="square">
            <a:spAutoFit/>
          </a:bodyPr>
          <a:lstStyle/>
          <a:p>
            <a:pPr marL="0" marR="0" algn="ctr" fontAlgn="base">
              <a:lnSpc>
                <a:spcPct val="107000"/>
              </a:lnSpc>
              <a:spcBef>
                <a:spcPts val="1400"/>
              </a:spcBef>
              <a:spcAft>
                <a:spcPts val="0"/>
              </a:spcAft>
            </a:pPr>
            <a:r>
              <a:rPr lang="en-US" sz="18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Feedback page</a:t>
            </a:r>
          </a:p>
        </p:txBody>
      </p:sp>
    </p:spTree>
    <p:extLst>
      <p:ext uri="{BB962C8B-B14F-4D97-AF65-F5344CB8AC3E}">
        <p14:creationId xmlns:p14="http://schemas.microsoft.com/office/powerpoint/2010/main" val="2695225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ED77C1F-7076-48DF-98B1-E1EEEC293C5D}"/>
              </a:ext>
            </a:extLst>
          </p:cNvPr>
          <p:cNvSpPr txBox="1"/>
          <p:nvPr/>
        </p:nvSpPr>
        <p:spPr>
          <a:xfrm>
            <a:off x="5352303" y="1058073"/>
            <a:ext cx="3403937" cy="375552"/>
          </a:xfrm>
          <a:prstGeom prst="rect">
            <a:avLst/>
          </a:prstGeom>
          <a:noFill/>
        </p:spPr>
        <p:txBody>
          <a:bodyPr wrap="square">
            <a:spAutoFit/>
          </a:bodyPr>
          <a:lstStyle/>
          <a:p>
            <a:pPr marL="0" marR="0" algn="ctr" fontAlgn="base">
              <a:lnSpc>
                <a:spcPct val="107000"/>
              </a:lnSpc>
              <a:spcBef>
                <a:spcPts val="1400"/>
              </a:spcBef>
              <a:spcAft>
                <a:spcPts val="0"/>
              </a:spcAft>
            </a:pPr>
            <a:r>
              <a:rPr lang="en-US" sz="18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Food orders</a:t>
            </a:r>
          </a:p>
        </p:txBody>
      </p:sp>
      <p:sp>
        <p:nvSpPr>
          <p:cNvPr id="15" name="TextBox 14">
            <a:extLst>
              <a:ext uri="{FF2B5EF4-FFF2-40B4-BE49-F238E27FC236}">
                <a16:creationId xmlns:a16="http://schemas.microsoft.com/office/drawing/2014/main" id="{18AE321B-B86A-4311-8D9B-5A228841C99B}"/>
              </a:ext>
            </a:extLst>
          </p:cNvPr>
          <p:cNvSpPr txBox="1"/>
          <p:nvPr/>
        </p:nvSpPr>
        <p:spPr>
          <a:xfrm>
            <a:off x="867019" y="3545894"/>
            <a:ext cx="3403937" cy="671915"/>
          </a:xfrm>
          <a:prstGeom prst="rect">
            <a:avLst/>
          </a:prstGeom>
          <a:noFill/>
        </p:spPr>
        <p:txBody>
          <a:bodyPr wrap="square">
            <a:spAutoFit/>
          </a:bodyPr>
          <a:lstStyle/>
          <a:p>
            <a:pPr marL="0" marR="0" algn="ctr" fontAlgn="base">
              <a:lnSpc>
                <a:spcPct val="107000"/>
              </a:lnSpc>
              <a:spcBef>
                <a:spcPts val="1400"/>
              </a:spcBef>
              <a:spcAft>
                <a:spcPts val="0"/>
              </a:spcAft>
            </a:pPr>
            <a:r>
              <a:rPr lang="en-US" sz="1800" b="1" dirty="0">
                <a:solidFill>
                  <a:schemeClr val="bg2"/>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Order collection delay and penalty decision</a:t>
            </a:r>
          </a:p>
        </p:txBody>
      </p:sp>
      <p:pic>
        <p:nvPicPr>
          <p:cNvPr id="3" name="Picture 2">
            <a:extLst>
              <a:ext uri="{FF2B5EF4-FFF2-40B4-BE49-F238E27FC236}">
                <a16:creationId xmlns:a16="http://schemas.microsoft.com/office/drawing/2014/main" id="{3FB73BDC-1CBD-4175-83EA-90769D69E685}"/>
              </a:ext>
            </a:extLst>
          </p:cNvPr>
          <p:cNvPicPr>
            <a:picLocks noChangeAspect="1"/>
          </p:cNvPicPr>
          <p:nvPr/>
        </p:nvPicPr>
        <p:blipFill rotWithShape="1">
          <a:blip r:embed="rId2"/>
          <a:srcRect r="1474"/>
          <a:stretch/>
        </p:blipFill>
        <p:spPr>
          <a:xfrm>
            <a:off x="270163" y="240454"/>
            <a:ext cx="4597650" cy="2178270"/>
          </a:xfrm>
          <a:prstGeom prst="rect">
            <a:avLst/>
          </a:prstGeom>
        </p:spPr>
      </p:pic>
      <p:pic>
        <p:nvPicPr>
          <p:cNvPr id="6" name="Picture 5">
            <a:extLst>
              <a:ext uri="{FF2B5EF4-FFF2-40B4-BE49-F238E27FC236}">
                <a16:creationId xmlns:a16="http://schemas.microsoft.com/office/drawing/2014/main" id="{84206C52-182D-451C-B550-D78592CC0EEA}"/>
              </a:ext>
            </a:extLst>
          </p:cNvPr>
          <p:cNvPicPr>
            <a:picLocks noChangeAspect="1"/>
          </p:cNvPicPr>
          <p:nvPr/>
        </p:nvPicPr>
        <p:blipFill rotWithShape="1">
          <a:blip r:embed="rId3"/>
          <a:srcRect l="7895" r="7684" b="46233"/>
          <a:stretch/>
        </p:blipFill>
        <p:spPr>
          <a:xfrm>
            <a:off x="4819507" y="2619482"/>
            <a:ext cx="3843229" cy="106161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2430134D-BC7B-464C-9D80-CC8E0F2A440D}"/>
              </a:ext>
            </a:extLst>
          </p:cNvPr>
          <p:cNvPicPr>
            <a:picLocks noChangeAspect="1"/>
          </p:cNvPicPr>
          <p:nvPr/>
        </p:nvPicPr>
        <p:blipFill rotWithShape="1">
          <a:blip r:embed="rId4"/>
          <a:srcRect l="8421" t="12053" r="8000" b="43859"/>
          <a:stretch/>
        </p:blipFill>
        <p:spPr>
          <a:xfrm>
            <a:off x="4819508" y="3881852"/>
            <a:ext cx="3843228" cy="1052923"/>
          </a:xfrm>
          <a:prstGeom prst="rect">
            <a:avLst/>
          </a:prstGeom>
        </p:spPr>
      </p:pic>
    </p:spTree>
    <p:extLst>
      <p:ext uri="{BB962C8B-B14F-4D97-AF65-F5344CB8AC3E}">
        <p14:creationId xmlns:p14="http://schemas.microsoft.com/office/powerpoint/2010/main" val="1053287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46"/>
          <p:cNvSpPr txBox="1">
            <a:spLocks noGrp="1"/>
          </p:cNvSpPr>
          <p:nvPr>
            <p:ph type="title"/>
          </p:nvPr>
        </p:nvSpPr>
        <p:spPr>
          <a:xfrm>
            <a:off x="2788033" y="1180899"/>
            <a:ext cx="4979553" cy="27817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dirty="0">
                <a:solidFill>
                  <a:schemeClr val="tx2"/>
                </a:solidFill>
                <a:latin typeface="+mj-lt"/>
              </a:rPr>
              <a:t>THANK YOU!</a:t>
            </a:r>
            <a:endParaRPr sz="6000" dirty="0">
              <a:solidFill>
                <a:schemeClr val="tx2"/>
              </a:solidFill>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pic>
        <p:nvPicPr>
          <p:cNvPr id="71" name="Picture 70">
            <a:extLst>
              <a:ext uri="{FF2B5EF4-FFF2-40B4-BE49-F238E27FC236}">
                <a16:creationId xmlns:a16="http://schemas.microsoft.com/office/drawing/2014/main" id="{2E63BEDD-D645-4B17-8808-5EAC42E8EA35}"/>
              </a:ext>
            </a:extLst>
          </p:cNvPr>
          <p:cNvPicPr>
            <a:picLocks noChangeAspect="1"/>
          </p:cNvPicPr>
          <p:nvPr/>
        </p:nvPicPr>
        <p:blipFill>
          <a:blip r:embed="rId3"/>
          <a:stretch>
            <a:fillRect/>
          </a:stretch>
        </p:blipFill>
        <p:spPr>
          <a:xfrm>
            <a:off x="336302" y="304238"/>
            <a:ext cx="3216348" cy="2267512"/>
          </a:xfrm>
          <a:prstGeom prst="rect">
            <a:avLst/>
          </a:prstGeom>
        </p:spPr>
      </p:pic>
      <p:pic>
        <p:nvPicPr>
          <p:cNvPr id="72" name="Picture 71">
            <a:extLst>
              <a:ext uri="{FF2B5EF4-FFF2-40B4-BE49-F238E27FC236}">
                <a16:creationId xmlns:a16="http://schemas.microsoft.com/office/drawing/2014/main" id="{35067AD5-815A-44DB-8BB4-79BA559388EE}"/>
              </a:ext>
            </a:extLst>
          </p:cNvPr>
          <p:cNvPicPr>
            <a:picLocks noChangeAspect="1"/>
          </p:cNvPicPr>
          <p:nvPr/>
        </p:nvPicPr>
        <p:blipFill>
          <a:blip r:embed="rId4"/>
          <a:stretch>
            <a:fillRect/>
          </a:stretch>
        </p:blipFill>
        <p:spPr>
          <a:xfrm>
            <a:off x="5591351" y="2762702"/>
            <a:ext cx="3179122" cy="2220035"/>
          </a:xfrm>
          <a:prstGeom prst="rect">
            <a:avLst/>
          </a:prstGeom>
        </p:spPr>
      </p:pic>
      <p:pic>
        <p:nvPicPr>
          <p:cNvPr id="73" name="Picture 72">
            <a:extLst>
              <a:ext uri="{FF2B5EF4-FFF2-40B4-BE49-F238E27FC236}">
                <a16:creationId xmlns:a16="http://schemas.microsoft.com/office/drawing/2014/main" id="{A8288854-6E46-49F3-BDBF-493B3C31B40E}"/>
              </a:ext>
            </a:extLst>
          </p:cNvPr>
          <p:cNvPicPr>
            <a:picLocks noChangeAspect="1"/>
          </p:cNvPicPr>
          <p:nvPr/>
        </p:nvPicPr>
        <p:blipFill>
          <a:blip r:embed="rId5"/>
          <a:stretch>
            <a:fillRect/>
          </a:stretch>
        </p:blipFill>
        <p:spPr>
          <a:xfrm>
            <a:off x="2982439" y="1394454"/>
            <a:ext cx="3179121" cy="2241267"/>
          </a:xfrm>
          <a:prstGeom prst="rect">
            <a:avLst/>
          </a:prstGeom>
        </p:spPr>
      </p:pic>
      <p:sp>
        <p:nvSpPr>
          <p:cNvPr id="74" name="Google Shape;4681;p79">
            <a:extLst>
              <a:ext uri="{FF2B5EF4-FFF2-40B4-BE49-F238E27FC236}">
                <a16:creationId xmlns:a16="http://schemas.microsoft.com/office/drawing/2014/main" id="{A168F4E8-992A-43C4-87ED-1CD20F68B4A6}"/>
              </a:ext>
            </a:extLst>
          </p:cNvPr>
          <p:cNvSpPr/>
          <p:nvPr/>
        </p:nvSpPr>
        <p:spPr>
          <a:xfrm rot="2201090">
            <a:off x="5594427" y="3210369"/>
            <a:ext cx="847381" cy="535049"/>
          </a:xfrm>
          <a:prstGeom prst="stripedRightArrow">
            <a:avLst>
              <a:gd name="adj1" fmla="val 50000"/>
              <a:gd name="adj2" fmla="val 50000"/>
            </a:avLst>
          </a:prstGeom>
          <a:solidFill>
            <a:schemeClr val="accent6">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81;p79">
            <a:extLst>
              <a:ext uri="{FF2B5EF4-FFF2-40B4-BE49-F238E27FC236}">
                <a16:creationId xmlns:a16="http://schemas.microsoft.com/office/drawing/2014/main" id="{58E454D1-1BFA-40EC-997E-4E95F548955F}"/>
              </a:ext>
            </a:extLst>
          </p:cNvPr>
          <p:cNvSpPr/>
          <p:nvPr/>
        </p:nvSpPr>
        <p:spPr>
          <a:xfrm rot="2201090">
            <a:off x="2629366" y="1178581"/>
            <a:ext cx="847381" cy="535049"/>
          </a:xfrm>
          <a:prstGeom prst="stripedRightArrow">
            <a:avLst>
              <a:gd name="adj1" fmla="val 50000"/>
              <a:gd name="adj2" fmla="val 50000"/>
            </a:avLst>
          </a:prstGeom>
          <a:solidFill>
            <a:schemeClr val="accent6">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21;p48">
            <a:extLst>
              <a:ext uri="{FF2B5EF4-FFF2-40B4-BE49-F238E27FC236}">
                <a16:creationId xmlns:a16="http://schemas.microsoft.com/office/drawing/2014/main" id="{A81554F3-8388-487F-AEDE-65CF72441496}"/>
              </a:ext>
            </a:extLst>
          </p:cNvPr>
          <p:cNvSpPr txBox="1">
            <a:spLocks noGrp="1"/>
          </p:cNvSpPr>
          <p:nvPr>
            <p:ph type="title"/>
          </p:nvPr>
        </p:nvSpPr>
        <p:spPr>
          <a:xfrm>
            <a:off x="4571999" y="303366"/>
            <a:ext cx="4104753" cy="8163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bg2"/>
                </a:solidFill>
                <a:effectLst>
                  <a:outerShdw blurRad="38100" dist="38100" dir="2700000" algn="tl">
                    <a:srgbClr val="000000">
                      <a:alpha val="43137"/>
                    </a:srgbClr>
                  </a:outerShdw>
                </a:effectLst>
                <a:latin typeface="+mj-lt"/>
              </a:rPr>
              <a:t>Traditional paper-coupon system of cafeteria</a:t>
            </a:r>
            <a:endParaRPr sz="2400" dirty="0">
              <a:solidFill>
                <a:schemeClr val="bg2"/>
              </a:solidFill>
              <a:effectLst>
                <a:outerShdw blurRad="38100" dist="38100" dir="2700000" algn="tl">
                  <a:srgbClr val="000000">
                    <a:alpha val="43137"/>
                  </a:srgbClr>
                </a:outerShdw>
              </a:effectLst>
              <a:latin typeface="+mj-lt"/>
            </a:endParaRPr>
          </a:p>
        </p:txBody>
      </p:sp>
      <p:grpSp>
        <p:nvGrpSpPr>
          <p:cNvPr id="100" name="Google Shape;1225;p51">
            <a:extLst>
              <a:ext uri="{FF2B5EF4-FFF2-40B4-BE49-F238E27FC236}">
                <a16:creationId xmlns:a16="http://schemas.microsoft.com/office/drawing/2014/main" id="{5BC0DF5C-0436-4AF0-B995-EE2D038FD8E4}"/>
              </a:ext>
            </a:extLst>
          </p:cNvPr>
          <p:cNvGrpSpPr/>
          <p:nvPr/>
        </p:nvGrpSpPr>
        <p:grpSpPr>
          <a:xfrm rot="5400000">
            <a:off x="-1076240" y="3216540"/>
            <a:ext cx="2662279" cy="2782387"/>
            <a:chOff x="1347125" y="349025"/>
            <a:chExt cx="4978800" cy="4980000"/>
          </a:xfrm>
          <a:solidFill>
            <a:schemeClr val="accent1"/>
          </a:solidFill>
        </p:grpSpPr>
        <p:sp>
          <p:nvSpPr>
            <p:cNvPr id="101" name="Google Shape;1226;p51">
              <a:extLst>
                <a:ext uri="{FF2B5EF4-FFF2-40B4-BE49-F238E27FC236}">
                  <a16:creationId xmlns:a16="http://schemas.microsoft.com/office/drawing/2014/main" id="{116F67FC-7534-4A30-92C1-35790AA3117D}"/>
                </a:ext>
              </a:extLst>
            </p:cNvPr>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27;p51">
              <a:extLst>
                <a:ext uri="{FF2B5EF4-FFF2-40B4-BE49-F238E27FC236}">
                  <a16:creationId xmlns:a16="http://schemas.microsoft.com/office/drawing/2014/main" id="{0E145285-1E22-461D-A865-36F46FC456C2}"/>
                </a:ext>
              </a:extLst>
            </p:cNvPr>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28;p51">
              <a:extLst>
                <a:ext uri="{FF2B5EF4-FFF2-40B4-BE49-F238E27FC236}">
                  <a16:creationId xmlns:a16="http://schemas.microsoft.com/office/drawing/2014/main" id="{F7F2F440-CB7C-45A0-A0E2-7C7CAEC79528}"/>
                </a:ext>
              </a:extLst>
            </p:cNvPr>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29;p51">
              <a:extLst>
                <a:ext uri="{FF2B5EF4-FFF2-40B4-BE49-F238E27FC236}">
                  <a16:creationId xmlns:a16="http://schemas.microsoft.com/office/drawing/2014/main" id="{DC7AC32F-0E68-4DF1-B9F1-A95A1EF02734}"/>
                </a:ext>
              </a:extLst>
            </p:cNvPr>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0;p51">
              <a:extLst>
                <a:ext uri="{FF2B5EF4-FFF2-40B4-BE49-F238E27FC236}">
                  <a16:creationId xmlns:a16="http://schemas.microsoft.com/office/drawing/2014/main" id="{1E20C2E1-EFC3-461C-AF58-391F669A3697}"/>
                </a:ext>
              </a:extLst>
            </p:cNvPr>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31;p51">
              <a:extLst>
                <a:ext uri="{FF2B5EF4-FFF2-40B4-BE49-F238E27FC236}">
                  <a16:creationId xmlns:a16="http://schemas.microsoft.com/office/drawing/2014/main" id="{79E90211-C24A-481B-BDB7-6CA389810A4A}"/>
                </a:ext>
              </a:extLst>
            </p:cNvPr>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32;p51">
              <a:extLst>
                <a:ext uri="{FF2B5EF4-FFF2-40B4-BE49-F238E27FC236}">
                  <a16:creationId xmlns:a16="http://schemas.microsoft.com/office/drawing/2014/main" id="{813FB139-A34D-4716-9F55-D7B080E574DF}"/>
                </a:ext>
              </a:extLst>
            </p:cNvPr>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33;p51">
              <a:extLst>
                <a:ext uri="{FF2B5EF4-FFF2-40B4-BE49-F238E27FC236}">
                  <a16:creationId xmlns:a16="http://schemas.microsoft.com/office/drawing/2014/main" id="{07810D61-A590-409D-9E58-F8C92D32D3A7}"/>
                </a:ext>
              </a:extLst>
            </p:cNvPr>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34;p51">
              <a:extLst>
                <a:ext uri="{FF2B5EF4-FFF2-40B4-BE49-F238E27FC236}">
                  <a16:creationId xmlns:a16="http://schemas.microsoft.com/office/drawing/2014/main" id="{608F711B-1B94-4E28-97C2-7BA1562B5F9B}"/>
                </a:ext>
              </a:extLst>
            </p:cNvPr>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35;p51">
              <a:extLst>
                <a:ext uri="{FF2B5EF4-FFF2-40B4-BE49-F238E27FC236}">
                  <a16:creationId xmlns:a16="http://schemas.microsoft.com/office/drawing/2014/main" id="{9893F0EF-6FF2-4827-BF97-35E1966462B6}"/>
                </a:ext>
              </a:extLst>
            </p:cNvPr>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36;p51">
              <a:extLst>
                <a:ext uri="{FF2B5EF4-FFF2-40B4-BE49-F238E27FC236}">
                  <a16:creationId xmlns:a16="http://schemas.microsoft.com/office/drawing/2014/main" id="{325F3E62-748F-4457-A07C-377F5440C5E7}"/>
                </a:ext>
              </a:extLst>
            </p:cNvPr>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37;p51">
              <a:extLst>
                <a:ext uri="{FF2B5EF4-FFF2-40B4-BE49-F238E27FC236}">
                  <a16:creationId xmlns:a16="http://schemas.microsoft.com/office/drawing/2014/main" id="{4419CB8F-1F6A-407A-AE6E-44F6B499CEEB}"/>
                </a:ext>
              </a:extLst>
            </p:cNvPr>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38;p51">
              <a:extLst>
                <a:ext uri="{FF2B5EF4-FFF2-40B4-BE49-F238E27FC236}">
                  <a16:creationId xmlns:a16="http://schemas.microsoft.com/office/drawing/2014/main" id="{2E8B412E-6282-44A6-B9E8-95EE4A8AB267}"/>
                </a:ext>
              </a:extLst>
            </p:cNvPr>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39;p51">
              <a:extLst>
                <a:ext uri="{FF2B5EF4-FFF2-40B4-BE49-F238E27FC236}">
                  <a16:creationId xmlns:a16="http://schemas.microsoft.com/office/drawing/2014/main" id="{47E18CB0-7A1C-48EC-863C-055E1517C1C6}"/>
                </a:ext>
              </a:extLst>
            </p:cNvPr>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40;p51">
              <a:extLst>
                <a:ext uri="{FF2B5EF4-FFF2-40B4-BE49-F238E27FC236}">
                  <a16:creationId xmlns:a16="http://schemas.microsoft.com/office/drawing/2014/main" id="{197BDB54-1B65-480B-86EC-9B056E97CE85}"/>
                </a:ext>
              </a:extLst>
            </p:cNvPr>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41;p51">
              <a:extLst>
                <a:ext uri="{FF2B5EF4-FFF2-40B4-BE49-F238E27FC236}">
                  <a16:creationId xmlns:a16="http://schemas.microsoft.com/office/drawing/2014/main" id="{8AE846E0-52D2-4B0B-B9B0-5BD5F4CE2E45}"/>
                </a:ext>
              </a:extLst>
            </p:cNvPr>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42;p51">
              <a:extLst>
                <a:ext uri="{FF2B5EF4-FFF2-40B4-BE49-F238E27FC236}">
                  <a16:creationId xmlns:a16="http://schemas.microsoft.com/office/drawing/2014/main" id="{EBD6E3CE-CA23-4E3F-A794-A69035AD9B4D}"/>
                </a:ext>
              </a:extLst>
            </p:cNvPr>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43;p51">
              <a:extLst>
                <a:ext uri="{FF2B5EF4-FFF2-40B4-BE49-F238E27FC236}">
                  <a16:creationId xmlns:a16="http://schemas.microsoft.com/office/drawing/2014/main" id="{F32F00B3-38B8-44BE-9DE0-028D4E47EF79}"/>
                </a:ext>
              </a:extLst>
            </p:cNvPr>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44;p51">
              <a:extLst>
                <a:ext uri="{FF2B5EF4-FFF2-40B4-BE49-F238E27FC236}">
                  <a16:creationId xmlns:a16="http://schemas.microsoft.com/office/drawing/2014/main" id="{80E94FCB-15B1-452B-9C10-ABB12E99CA50}"/>
                </a:ext>
              </a:extLst>
            </p:cNvPr>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45;p51">
              <a:extLst>
                <a:ext uri="{FF2B5EF4-FFF2-40B4-BE49-F238E27FC236}">
                  <a16:creationId xmlns:a16="http://schemas.microsoft.com/office/drawing/2014/main" id="{F7C81603-0665-4F99-B20E-1BA445BE017E}"/>
                </a:ext>
              </a:extLst>
            </p:cNvPr>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46;p51">
              <a:extLst>
                <a:ext uri="{FF2B5EF4-FFF2-40B4-BE49-F238E27FC236}">
                  <a16:creationId xmlns:a16="http://schemas.microsoft.com/office/drawing/2014/main" id="{44275F54-3789-45EF-BFE4-54955D55B40B}"/>
                </a:ext>
              </a:extLst>
            </p:cNvPr>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47;p51">
              <a:extLst>
                <a:ext uri="{FF2B5EF4-FFF2-40B4-BE49-F238E27FC236}">
                  <a16:creationId xmlns:a16="http://schemas.microsoft.com/office/drawing/2014/main" id="{C5804A32-7E21-4B62-8C09-913F7030DD4A}"/>
                </a:ext>
              </a:extLst>
            </p:cNvPr>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0"/>
        <p:cNvGrpSpPr/>
        <p:nvPr/>
      </p:nvGrpSpPr>
      <p:grpSpPr>
        <a:xfrm>
          <a:off x="0" y="0"/>
          <a:ext cx="0" cy="0"/>
          <a:chOff x="0" y="0"/>
          <a:chExt cx="0" cy="0"/>
        </a:xfrm>
      </p:grpSpPr>
      <p:sp>
        <p:nvSpPr>
          <p:cNvPr id="3541" name="Google Shape;3541;p56"/>
          <p:cNvSpPr txBox="1">
            <a:spLocks noGrp="1"/>
          </p:cNvSpPr>
          <p:nvPr>
            <p:ph type="title"/>
          </p:nvPr>
        </p:nvSpPr>
        <p:spPr>
          <a:xfrm>
            <a:off x="5440599" y="1073208"/>
            <a:ext cx="3260241" cy="51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lumMod val="75000"/>
                  </a:schemeClr>
                </a:solidFill>
                <a:effectLst>
                  <a:outerShdw blurRad="38100" dist="38100" dir="2700000" algn="tl">
                    <a:srgbClr val="000000">
                      <a:alpha val="43137"/>
                    </a:srgbClr>
                  </a:outerShdw>
                </a:effectLst>
                <a:latin typeface="+mj-lt"/>
              </a:rPr>
              <a:t>Drawbacks</a:t>
            </a:r>
            <a:endParaRPr dirty="0">
              <a:solidFill>
                <a:schemeClr val="accent2">
                  <a:lumMod val="75000"/>
                </a:schemeClr>
              </a:solidFill>
              <a:effectLst>
                <a:outerShdw blurRad="38100" dist="38100" dir="2700000" algn="tl">
                  <a:srgbClr val="000000">
                    <a:alpha val="43137"/>
                  </a:srgbClr>
                </a:outerShdw>
              </a:effectLst>
              <a:latin typeface="+mj-lt"/>
            </a:endParaRPr>
          </a:p>
        </p:txBody>
      </p:sp>
      <p:sp>
        <p:nvSpPr>
          <p:cNvPr id="3550" name="Google Shape;3550;p56"/>
          <p:cNvSpPr txBox="1">
            <a:spLocks noGrp="1"/>
          </p:cNvSpPr>
          <p:nvPr>
            <p:ph type="subTitle" idx="4294967295"/>
          </p:nvPr>
        </p:nvSpPr>
        <p:spPr>
          <a:xfrm>
            <a:off x="5469873" y="1691235"/>
            <a:ext cx="3201694" cy="2379057"/>
          </a:xfrm>
          <a:prstGeom prst="rect">
            <a:avLst/>
          </a:prstGeom>
        </p:spPr>
        <p:txBody>
          <a:bodyPr spcFirstLastPara="1" wrap="square" lIns="91425" tIns="91425" rIns="91425" bIns="91425" anchor="t" anchorCtr="0">
            <a:noAutofit/>
          </a:bodyPr>
          <a:lstStyle/>
          <a:p>
            <a:pPr marL="285750" indent="-285750"/>
            <a:r>
              <a:rPr lang="en" sz="2000" b="1" dirty="0">
                <a:solidFill>
                  <a:schemeClr val="bg2"/>
                </a:solidFill>
                <a:latin typeface="+mj-lt"/>
                <a:ea typeface="Roboto"/>
                <a:cs typeface="Roboto"/>
                <a:sym typeface="Roboto"/>
              </a:rPr>
              <a:t>Difficult to control food wastage</a:t>
            </a:r>
          </a:p>
          <a:p>
            <a:pPr marL="285750" indent="-285750"/>
            <a:r>
              <a:rPr lang="en-US" sz="2000" b="1" dirty="0">
                <a:solidFill>
                  <a:schemeClr val="bg2"/>
                </a:solidFill>
                <a:latin typeface="+mj-lt"/>
                <a:ea typeface="Roboto"/>
                <a:cs typeface="Roboto"/>
                <a:sym typeface="Roboto"/>
              </a:rPr>
              <a:t>Problem in billing</a:t>
            </a:r>
          </a:p>
          <a:p>
            <a:pPr marL="285750" indent="-285750"/>
            <a:r>
              <a:rPr lang="en" sz="2000" b="1" dirty="0">
                <a:solidFill>
                  <a:schemeClr val="bg2"/>
                </a:solidFill>
                <a:latin typeface="+mj-lt"/>
                <a:ea typeface="Roboto"/>
                <a:cs typeface="Roboto"/>
                <a:sym typeface="Roboto"/>
              </a:rPr>
              <a:t>Difficulty in cost computing</a:t>
            </a:r>
          </a:p>
          <a:p>
            <a:pPr marL="285750" indent="-285750"/>
            <a:r>
              <a:rPr lang="en" sz="2000" b="1" dirty="0">
                <a:solidFill>
                  <a:schemeClr val="bg2"/>
                </a:solidFill>
                <a:latin typeface="+mj-lt"/>
                <a:ea typeface="Roboto"/>
                <a:cs typeface="Roboto"/>
                <a:sym typeface="Roboto"/>
              </a:rPr>
              <a:t>Issue in controlling crowd</a:t>
            </a:r>
          </a:p>
          <a:p>
            <a:pPr marL="0" indent="0">
              <a:buNone/>
            </a:pPr>
            <a:endParaRPr sz="2000" b="1" dirty="0">
              <a:solidFill>
                <a:schemeClr val="accent2"/>
              </a:solidFill>
              <a:latin typeface="Roboto"/>
              <a:ea typeface="Roboto"/>
              <a:cs typeface="Roboto"/>
              <a:sym typeface="Roboto"/>
            </a:endParaRPr>
          </a:p>
        </p:txBody>
      </p:sp>
      <p:pic>
        <p:nvPicPr>
          <p:cNvPr id="1026" name="Picture 2" descr="New Publication Offers Guidance, Tips, Recipes for Healthy, Plant-Based  School Meals in the Age of COVID-19">
            <a:extLst>
              <a:ext uri="{FF2B5EF4-FFF2-40B4-BE49-F238E27FC236}">
                <a16:creationId xmlns:a16="http://schemas.microsoft.com/office/drawing/2014/main" id="{5D5D87E4-6C1B-4EDC-A5FB-F8C73CF04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75" y="744468"/>
            <a:ext cx="4572000" cy="3665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grpSp>
        <p:nvGrpSpPr>
          <p:cNvPr id="862" name="Google Shape;862;p41"/>
          <p:cNvGrpSpPr/>
          <p:nvPr/>
        </p:nvGrpSpPr>
        <p:grpSpPr>
          <a:xfrm>
            <a:off x="692342" y="340034"/>
            <a:ext cx="1717686" cy="1718100"/>
            <a:chOff x="1347125" y="349025"/>
            <a:chExt cx="4978800" cy="4980000"/>
          </a:xfrm>
        </p:grpSpPr>
        <p:sp>
          <p:nvSpPr>
            <p:cNvPr id="863" name="Google Shape;863;p41"/>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41"/>
          <p:cNvSpPr/>
          <p:nvPr/>
        </p:nvSpPr>
        <p:spPr>
          <a:xfrm>
            <a:off x="3424105" y="3264003"/>
            <a:ext cx="972600" cy="972600"/>
          </a:xfrm>
          <a:prstGeom prst="donut">
            <a:avLst>
              <a:gd name="adj" fmla="val 17842"/>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461499" y="1031675"/>
            <a:ext cx="334800" cy="334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rot="9266724">
            <a:off x="4193527" y="3305866"/>
            <a:ext cx="251060" cy="25106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1515522" y="1193033"/>
            <a:ext cx="40890" cy="337094"/>
          </a:xfrm>
          <a:custGeom>
            <a:avLst/>
            <a:gdLst/>
            <a:ahLst/>
            <a:cxnLst/>
            <a:rect l="l" t="t" r="r" b="b"/>
            <a:pathLst>
              <a:path w="978" h="8063" extrusionOk="0">
                <a:moveTo>
                  <a:pt x="477" y="1"/>
                </a:moveTo>
                <a:cubicBezTo>
                  <a:pt x="215" y="1"/>
                  <a:pt x="0" y="215"/>
                  <a:pt x="0" y="478"/>
                </a:cubicBezTo>
                <a:lnTo>
                  <a:pt x="0" y="7585"/>
                </a:lnTo>
                <a:cubicBezTo>
                  <a:pt x="0" y="7848"/>
                  <a:pt x="215" y="8062"/>
                  <a:pt x="477" y="8062"/>
                </a:cubicBezTo>
                <a:cubicBezTo>
                  <a:pt x="763" y="8062"/>
                  <a:pt x="978" y="7848"/>
                  <a:pt x="978" y="7585"/>
                </a:cubicBezTo>
                <a:lnTo>
                  <a:pt x="978" y="478"/>
                </a:lnTo>
                <a:cubicBezTo>
                  <a:pt x="978" y="215"/>
                  <a:pt x="763" y="1"/>
                  <a:pt x="477" y="1"/>
                </a:cubicBezTo>
                <a:close/>
              </a:path>
            </a:pathLst>
          </a:custGeom>
          <a:solidFill>
            <a:srgbClr val="29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1515522" y="1594878"/>
            <a:ext cx="40890" cy="336090"/>
          </a:xfrm>
          <a:custGeom>
            <a:avLst/>
            <a:gdLst/>
            <a:ahLst/>
            <a:cxnLst/>
            <a:rect l="l" t="t" r="r" b="b"/>
            <a:pathLst>
              <a:path w="978" h="8039" extrusionOk="0">
                <a:moveTo>
                  <a:pt x="477" y="1"/>
                </a:moveTo>
                <a:cubicBezTo>
                  <a:pt x="215" y="1"/>
                  <a:pt x="0" y="215"/>
                  <a:pt x="0" y="478"/>
                </a:cubicBezTo>
                <a:lnTo>
                  <a:pt x="0" y="7561"/>
                </a:lnTo>
                <a:cubicBezTo>
                  <a:pt x="0" y="7847"/>
                  <a:pt x="215" y="8038"/>
                  <a:pt x="477" y="8038"/>
                </a:cubicBezTo>
                <a:cubicBezTo>
                  <a:pt x="763" y="8038"/>
                  <a:pt x="978" y="7800"/>
                  <a:pt x="978" y="7561"/>
                </a:cubicBezTo>
                <a:lnTo>
                  <a:pt x="978" y="478"/>
                </a:lnTo>
                <a:cubicBezTo>
                  <a:pt x="978" y="191"/>
                  <a:pt x="763" y="1"/>
                  <a:pt x="477" y="1"/>
                </a:cubicBezTo>
                <a:close/>
              </a:path>
            </a:pathLst>
          </a:custGeom>
          <a:solidFill>
            <a:srgbClr val="29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1527479" y="224875"/>
            <a:ext cx="2209784" cy="4521983"/>
          </a:xfrm>
          <a:custGeom>
            <a:avLst/>
            <a:gdLst/>
            <a:ahLst/>
            <a:cxnLst/>
            <a:rect l="l" t="t" r="r" b="b"/>
            <a:pathLst>
              <a:path w="52853" h="108162" extrusionOk="0">
                <a:moveTo>
                  <a:pt x="7871" y="1097"/>
                </a:moveTo>
                <a:lnTo>
                  <a:pt x="45101" y="1121"/>
                </a:lnTo>
                <a:cubicBezTo>
                  <a:pt x="48536" y="1121"/>
                  <a:pt x="51326" y="4031"/>
                  <a:pt x="51326" y="7608"/>
                </a:cubicBezTo>
                <a:lnTo>
                  <a:pt x="51255" y="100267"/>
                </a:lnTo>
                <a:cubicBezTo>
                  <a:pt x="51255" y="103845"/>
                  <a:pt x="48440" y="106707"/>
                  <a:pt x="45006" y="106707"/>
                </a:cubicBezTo>
                <a:lnTo>
                  <a:pt x="7799" y="106683"/>
                </a:lnTo>
                <a:cubicBezTo>
                  <a:pt x="4365" y="106683"/>
                  <a:pt x="1574" y="103773"/>
                  <a:pt x="1574" y="100196"/>
                </a:cubicBezTo>
                <a:lnTo>
                  <a:pt x="1646" y="7537"/>
                </a:lnTo>
                <a:cubicBezTo>
                  <a:pt x="1646" y="3959"/>
                  <a:pt x="4436" y="1097"/>
                  <a:pt x="7871" y="1097"/>
                </a:cubicBezTo>
                <a:close/>
                <a:moveTo>
                  <a:pt x="6678" y="0"/>
                </a:moveTo>
                <a:cubicBezTo>
                  <a:pt x="3029" y="0"/>
                  <a:pt x="48" y="2957"/>
                  <a:pt x="48" y="6630"/>
                </a:cubicBezTo>
                <a:lnTo>
                  <a:pt x="0" y="101508"/>
                </a:lnTo>
                <a:cubicBezTo>
                  <a:pt x="0" y="105157"/>
                  <a:pt x="2958" y="108138"/>
                  <a:pt x="6607" y="108138"/>
                </a:cubicBezTo>
                <a:lnTo>
                  <a:pt x="46175" y="108162"/>
                </a:lnTo>
                <a:cubicBezTo>
                  <a:pt x="49824" y="108162"/>
                  <a:pt x="52805" y="105204"/>
                  <a:pt x="52805" y="101555"/>
                </a:cubicBezTo>
                <a:lnTo>
                  <a:pt x="52853" y="6654"/>
                </a:lnTo>
                <a:cubicBezTo>
                  <a:pt x="52853" y="2981"/>
                  <a:pt x="49895" y="24"/>
                  <a:pt x="46246" y="24"/>
                </a:cubicBezTo>
                <a:lnTo>
                  <a:pt x="667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1593288" y="270737"/>
            <a:ext cx="2080173" cy="4416293"/>
          </a:xfrm>
          <a:custGeom>
            <a:avLst/>
            <a:gdLst/>
            <a:ahLst/>
            <a:cxnLst/>
            <a:rect l="l" t="t" r="r" b="b"/>
            <a:pathLst>
              <a:path w="49753" h="105634" extrusionOk="0">
                <a:moveTo>
                  <a:pt x="6273" y="0"/>
                </a:moveTo>
                <a:cubicBezTo>
                  <a:pt x="2839" y="0"/>
                  <a:pt x="24" y="2910"/>
                  <a:pt x="24" y="6440"/>
                </a:cubicBezTo>
                <a:lnTo>
                  <a:pt x="0" y="99146"/>
                </a:lnTo>
                <a:cubicBezTo>
                  <a:pt x="0" y="102724"/>
                  <a:pt x="2767" y="105586"/>
                  <a:pt x="6225" y="105610"/>
                </a:cubicBezTo>
                <a:lnTo>
                  <a:pt x="43456" y="105634"/>
                </a:lnTo>
                <a:cubicBezTo>
                  <a:pt x="46890" y="105634"/>
                  <a:pt x="49705" y="102748"/>
                  <a:pt x="49705" y="99194"/>
                </a:cubicBezTo>
                <a:lnTo>
                  <a:pt x="49752" y="6535"/>
                </a:lnTo>
                <a:cubicBezTo>
                  <a:pt x="49728" y="2934"/>
                  <a:pt x="46962" y="48"/>
                  <a:pt x="43503" y="48"/>
                </a:cubicBezTo>
                <a:lnTo>
                  <a:pt x="6273" y="0"/>
                </a:lnTo>
                <a:close/>
              </a:path>
            </a:pathLst>
          </a:custGeom>
          <a:solidFill>
            <a:srgbClr val="34343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2315257" y="500046"/>
            <a:ext cx="59872" cy="59868"/>
          </a:xfrm>
          <a:custGeom>
            <a:avLst/>
            <a:gdLst/>
            <a:ahLst/>
            <a:cxnLst/>
            <a:rect l="l" t="t" r="r" b="b"/>
            <a:pathLst>
              <a:path w="1432" h="1432" extrusionOk="0">
                <a:moveTo>
                  <a:pt x="716" y="311"/>
                </a:moveTo>
                <a:cubicBezTo>
                  <a:pt x="835" y="311"/>
                  <a:pt x="930" y="335"/>
                  <a:pt x="1002" y="430"/>
                </a:cubicBezTo>
                <a:cubicBezTo>
                  <a:pt x="1097" y="525"/>
                  <a:pt x="1121" y="597"/>
                  <a:pt x="1121" y="716"/>
                </a:cubicBezTo>
                <a:cubicBezTo>
                  <a:pt x="1121" y="836"/>
                  <a:pt x="1097" y="931"/>
                  <a:pt x="1002" y="1026"/>
                </a:cubicBezTo>
                <a:cubicBezTo>
                  <a:pt x="930" y="1122"/>
                  <a:pt x="835" y="1146"/>
                  <a:pt x="716" y="1146"/>
                </a:cubicBezTo>
                <a:cubicBezTo>
                  <a:pt x="596" y="1146"/>
                  <a:pt x="501" y="1122"/>
                  <a:pt x="406" y="1026"/>
                </a:cubicBezTo>
                <a:cubicBezTo>
                  <a:pt x="334" y="931"/>
                  <a:pt x="286" y="836"/>
                  <a:pt x="286" y="716"/>
                </a:cubicBezTo>
                <a:cubicBezTo>
                  <a:pt x="286" y="597"/>
                  <a:pt x="334" y="525"/>
                  <a:pt x="406" y="430"/>
                </a:cubicBezTo>
                <a:cubicBezTo>
                  <a:pt x="501" y="335"/>
                  <a:pt x="596" y="311"/>
                  <a:pt x="716" y="311"/>
                </a:cubicBezTo>
                <a:close/>
                <a:moveTo>
                  <a:pt x="716" y="1"/>
                </a:moveTo>
                <a:cubicBezTo>
                  <a:pt x="525" y="1"/>
                  <a:pt x="358" y="72"/>
                  <a:pt x="215" y="215"/>
                </a:cubicBezTo>
                <a:cubicBezTo>
                  <a:pt x="95" y="335"/>
                  <a:pt x="0" y="549"/>
                  <a:pt x="0" y="716"/>
                </a:cubicBezTo>
                <a:cubicBezTo>
                  <a:pt x="0" y="907"/>
                  <a:pt x="48" y="1074"/>
                  <a:pt x="215" y="1241"/>
                </a:cubicBezTo>
                <a:cubicBezTo>
                  <a:pt x="334" y="1360"/>
                  <a:pt x="525" y="1432"/>
                  <a:pt x="716" y="1432"/>
                </a:cubicBezTo>
                <a:cubicBezTo>
                  <a:pt x="930" y="1432"/>
                  <a:pt x="1097" y="1384"/>
                  <a:pt x="1216" y="1241"/>
                </a:cubicBezTo>
                <a:cubicBezTo>
                  <a:pt x="1336" y="1122"/>
                  <a:pt x="1431" y="907"/>
                  <a:pt x="1431" y="716"/>
                </a:cubicBezTo>
                <a:cubicBezTo>
                  <a:pt x="1431" y="549"/>
                  <a:pt x="1360" y="359"/>
                  <a:pt x="1216" y="215"/>
                </a:cubicBezTo>
                <a:cubicBezTo>
                  <a:pt x="1097" y="96"/>
                  <a:pt x="883" y="1"/>
                  <a:pt x="716" y="1"/>
                </a:cubicBezTo>
                <a:close/>
              </a:path>
            </a:pathLst>
          </a:custGeom>
          <a:solidFill>
            <a:srgbClr val="D0D1DE"/>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2224488" y="515013"/>
            <a:ext cx="29978" cy="29976"/>
          </a:xfrm>
          <a:custGeom>
            <a:avLst/>
            <a:gdLst/>
            <a:ahLst/>
            <a:cxnLst/>
            <a:rect l="l" t="t" r="r" b="b"/>
            <a:pathLst>
              <a:path w="717" h="717" extrusionOk="0">
                <a:moveTo>
                  <a:pt x="358" y="287"/>
                </a:moveTo>
                <a:cubicBezTo>
                  <a:pt x="382" y="287"/>
                  <a:pt x="406" y="334"/>
                  <a:pt x="430" y="334"/>
                </a:cubicBezTo>
                <a:cubicBezTo>
                  <a:pt x="430" y="382"/>
                  <a:pt x="394" y="406"/>
                  <a:pt x="358" y="406"/>
                </a:cubicBezTo>
                <a:cubicBezTo>
                  <a:pt x="323" y="406"/>
                  <a:pt x="287" y="382"/>
                  <a:pt x="287" y="334"/>
                </a:cubicBezTo>
                <a:cubicBezTo>
                  <a:pt x="287" y="311"/>
                  <a:pt x="311" y="287"/>
                  <a:pt x="358" y="287"/>
                </a:cubicBezTo>
                <a:close/>
                <a:moveTo>
                  <a:pt x="358" y="1"/>
                </a:moveTo>
                <a:cubicBezTo>
                  <a:pt x="168" y="1"/>
                  <a:pt x="1" y="167"/>
                  <a:pt x="1" y="358"/>
                </a:cubicBezTo>
                <a:cubicBezTo>
                  <a:pt x="1" y="549"/>
                  <a:pt x="144" y="716"/>
                  <a:pt x="358" y="716"/>
                </a:cubicBezTo>
                <a:cubicBezTo>
                  <a:pt x="549" y="716"/>
                  <a:pt x="716" y="573"/>
                  <a:pt x="716" y="358"/>
                </a:cubicBezTo>
                <a:cubicBezTo>
                  <a:pt x="716" y="191"/>
                  <a:pt x="549" y="1"/>
                  <a:pt x="358" y="1"/>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2426931" y="508032"/>
            <a:ext cx="413877" cy="44901"/>
          </a:xfrm>
          <a:custGeom>
            <a:avLst/>
            <a:gdLst/>
            <a:ahLst/>
            <a:cxnLst/>
            <a:rect l="l" t="t" r="r" b="b"/>
            <a:pathLst>
              <a:path w="9899" h="1074" extrusionOk="0">
                <a:moveTo>
                  <a:pt x="9374" y="287"/>
                </a:moveTo>
                <a:cubicBezTo>
                  <a:pt x="9469" y="287"/>
                  <a:pt x="9517" y="334"/>
                  <a:pt x="9540" y="358"/>
                </a:cubicBezTo>
                <a:cubicBezTo>
                  <a:pt x="9588" y="406"/>
                  <a:pt x="9612" y="478"/>
                  <a:pt x="9612" y="525"/>
                </a:cubicBezTo>
                <a:cubicBezTo>
                  <a:pt x="9612" y="621"/>
                  <a:pt x="9588" y="692"/>
                  <a:pt x="9540" y="716"/>
                </a:cubicBezTo>
                <a:cubicBezTo>
                  <a:pt x="9493" y="740"/>
                  <a:pt x="9421" y="764"/>
                  <a:pt x="9374" y="764"/>
                </a:cubicBezTo>
                <a:lnTo>
                  <a:pt x="549" y="764"/>
                </a:lnTo>
                <a:cubicBezTo>
                  <a:pt x="453" y="764"/>
                  <a:pt x="406" y="740"/>
                  <a:pt x="358" y="716"/>
                </a:cubicBezTo>
                <a:cubicBezTo>
                  <a:pt x="334" y="645"/>
                  <a:pt x="310" y="597"/>
                  <a:pt x="310" y="525"/>
                </a:cubicBezTo>
                <a:cubicBezTo>
                  <a:pt x="310" y="454"/>
                  <a:pt x="334" y="382"/>
                  <a:pt x="358" y="358"/>
                </a:cubicBezTo>
                <a:cubicBezTo>
                  <a:pt x="430" y="334"/>
                  <a:pt x="477" y="287"/>
                  <a:pt x="549" y="287"/>
                </a:cubicBezTo>
                <a:close/>
                <a:moveTo>
                  <a:pt x="549" y="1"/>
                </a:moveTo>
                <a:cubicBezTo>
                  <a:pt x="406" y="1"/>
                  <a:pt x="239" y="48"/>
                  <a:pt x="167" y="144"/>
                </a:cubicBezTo>
                <a:cubicBezTo>
                  <a:pt x="72" y="263"/>
                  <a:pt x="0" y="382"/>
                  <a:pt x="0" y="525"/>
                </a:cubicBezTo>
                <a:cubicBezTo>
                  <a:pt x="0" y="692"/>
                  <a:pt x="72" y="835"/>
                  <a:pt x="167" y="931"/>
                </a:cubicBezTo>
                <a:cubicBezTo>
                  <a:pt x="287" y="1002"/>
                  <a:pt x="406" y="1074"/>
                  <a:pt x="549" y="1074"/>
                </a:cubicBezTo>
                <a:lnTo>
                  <a:pt x="9374" y="1074"/>
                </a:lnTo>
                <a:cubicBezTo>
                  <a:pt x="9493" y="1074"/>
                  <a:pt x="9636" y="1002"/>
                  <a:pt x="9755" y="931"/>
                </a:cubicBezTo>
                <a:cubicBezTo>
                  <a:pt x="9851" y="811"/>
                  <a:pt x="9898" y="692"/>
                  <a:pt x="9898" y="525"/>
                </a:cubicBezTo>
                <a:cubicBezTo>
                  <a:pt x="9898" y="382"/>
                  <a:pt x="9851" y="239"/>
                  <a:pt x="9755" y="144"/>
                </a:cubicBezTo>
                <a:cubicBezTo>
                  <a:pt x="9636" y="48"/>
                  <a:pt x="9517" y="1"/>
                  <a:pt x="9374" y="1"/>
                </a:cubicBezTo>
                <a:close/>
              </a:path>
            </a:pathLst>
          </a:custGeom>
          <a:solidFill>
            <a:srgbClr val="D0D1DE"/>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2365094" y="4400729"/>
            <a:ext cx="534541" cy="151594"/>
          </a:xfrm>
          <a:custGeom>
            <a:avLst/>
            <a:gdLst/>
            <a:ahLst/>
            <a:cxnLst/>
            <a:rect l="l" t="t" r="r" b="b"/>
            <a:pathLst>
              <a:path w="12785" h="3626" extrusionOk="0">
                <a:moveTo>
                  <a:pt x="10972" y="287"/>
                </a:moveTo>
                <a:cubicBezTo>
                  <a:pt x="11377" y="287"/>
                  <a:pt x="11735" y="430"/>
                  <a:pt x="12045" y="740"/>
                </a:cubicBezTo>
                <a:cubicBezTo>
                  <a:pt x="12331" y="1026"/>
                  <a:pt x="12498" y="1384"/>
                  <a:pt x="12498" y="1813"/>
                </a:cubicBezTo>
                <a:cubicBezTo>
                  <a:pt x="12498" y="2648"/>
                  <a:pt x="11807" y="3340"/>
                  <a:pt x="10972" y="3340"/>
                </a:cubicBezTo>
                <a:lnTo>
                  <a:pt x="1813" y="3340"/>
                </a:lnTo>
                <a:cubicBezTo>
                  <a:pt x="1408" y="3340"/>
                  <a:pt x="1050" y="3173"/>
                  <a:pt x="740" y="2887"/>
                </a:cubicBezTo>
                <a:cubicBezTo>
                  <a:pt x="454" y="2577"/>
                  <a:pt x="287" y="2219"/>
                  <a:pt x="287" y="1813"/>
                </a:cubicBezTo>
                <a:cubicBezTo>
                  <a:pt x="287" y="1384"/>
                  <a:pt x="454" y="1026"/>
                  <a:pt x="740" y="740"/>
                </a:cubicBezTo>
                <a:cubicBezTo>
                  <a:pt x="1050" y="430"/>
                  <a:pt x="1408" y="287"/>
                  <a:pt x="1813" y="287"/>
                </a:cubicBezTo>
                <a:close/>
                <a:moveTo>
                  <a:pt x="1813" y="1"/>
                </a:moveTo>
                <a:cubicBezTo>
                  <a:pt x="1336" y="1"/>
                  <a:pt x="859" y="192"/>
                  <a:pt x="525" y="525"/>
                </a:cubicBezTo>
                <a:cubicBezTo>
                  <a:pt x="168" y="859"/>
                  <a:pt x="1" y="1336"/>
                  <a:pt x="1" y="1813"/>
                </a:cubicBezTo>
                <a:cubicBezTo>
                  <a:pt x="1" y="2290"/>
                  <a:pt x="215" y="2767"/>
                  <a:pt x="525" y="3101"/>
                </a:cubicBezTo>
                <a:cubicBezTo>
                  <a:pt x="883" y="3435"/>
                  <a:pt x="1336" y="3626"/>
                  <a:pt x="1813" y="3626"/>
                </a:cubicBezTo>
                <a:lnTo>
                  <a:pt x="10972" y="3626"/>
                </a:lnTo>
                <a:cubicBezTo>
                  <a:pt x="11950" y="3626"/>
                  <a:pt x="12784" y="2815"/>
                  <a:pt x="12784" y="1813"/>
                </a:cubicBezTo>
                <a:cubicBezTo>
                  <a:pt x="12784" y="1336"/>
                  <a:pt x="12570" y="859"/>
                  <a:pt x="12260" y="525"/>
                </a:cubicBezTo>
                <a:cubicBezTo>
                  <a:pt x="11902" y="168"/>
                  <a:pt x="11449" y="1"/>
                  <a:pt x="10972" y="1"/>
                </a:cubicBezTo>
                <a:close/>
              </a:path>
            </a:pathLst>
          </a:custGeom>
          <a:solidFill>
            <a:srgbClr val="D0D1DE"/>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1662106" y="778270"/>
            <a:ext cx="1945545" cy="3443098"/>
          </a:xfrm>
          <a:custGeom>
            <a:avLst/>
            <a:gdLst/>
            <a:ahLst/>
            <a:cxnLst/>
            <a:rect l="l" t="t" r="r" b="b"/>
            <a:pathLst>
              <a:path w="46533" h="82356" extrusionOk="0">
                <a:moveTo>
                  <a:pt x="0" y="0"/>
                </a:moveTo>
                <a:lnTo>
                  <a:pt x="0" y="82356"/>
                </a:lnTo>
                <a:lnTo>
                  <a:pt x="46532" y="82356"/>
                </a:lnTo>
                <a:lnTo>
                  <a:pt x="465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1832606" y="2062527"/>
            <a:ext cx="1609476" cy="446755"/>
          </a:xfrm>
          <a:custGeom>
            <a:avLst/>
            <a:gdLst/>
            <a:ahLst/>
            <a:cxnLst/>
            <a:rect l="l" t="t" r="r" b="b"/>
            <a:pathLst>
              <a:path w="38495" h="10686" extrusionOk="0">
                <a:moveTo>
                  <a:pt x="454" y="0"/>
                </a:moveTo>
                <a:cubicBezTo>
                  <a:pt x="215" y="0"/>
                  <a:pt x="24" y="167"/>
                  <a:pt x="24" y="406"/>
                </a:cubicBezTo>
                <a:lnTo>
                  <a:pt x="24" y="10280"/>
                </a:lnTo>
                <a:cubicBezTo>
                  <a:pt x="1" y="10518"/>
                  <a:pt x="215" y="10685"/>
                  <a:pt x="454" y="10685"/>
                </a:cubicBezTo>
                <a:lnTo>
                  <a:pt x="38066" y="10685"/>
                </a:lnTo>
                <a:cubicBezTo>
                  <a:pt x="38304" y="10685"/>
                  <a:pt x="38495" y="10518"/>
                  <a:pt x="38495" y="10280"/>
                </a:cubicBezTo>
                <a:lnTo>
                  <a:pt x="38495" y="406"/>
                </a:lnTo>
                <a:cubicBezTo>
                  <a:pt x="38495" y="167"/>
                  <a:pt x="38304" y="0"/>
                  <a:pt x="380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1896408" y="2129334"/>
            <a:ext cx="281256" cy="282242"/>
          </a:xfrm>
          <a:custGeom>
            <a:avLst/>
            <a:gdLst/>
            <a:ahLst/>
            <a:cxnLst/>
            <a:rect l="l" t="t" r="r" b="b"/>
            <a:pathLst>
              <a:path w="6727" h="6751" extrusionOk="0">
                <a:moveTo>
                  <a:pt x="3364" y="0"/>
                </a:moveTo>
                <a:cubicBezTo>
                  <a:pt x="1480" y="0"/>
                  <a:pt x="1" y="1527"/>
                  <a:pt x="1" y="3363"/>
                </a:cubicBezTo>
                <a:cubicBezTo>
                  <a:pt x="1" y="5224"/>
                  <a:pt x="1480" y="6750"/>
                  <a:pt x="3364" y="6750"/>
                </a:cubicBezTo>
                <a:cubicBezTo>
                  <a:pt x="5224" y="6750"/>
                  <a:pt x="6727" y="5247"/>
                  <a:pt x="6727" y="3363"/>
                </a:cubicBezTo>
                <a:cubicBezTo>
                  <a:pt x="6727" y="1527"/>
                  <a:pt x="5248" y="0"/>
                  <a:pt x="3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1999134" y="2205129"/>
            <a:ext cx="72833" cy="72829"/>
          </a:xfrm>
          <a:custGeom>
            <a:avLst/>
            <a:gdLst/>
            <a:ahLst/>
            <a:cxnLst/>
            <a:rect l="l" t="t" r="r" b="b"/>
            <a:pathLst>
              <a:path w="1742" h="1742" extrusionOk="0">
                <a:moveTo>
                  <a:pt x="883" y="0"/>
                </a:moveTo>
                <a:cubicBezTo>
                  <a:pt x="406" y="0"/>
                  <a:pt x="1" y="382"/>
                  <a:pt x="1" y="882"/>
                </a:cubicBezTo>
                <a:cubicBezTo>
                  <a:pt x="1" y="1359"/>
                  <a:pt x="406" y="1741"/>
                  <a:pt x="883" y="1741"/>
                </a:cubicBezTo>
                <a:cubicBezTo>
                  <a:pt x="1360" y="1741"/>
                  <a:pt x="1742" y="1359"/>
                  <a:pt x="1742" y="882"/>
                </a:cubicBezTo>
                <a:cubicBezTo>
                  <a:pt x="1742" y="382"/>
                  <a:pt x="1360" y="0"/>
                  <a:pt x="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1975219" y="2279880"/>
            <a:ext cx="124677" cy="63882"/>
          </a:xfrm>
          <a:custGeom>
            <a:avLst/>
            <a:gdLst/>
            <a:ahLst/>
            <a:cxnLst/>
            <a:rect l="l" t="t" r="r" b="b"/>
            <a:pathLst>
              <a:path w="2982" h="1528" extrusionOk="0">
                <a:moveTo>
                  <a:pt x="1073" y="1"/>
                </a:moveTo>
                <a:cubicBezTo>
                  <a:pt x="501" y="1"/>
                  <a:pt x="24" y="478"/>
                  <a:pt x="24" y="1050"/>
                </a:cubicBezTo>
                <a:lnTo>
                  <a:pt x="24" y="1193"/>
                </a:lnTo>
                <a:cubicBezTo>
                  <a:pt x="0" y="1384"/>
                  <a:pt x="143" y="1527"/>
                  <a:pt x="310" y="1527"/>
                </a:cubicBezTo>
                <a:lnTo>
                  <a:pt x="2648" y="1527"/>
                </a:lnTo>
                <a:cubicBezTo>
                  <a:pt x="2814" y="1527"/>
                  <a:pt x="2981" y="1384"/>
                  <a:pt x="2981" y="1193"/>
                </a:cubicBezTo>
                <a:cubicBezTo>
                  <a:pt x="2981" y="549"/>
                  <a:pt x="2433" y="1"/>
                  <a:pt x="17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2342183" y="2182178"/>
            <a:ext cx="352040" cy="11999"/>
          </a:xfrm>
          <a:custGeom>
            <a:avLst/>
            <a:gdLst/>
            <a:ahLst/>
            <a:cxnLst/>
            <a:rect l="l" t="t" r="r" b="b"/>
            <a:pathLst>
              <a:path w="8420" h="287" extrusionOk="0">
                <a:moveTo>
                  <a:pt x="167" y="0"/>
                </a:moveTo>
                <a:cubicBezTo>
                  <a:pt x="72" y="0"/>
                  <a:pt x="0" y="48"/>
                  <a:pt x="0" y="144"/>
                </a:cubicBezTo>
                <a:cubicBezTo>
                  <a:pt x="0" y="239"/>
                  <a:pt x="72" y="287"/>
                  <a:pt x="167" y="287"/>
                </a:cubicBezTo>
                <a:lnTo>
                  <a:pt x="8276" y="287"/>
                </a:lnTo>
                <a:cubicBezTo>
                  <a:pt x="8324" y="287"/>
                  <a:pt x="8419" y="239"/>
                  <a:pt x="8419" y="144"/>
                </a:cubicBezTo>
                <a:cubicBezTo>
                  <a:pt x="8419" y="48"/>
                  <a:pt x="8348" y="0"/>
                  <a:pt x="8276"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2583466" y="2374613"/>
            <a:ext cx="351079" cy="13002"/>
          </a:xfrm>
          <a:custGeom>
            <a:avLst/>
            <a:gdLst/>
            <a:ahLst/>
            <a:cxnLst/>
            <a:rect l="l" t="t" r="r" b="b"/>
            <a:pathLst>
              <a:path w="8397" h="311" extrusionOk="0">
                <a:moveTo>
                  <a:pt x="144" y="1"/>
                </a:moveTo>
                <a:cubicBezTo>
                  <a:pt x="49" y="1"/>
                  <a:pt x="1" y="72"/>
                  <a:pt x="1" y="168"/>
                </a:cubicBezTo>
                <a:cubicBezTo>
                  <a:pt x="1" y="239"/>
                  <a:pt x="49" y="311"/>
                  <a:pt x="144" y="311"/>
                </a:cubicBezTo>
                <a:lnTo>
                  <a:pt x="8253" y="311"/>
                </a:lnTo>
                <a:cubicBezTo>
                  <a:pt x="8348" y="311"/>
                  <a:pt x="8396" y="239"/>
                  <a:pt x="8396" y="168"/>
                </a:cubicBezTo>
                <a:cubicBezTo>
                  <a:pt x="8396" y="72"/>
                  <a:pt x="8348" y="1"/>
                  <a:pt x="8253"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2342183" y="2307806"/>
            <a:ext cx="352040" cy="11999"/>
          </a:xfrm>
          <a:custGeom>
            <a:avLst/>
            <a:gdLst/>
            <a:ahLst/>
            <a:cxnLst/>
            <a:rect l="l" t="t" r="r" b="b"/>
            <a:pathLst>
              <a:path w="8420" h="287" extrusionOk="0">
                <a:moveTo>
                  <a:pt x="167" y="1"/>
                </a:moveTo>
                <a:cubicBezTo>
                  <a:pt x="72" y="1"/>
                  <a:pt x="0" y="48"/>
                  <a:pt x="0" y="144"/>
                </a:cubicBezTo>
                <a:cubicBezTo>
                  <a:pt x="0" y="239"/>
                  <a:pt x="72" y="287"/>
                  <a:pt x="167" y="287"/>
                </a:cubicBezTo>
                <a:lnTo>
                  <a:pt x="8276" y="287"/>
                </a:lnTo>
                <a:cubicBezTo>
                  <a:pt x="8324" y="287"/>
                  <a:pt x="8419" y="239"/>
                  <a:pt x="8419" y="144"/>
                </a:cubicBezTo>
                <a:cubicBezTo>
                  <a:pt x="8419" y="48"/>
                  <a:pt x="8348" y="1"/>
                  <a:pt x="8276"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2788919" y="2307806"/>
            <a:ext cx="235348" cy="11999"/>
          </a:xfrm>
          <a:custGeom>
            <a:avLst/>
            <a:gdLst/>
            <a:ahLst/>
            <a:cxnLst/>
            <a:rect l="l" t="t" r="r" b="b"/>
            <a:pathLst>
              <a:path w="5629" h="287" extrusionOk="0">
                <a:moveTo>
                  <a:pt x="143" y="1"/>
                </a:moveTo>
                <a:cubicBezTo>
                  <a:pt x="48" y="1"/>
                  <a:pt x="0" y="48"/>
                  <a:pt x="0" y="144"/>
                </a:cubicBezTo>
                <a:cubicBezTo>
                  <a:pt x="0" y="239"/>
                  <a:pt x="48" y="287"/>
                  <a:pt x="143" y="287"/>
                </a:cubicBezTo>
                <a:lnTo>
                  <a:pt x="5486" y="287"/>
                </a:lnTo>
                <a:cubicBezTo>
                  <a:pt x="5533" y="287"/>
                  <a:pt x="5629" y="239"/>
                  <a:pt x="5629" y="144"/>
                </a:cubicBezTo>
                <a:cubicBezTo>
                  <a:pt x="5629" y="48"/>
                  <a:pt x="5581" y="1"/>
                  <a:pt x="5486"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2341179" y="2374613"/>
            <a:ext cx="149596" cy="13002"/>
          </a:xfrm>
          <a:custGeom>
            <a:avLst/>
            <a:gdLst/>
            <a:ahLst/>
            <a:cxnLst/>
            <a:rect l="l" t="t" r="r" b="b"/>
            <a:pathLst>
              <a:path w="3578" h="311" extrusionOk="0">
                <a:moveTo>
                  <a:pt x="143" y="1"/>
                </a:moveTo>
                <a:cubicBezTo>
                  <a:pt x="72" y="1"/>
                  <a:pt x="0" y="72"/>
                  <a:pt x="0" y="168"/>
                </a:cubicBezTo>
                <a:cubicBezTo>
                  <a:pt x="0" y="239"/>
                  <a:pt x="72" y="311"/>
                  <a:pt x="143" y="311"/>
                </a:cubicBezTo>
                <a:lnTo>
                  <a:pt x="3435" y="311"/>
                </a:lnTo>
                <a:cubicBezTo>
                  <a:pt x="3530" y="311"/>
                  <a:pt x="3578" y="239"/>
                  <a:pt x="3578" y="168"/>
                </a:cubicBezTo>
                <a:cubicBezTo>
                  <a:pt x="3578" y="72"/>
                  <a:pt x="3530" y="1"/>
                  <a:pt x="3435"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1832606" y="3393650"/>
            <a:ext cx="1609476" cy="691078"/>
          </a:xfrm>
          <a:custGeom>
            <a:avLst/>
            <a:gdLst/>
            <a:ahLst/>
            <a:cxnLst/>
            <a:rect l="l" t="t" r="r" b="b"/>
            <a:pathLst>
              <a:path w="38495" h="16530" extrusionOk="0">
                <a:moveTo>
                  <a:pt x="454" y="1"/>
                </a:moveTo>
                <a:cubicBezTo>
                  <a:pt x="215" y="1"/>
                  <a:pt x="24" y="168"/>
                  <a:pt x="24" y="406"/>
                </a:cubicBezTo>
                <a:lnTo>
                  <a:pt x="24" y="16124"/>
                </a:lnTo>
                <a:cubicBezTo>
                  <a:pt x="1" y="16338"/>
                  <a:pt x="215" y="16529"/>
                  <a:pt x="454" y="16529"/>
                </a:cubicBezTo>
                <a:lnTo>
                  <a:pt x="38066" y="16529"/>
                </a:lnTo>
                <a:cubicBezTo>
                  <a:pt x="38304" y="16529"/>
                  <a:pt x="38495" y="16362"/>
                  <a:pt x="38495" y="16124"/>
                </a:cubicBezTo>
                <a:lnTo>
                  <a:pt x="38495" y="406"/>
                </a:lnTo>
                <a:cubicBezTo>
                  <a:pt x="38495" y="168"/>
                  <a:pt x="38304" y="1"/>
                  <a:pt x="38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1880478" y="3459202"/>
            <a:ext cx="309143" cy="281741"/>
          </a:xfrm>
          <a:custGeom>
            <a:avLst/>
            <a:gdLst/>
            <a:ahLst/>
            <a:cxnLst/>
            <a:rect l="l" t="t" r="r" b="b"/>
            <a:pathLst>
              <a:path w="7394" h="6739" extrusionOk="0">
                <a:moveTo>
                  <a:pt x="3709" y="1"/>
                </a:moveTo>
                <a:cubicBezTo>
                  <a:pt x="2850" y="1"/>
                  <a:pt x="1992" y="329"/>
                  <a:pt x="1336" y="985"/>
                </a:cubicBezTo>
                <a:cubicBezTo>
                  <a:pt x="0" y="2320"/>
                  <a:pt x="0" y="4443"/>
                  <a:pt x="1336" y="5755"/>
                </a:cubicBezTo>
                <a:cubicBezTo>
                  <a:pt x="1992" y="6411"/>
                  <a:pt x="2850" y="6739"/>
                  <a:pt x="3709" y="6739"/>
                </a:cubicBezTo>
                <a:cubicBezTo>
                  <a:pt x="4568" y="6739"/>
                  <a:pt x="5426" y="6411"/>
                  <a:pt x="6082" y="5755"/>
                </a:cubicBezTo>
                <a:cubicBezTo>
                  <a:pt x="7394" y="4443"/>
                  <a:pt x="7394" y="2320"/>
                  <a:pt x="6082" y="985"/>
                </a:cubicBezTo>
                <a:cubicBezTo>
                  <a:pt x="5426" y="329"/>
                  <a:pt x="4568" y="1"/>
                  <a:pt x="3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2001141" y="3536252"/>
            <a:ext cx="71830" cy="72829"/>
          </a:xfrm>
          <a:custGeom>
            <a:avLst/>
            <a:gdLst/>
            <a:ahLst/>
            <a:cxnLst/>
            <a:rect l="l" t="t" r="r" b="b"/>
            <a:pathLst>
              <a:path w="1718" h="1742" extrusionOk="0">
                <a:moveTo>
                  <a:pt x="859" y="0"/>
                </a:moveTo>
                <a:cubicBezTo>
                  <a:pt x="382" y="0"/>
                  <a:pt x="0" y="406"/>
                  <a:pt x="0" y="883"/>
                </a:cubicBezTo>
                <a:cubicBezTo>
                  <a:pt x="0" y="1360"/>
                  <a:pt x="382" y="1741"/>
                  <a:pt x="859" y="1741"/>
                </a:cubicBezTo>
                <a:cubicBezTo>
                  <a:pt x="1336" y="1741"/>
                  <a:pt x="1717" y="1360"/>
                  <a:pt x="1717" y="883"/>
                </a:cubicBezTo>
                <a:cubicBezTo>
                  <a:pt x="1717" y="406"/>
                  <a:pt x="1336" y="0"/>
                  <a:pt x="8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1975219" y="3611044"/>
            <a:ext cx="124677" cy="63840"/>
          </a:xfrm>
          <a:custGeom>
            <a:avLst/>
            <a:gdLst/>
            <a:ahLst/>
            <a:cxnLst/>
            <a:rect l="l" t="t" r="r" b="b"/>
            <a:pathLst>
              <a:path w="2982" h="1527" extrusionOk="0">
                <a:moveTo>
                  <a:pt x="1073" y="0"/>
                </a:moveTo>
                <a:cubicBezTo>
                  <a:pt x="501" y="0"/>
                  <a:pt x="24" y="477"/>
                  <a:pt x="24" y="1050"/>
                </a:cubicBezTo>
                <a:lnTo>
                  <a:pt x="24" y="1193"/>
                </a:lnTo>
                <a:cubicBezTo>
                  <a:pt x="0" y="1383"/>
                  <a:pt x="143" y="1527"/>
                  <a:pt x="310" y="1527"/>
                </a:cubicBezTo>
                <a:lnTo>
                  <a:pt x="2648" y="1527"/>
                </a:lnTo>
                <a:cubicBezTo>
                  <a:pt x="2814" y="1527"/>
                  <a:pt x="2981" y="1383"/>
                  <a:pt x="2981" y="1193"/>
                </a:cubicBezTo>
                <a:cubicBezTo>
                  <a:pt x="2981" y="549"/>
                  <a:pt x="2433" y="0"/>
                  <a:pt x="17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2317222" y="3526260"/>
            <a:ext cx="352040" cy="13002"/>
          </a:xfrm>
          <a:custGeom>
            <a:avLst/>
            <a:gdLst/>
            <a:ahLst/>
            <a:cxnLst/>
            <a:rect l="l" t="t" r="r" b="b"/>
            <a:pathLst>
              <a:path w="8420" h="311" extrusionOk="0">
                <a:moveTo>
                  <a:pt x="168" y="1"/>
                </a:moveTo>
                <a:cubicBezTo>
                  <a:pt x="72" y="1"/>
                  <a:pt x="1" y="72"/>
                  <a:pt x="1" y="168"/>
                </a:cubicBezTo>
                <a:cubicBezTo>
                  <a:pt x="1" y="239"/>
                  <a:pt x="72" y="311"/>
                  <a:pt x="168" y="311"/>
                </a:cubicBezTo>
                <a:lnTo>
                  <a:pt x="8277" y="311"/>
                </a:lnTo>
                <a:cubicBezTo>
                  <a:pt x="8348" y="311"/>
                  <a:pt x="8420" y="239"/>
                  <a:pt x="8420" y="168"/>
                </a:cubicBezTo>
                <a:cubicBezTo>
                  <a:pt x="8420" y="72"/>
                  <a:pt x="8348" y="1"/>
                  <a:pt x="8277"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2559551" y="3743655"/>
            <a:ext cx="351037" cy="11999"/>
          </a:xfrm>
          <a:custGeom>
            <a:avLst/>
            <a:gdLst/>
            <a:ahLst/>
            <a:cxnLst/>
            <a:rect l="l" t="t" r="r" b="b"/>
            <a:pathLst>
              <a:path w="8396" h="287" extrusionOk="0">
                <a:moveTo>
                  <a:pt x="144" y="0"/>
                </a:moveTo>
                <a:cubicBezTo>
                  <a:pt x="48" y="0"/>
                  <a:pt x="0" y="48"/>
                  <a:pt x="0" y="143"/>
                </a:cubicBezTo>
                <a:cubicBezTo>
                  <a:pt x="0" y="239"/>
                  <a:pt x="48" y="286"/>
                  <a:pt x="144" y="286"/>
                </a:cubicBezTo>
                <a:lnTo>
                  <a:pt x="8253" y="286"/>
                </a:lnTo>
                <a:cubicBezTo>
                  <a:pt x="8348" y="286"/>
                  <a:pt x="8396" y="239"/>
                  <a:pt x="8396" y="143"/>
                </a:cubicBezTo>
                <a:cubicBezTo>
                  <a:pt x="8396" y="48"/>
                  <a:pt x="8348" y="0"/>
                  <a:pt x="8253"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2317222" y="3652893"/>
            <a:ext cx="352040" cy="12041"/>
          </a:xfrm>
          <a:custGeom>
            <a:avLst/>
            <a:gdLst/>
            <a:ahLst/>
            <a:cxnLst/>
            <a:rect l="l" t="t" r="r" b="b"/>
            <a:pathLst>
              <a:path w="8420" h="288" extrusionOk="0">
                <a:moveTo>
                  <a:pt x="168" y="1"/>
                </a:moveTo>
                <a:cubicBezTo>
                  <a:pt x="72" y="1"/>
                  <a:pt x="1" y="49"/>
                  <a:pt x="1" y="144"/>
                </a:cubicBezTo>
                <a:cubicBezTo>
                  <a:pt x="1" y="239"/>
                  <a:pt x="72" y="287"/>
                  <a:pt x="168" y="287"/>
                </a:cubicBezTo>
                <a:lnTo>
                  <a:pt x="8277" y="287"/>
                </a:lnTo>
                <a:cubicBezTo>
                  <a:pt x="8348" y="287"/>
                  <a:pt x="8420" y="192"/>
                  <a:pt x="8420" y="144"/>
                </a:cubicBezTo>
                <a:cubicBezTo>
                  <a:pt x="8420" y="49"/>
                  <a:pt x="8348" y="1"/>
                  <a:pt x="8277"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2763959" y="3652893"/>
            <a:ext cx="235390" cy="12041"/>
          </a:xfrm>
          <a:custGeom>
            <a:avLst/>
            <a:gdLst/>
            <a:ahLst/>
            <a:cxnLst/>
            <a:rect l="l" t="t" r="r" b="b"/>
            <a:pathLst>
              <a:path w="5630" h="288" extrusionOk="0">
                <a:moveTo>
                  <a:pt x="144" y="1"/>
                </a:moveTo>
                <a:cubicBezTo>
                  <a:pt x="48" y="1"/>
                  <a:pt x="1" y="49"/>
                  <a:pt x="1" y="144"/>
                </a:cubicBezTo>
                <a:cubicBezTo>
                  <a:pt x="1" y="239"/>
                  <a:pt x="48" y="287"/>
                  <a:pt x="144" y="287"/>
                </a:cubicBezTo>
                <a:lnTo>
                  <a:pt x="5486" y="287"/>
                </a:lnTo>
                <a:cubicBezTo>
                  <a:pt x="5582" y="287"/>
                  <a:pt x="5629" y="192"/>
                  <a:pt x="5629" y="144"/>
                </a:cubicBezTo>
                <a:cubicBezTo>
                  <a:pt x="5629" y="49"/>
                  <a:pt x="5582" y="1"/>
                  <a:pt x="5486" y="1"/>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2317222" y="3842360"/>
            <a:ext cx="352040" cy="11999"/>
          </a:xfrm>
          <a:custGeom>
            <a:avLst/>
            <a:gdLst/>
            <a:ahLst/>
            <a:cxnLst/>
            <a:rect l="l" t="t" r="r" b="b"/>
            <a:pathLst>
              <a:path w="8420" h="287" extrusionOk="0">
                <a:moveTo>
                  <a:pt x="168" y="0"/>
                </a:moveTo>
                <a:cubicBezTo>
                  <a:pt x="72" y="0"/>
                  <a:pt x="1" y="48"/>
                  <a:pt x="1" y="144"/>
                </a:cubicBezTo>
                <a:cubicBezTo>
                  <a:pt x="1" y="239"/>
                  <a:pt x="72" y="287"/>
                  <a:pt x="168" y="287"/>
                </a:cubicBezTo>
                <a:lnTo>
                  <a:pt x="8277" y="287"/>
                </a:lnTo>
                <a:cubicBezTo>
                  <a:pt x="8348" y="287"/>
                  <a:pt x="8420" y="239"/>
                  <a:pt x="8420" y="144"/>
                </a:cubicBezTo>
                <a:cubicBezTo>
                  <a:pt x="8420" y="48"/>
                  <a:pt x="8348" y="0"/>
                  <a:pt x="8277"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2763959" y="3842360"/>
            <a:ext cx="235390" cy="11999"/>
          </a:xfrm>
          <a:custGeom>
            <a:avLst/>
            <a:gdLst/>
            <a:ahLst/>
            <a:cxnLst/>
            <a:rect l="l" t="t" r="r" b="b"/>
            <a:pathLst>
              <a:path w="5630" h="287" extrusionOk="0">
                <a:moveTo>
                  <a:pt x="144" y="0"/>
                </a:moveTo>
                <a:cubicBezTo>
                  <a:pt x="48" y="0"/>
                  <a:pt x="1" y="48"/>
                  <a:pt x="1" y="144"/>
                </a:cubicBezTo>
                <a:cubicBezTo>
                  <a:pt x="1" y="239"/>
                  <a:pt x="48" y="287"/>
                  <a:pt x="144" y="287"/>
                </a:cubicBezTo>
                <a:lnTo>
                  <a:pt x="5486" y="287"/>
                </a:lnTo>
                <a:cubicBezTo>
                  <a:pt x="5582" y="287"/>
                  <a:pt x="5629" y="239"/>
                  <a:pt x="5629" y="144"/>
                </a:cubicBezTo>
                <a:cubicBezTo>
                  <a:pt x="5629" y="48"/>
                  <a:pt x="5582" y="0"/>
                  <a:pt x="5486"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2316219" y="3742651"/>
            <a:ext cx="149638" cy="11999"/>
          </a:xfrm>
          <a:custGeom>
            <a:avLst/>
            <a:gdLst/>
            <a:ahLst/>
            <a:cxnLst/>
            <a:rect l="l" t="t" r="r" b="b"/>
            <a:pathLst>
              <a:path w="3579" h="287" extrusionOk="0">
                <a:moveTo>
                  <a:pt x="144" y="0"/>
                </a:moveTo>
                <a:cubicBezTo>
                  <a:pt x="72" y="0"/>
                  <a:pt x="1" y="48"/>
                  <a:pt x="1" y="144"/>
                </a:cubicBezTo>
                <a:cubicBezTo>
                  <a:pt x="1" y="239"/>
                  <a:pt x="72" y="287"/>
                  <a:pt x="144" y="287"/>
                </a:cubicBezTo>
                <a:lnTo>
                  <a:pt x="3435" y="287"/>
                </a:lnTo>
                <a:cubicBezTo>
                  <a:pt x="3531" y="287"/>
                  <a:pt x="3579" y="191"/>
                  <a:pt x="3579" y="144"/>
                </a:cubicBezTo>
                <a:cubicBezTo>
                  <a:pt x="3579" y="48"/>
                  <a:pt x="3531" y="0"/>
                  <a:pt x="343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1832606" y="858998"/>
            <a:ext cx="1609476" cy="1130809"/>
          </a:xfrm>
          <a:custGeom>
            <a:avLst/>
            <a:gdLst/>
            <a:ahLst/>
            <a:cxnLst/>
            <a:rect l="l" t="t" r="r" b="b"/>
            <a:pathLst>
              <a:path w="38495" h="27048" extrusionOk="0">
                <a:moveTo>
                  <a:pt x="454" y="1"/>
                </a:moveTo>
                <a:cubicBezTo>
                  <a:pt x="215" y="1"/>
                  <a:pt x="24" y="192"/>
                  <a:pt x="24" y="430"/>
                </a:cubicBezTo>
                <a:lnTo>
                  <a:pt x="24" y="26642"/>
                </a:lnTo>
                <a:cubicBezTo>
                  <a:pt x="1" y="26880"/>
                  <a:pt x="215" y="27047"/>
                  <a:pt x="454" y="27047"/>
                </a:cubicBezTo>
                <a:lnTo>
                  <a:pt x="38066" y="27047"/>
                </a:lnTo>
                <a:cubicBezTo>
                  <a:pt x="38304" y="27047"/>
                  <a:pt x="38495" y="26880"/>
                  <a:pt x="38495" y="26642"/>
                </a:cubicBezTo>
                <a:lnTo>
                  <a:pt x="38495" y="430"/>
                </a:lnTo>
                <a:cubicBezTo>
                  <a:pt x="38495" y="192"/>
                  <a:pt x="38304" y="1"/>
                  <a:pt x="38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2261406" y="970705"/>
            <a:ext cx="352040" cy="11999"/>
          </a:xfrm>
          <a:custGeom>
            <a:avLst/>
            <a:gdLst/>
            <a:ahLst/>
            <a:cxnLst/>
            <a:rect l="l" t="t" r="r" b="b"/>
            <a:pathLst>
              <a:path w="8420" h="287" extrusionOk="0">
                <a:moveTo>
                  <a:pt x="143" y="0"/>
                </a:moveTo>
                <a:cubicBezTo>
                  <a:pt x="72" y="0"/>
                  <a:pt x="0" y="48"/>
                  <a:pt x="0" y="143"/>
                </a:cubicBezTo>
                <a:cubicBezTo>
                  <a:pt x="0" y="239"/>
                  <a:pt x="72" y="286"/>
                  <a:pt x="143" y="286"/>
                </a:cubicBezTo>
                <a:lnTo>
                  <a:pt x="8252" y="286"/>
                </a:lnTo>
                <a:cubicBezTo>
                  <a:pt x="8348" y="286"/>
                  <a:pt x="8419" y="239"/>
                  <a:pt x="8419" y="143"/>
                </a:cubicBezTo>
                <a:cubicBezTo>
                  <a:pt x="8419" y="48"/>
                  <a:pt x="8348" y="0"/>
                  <a:pt x="8252"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2245435" y="1101309"/>
            <a:ext cx="1067033" cy="668126"/>
          </a:xfrm>
          <a:custGeom>
            <a:avLst/>
            <a:gdLst/>
            <a:ahLst/>
            <a:cxnLst/>
            <a:rect l="l" t="t" r="r" b="b"/>
            <a:pathLst>
              <a:path w="25521" h="15981" extrusionOk="0">
                <a:moveTo>
                  <a:pt x="1" y="1"/>
                </a:moveTo>
                <a:lnTo>
                  <a:pt x="1" y="15980"/>
                </a:lnTo>
                <a:lnTo>
                  <a:pt x="25520" y="15980"/>
                </a:lnTo>
                <a:lnTo>
                  <a:pt x="25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2296276" y="1380494"/>
            <a:ext cx="967316" cy="300178"/>
          </a:xfrm>
          <a:custGeom>
            <a:avLst/>
            <a:gdLst/>
            <a:ahLst/>
            <a:cxnLst/>
            <a:rect l="l" t="t" r="r" b="b"/>
            <a:pathLst>
              <a:path w="23136" h="7180" extrusionOk="0">
                <a:moveTo>
                  <a:pt x="17483" y="1"/>
                </a:moveTo>
                <a:cubicBezTo>
                  <a:pt x="17245" y="1"/>
                  <a:pt x="17030" y="96"/>
                  <a:pt x="16887" y="239"/>
                </a:cubicBezTo>
                <a:lnTo>
                  <a:pt x="11950" y="5343"/>
                </a:lnTo>
                <a:cubicBezTo>
                  <a:pt x="11801" y="5505"/>
                  <a:pt x="11600" y="5582"/>
                  <a:pt x="11395" y="5582"/>
                </a:cubicBezTo>
                <a:cubicBezTo>
                  <a:pt x="11206" y="5582"/>
                  <a:pt x="11013" y="5517"/>
                  <a:pt x="10853" y="5391"/>
                </a:cubicBezTo>
                <a:lnTo>
                  <a:pt x="7037" y="2028"/>
                </a:lnTo>
                <a:cubicBezTo>
                  <a:pt x="6846" y="1861"/>
                  <a:pt x="6607" y="1778"/>
                  <a:pt x="6369" y="1778"/>
                </a:cubicBezTo>
                <a:cubicBezTo>
                  <a:pt x="6130" y="1778"/>
                  <a:pt x="5892" y="1861"/>
                  <a:pt x="5701" y="2028"/>
                </a:cubicBezTo>
                <a:lnTo>
                  <a:pt x="72" y="6917"/>
                </a:lnTo>
                <a:cubicBezTo>
                  <a:pt x="1" y="6965"/>
                  <a:pt x="1" y="7060"/>
                  <a:pt x="72" y="7132"/>
                </a:cubicBezTo>
                <a:cubicBezTo>
                  <a:pt x="96" y="7156"/>
                  <a:pt x="144" y="7180"/>
                  <a:pt x="192" y="7180"/>
                </a:cubicBezTo>
                <a:cubicBezTo>
                  <a:pt x="239" y="7180"/>
                  <a:pt x="263" y="7180"/>
                  <a:pt x="263" y="7156"/>
                </a:cubicBezTo>
                <a:lnTo>
                  <a:pt x="5916" y="2266"/>
                </a:lnTo>
                <a:cubicBezTo>
                  <a:pt x="6047" y="2147"/>
                  <a:pt x="6214" y="2088"/>
                  <a:pt x="6384" y="2088"/>
                </a:cubicBezTo>
                <a:cubicBezTo>
                  <a:pt x="6554" y="2088"/>
                  <a:pt x="6727" y="2147"/>
                  <a:pt x="6870" y="2266"/>
                </a:cubicBezTo>
                <a:lnTo>
                  <a:pt x="10686" y="5629"/>
                </a:lnTo>
                <a:cubicBezTo>
                  <a:pt x="10891" y="5812"/>
                  <a:pt x="11150" y="5901"/>
                  <a:pt x="11409" y="5901"/>
                </a:cubicBezTo>
                <a:cubicBezTo>
                  <a:pt x="11693" y="5901"/>
                  <a:pt x="11977" y="5794"/>
                  <a:pt x="12188" y="5582"/>
                </a:cubicBezTo>
                <a:lnTo>
                  <a:pt x="17125" y="478"/>
                </a:lnTo>
                <a:cubicBezTo>
                  <a:pt x="17197" y="382"/>
                  <a:pt x="17364" y="335"/>
                  <a:pt x="17483" y="335"/>
                </a:cubicBezTo>
                <a:cubicBezTo>
                  <a:pt x="17626" y="335"/>
                  <a:pt x="17746" y="382"/>
                  <a:pt x="17841" y="478"/>
                </a:cubicBezTo>
                <a:lnTo>
                  <a:pt x="22873" y="6011"/>
                </a:lnTo>
                <a:cubicBezTo>
                  <a:pt x="22897" y="6047"/>
                  <a:pt x="22933" y="6065"/>
                  <a:pt x="22969" y="6065"/>
                </a:cubicBezTo>
                <a:cubicBezTo>
                  <a:pt x="23005" y="6065"/>
                  <a:pt x="23040" y="6047"/>
                  <a:pt x="23064" y="6011"/>
                </a:cubicBezTo>
                <a:cubicBezTo>
                  <a:pt x="23136" y="5963"/>
                  <a:pt x="23136" y="5868"/>
                  <a:pt x="23064" y="5820"/>
                </a:cubicBezTo>
                <a:lnTo>
                  <a:pt x="18032" y="263"/>
                </a:lnTo>
                <a:cubicBezTo>
                  <a:pt x="17889" y="96"/>
                  <a:pt x="17674" y="1"/>
                  <a:pt x="17483" y="1"/>
                </a:cubicBezTo>
                <a:close/>
              </a:path>
            </a:pathLst>
          </a:custGeom>
          <a:solidFill>
            <a:srgbClr val="FFFFFF"/>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2778927" y="1183083"/>
            <a:ext cx="168578" cy="167564"/>
          </a:xfrm>
          <a:custGeom>
            <a:avLst/>
            <a:gdLst/>
            <a:ahLst/>
            <a:cxnLst/>
            <a:rect l="l" t="t" r="r" b="b"/>
            <a:pathLst>
              <a:path w="4032" h="4008" extrusionOk="0">
                <a:moveTo>
                  <a:pt x="2004" y="287"/>
                </a:moveTo>
                <a:cubicBezTo>
                  <a:pt x="2958" y="287"/>
                  <a:pt x="3721" y="1050"/>
                  <a:pt x="3697" y="1980"/>
                </a:cubicBezTo>
                <a:cubicBezTo>
                  <a:pt x="3697" y="2886"/>
                  <a:pt x="2958" y="3673"/>
                  <a:pt x="2004" y="3673"/>
                </a:cubicBezTo>
                <a:cubicBezTo>
                  <a:pt x="1074" y="3673"/>
                  <a:pt x="287" y="2934"/>
                  <a:pt x="287" y="1980"/>
                </a:cubicBezTo>
                <a:cubicBezTo>
                  <a:pt x="287" y="1050"/>
                  <a:pt x="1050" y="287"/>
                  <a:pt x="2004" y="287"/>
                </a:cubicBezTo>
                <a:close/>
                <a:moveTo>
                  <a:pt x="2004" y="0"/>
                </a:moveTo>
                <a:cubicBezTo>
                  <a:pt x="883" y="0"/>
                  <a:pt x="1" y="907"/>
                  <a:pt x="1" y="2004"/>
                </a:cubicBezTo>
                <a:cubicBezTo>
                  <a:pt x="1" y="3101"/>
                  <a:pt x="883" y="4007"/>
                  <a:pt x="2004" y="4007"/>
                </a:cubicBezTo>
                <a:cubicBezTo>
                  <a:pt x="3125" y="4007"/>
                  <a:pt x="4031" y="3077"/>
                  <a:pt x="3984" y="2004"/>
                </a:cubicBezTo>
                <a:cubicBezTo>
                  <a:pt x="3984" y="907"/>
                  <a:pt x="3101" y="0"/>
                  <a:pt x="2004" y="0"/>
                </a:cubicBez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1889426" y="922837"/>
            <a:ext cx="314160" cy="314142"/>
          </a:xfrm>
          <a:custGeom>
            <a:avLst/>
            <a:gdLst/>
            <a:ahLst/>
            <a:cxnLst/>
            <a:rect l="l" t="t" r="r" b="b"/>
            <a:pathLst>
              <a:path w="7514" h="7514" extrusionOk="0">
                <a:moveTo>
                  <a:pt x="3769" y="0"/>
                </a:moveTo>
                <a:cubicBezTo>
                  <a:pt x="1694" y="0"/>
                  <a:pt x="1" y="1694"/>
                  <a:pt x="1" y="3769"/>
                </a:cubicBezTo>
                <a:cubicBezTo>
                  <a:pt x="1" y="5820"/>
                  <a:pt x="1694" y="7513"/>
                  <a:pt x="3769" y="7513"/>
                </a:cubicBezTo>
                <a:cubicBezTo>
                  <a:pt x="5844" y="7513"/>
                  <a:pt x="7514" y="5820"/>
                  <a:pt x="7514" y="3769"/>
                </a:cubicBezTo>
                <a:cubicBezTo>
                  <a:pt x="7514" y="1694"/>
                  <a:pt x="5844" y="0"/>
                  <a:pt x="3769"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1964223" y="999594"/>
            <a:ext cx="173553" cy="174546"/>
          </a:xfrm>
          <a:custGeom>
            <a:avLst/>
            <a:gdLst/>
            <a:ahLst/>
            <a:cxnLst/>
            <a:rect l="l" t="t" r="r" b="b"/>
            <a:pathLst>
              <a:path w="4151" h="4175" extrusionOk="0">
                <a:moveTo>
                  <a:pt x="3340" y="215"/>
                </a:moveTo>
                <a:cubicBezTo>
                  <a:pt x="3411" y="215"/>
                  <a:pt x="3435" y="239"/>
                  <a:pt x="3435" y="287"/>
                </a:cubicBezTo>
                <a:lnTo>
                  <a:pt x="3912" y="3865"/>
                </a:lnTo>
                <a:cubicBezTo>
                  <a:pt x="3912" y="3888"/>
                  <a:pt x="3888" y="3912"/>
                  <a:pt x="3888" y="3912"/>
                </a:cubicBezTo>
                <a:cubicBezTo>
                  <a:pt x="3888" y="3912"/>
                  <a:pt x="3865" y="3936"/>
                  <a:pt x="3817" y="3936"/>
                </a:cubicBezTo>
                <a:lnTo>
                  <a:pt x="311" y="3936"/>
                </a:lnTo>
                <a:cubicBezTo>
                  <a:pt x="287" y="3936"/>
                  <a:pt x="239" y="3912"/>
                  <a:pt x="239" y="3912"/>
                </a:cubicBezTo>
                <a:cubicBezTo>
                  <a:pt x="215" y="3912"/>
                  <a:pt x="215" y="3888"/>
                  <a:pt x="215" y="3865"/>
                </a:cubicBezTo>
                <a:lnTo>
                  <a:pt x="692" y="287"/>
                </a:lnTo>
                <a:cubicBezTo>
                  <a:pt x="740" y="263"/>
                  <a:pt x="764" y="215"/>
                  <a:pt x="788" y="215"/>
                </a:cubicBezTo>
                <a:close/>
                <a:moveTo>
                  <a:pt x="812" y="1"/>
                </a:moveTo>
                <a:cubicBezTo>
                  <a:pt x="669" y="1"/>
                  <a:pt x="549" y="120"/>
                  <a:pt x="525" y="287"/>
                </a:cubicBezTo>
                <a:lnTo>
                  <a:pt x="48" y="3865"/>
                </a:lnTo>
                <a:cubicBezTo>
                  <a:pt x="1" y="3936"/>
                  <a:pt x="48" y="4032"/>
                  <a:pt x="96" y="4103"/>
                </a:cubicBezTo>
                <a:cubicBezTo>
                  <a:pt x="168" y="4151"/>
                  <a:pt x="239" y="4175"/>
                  <a:pt x="335" y="4175"/>
                </a:cubicBezTo>
                <a:lnTo>
                  <a:pt x="3865" y="4175"/>
                </a:lnTo>
                <a:cubicBezTo>
                  <a:pt x="3912" y="4175"/>
                  <a:pt x="4008" y="4151"/>
                  <a:pt x="4103" y="4103"/>
                </a:cubicBezTo>
                <a:cubicBezTo>
                  <a:pt x="4151" y="4032"/>
                  <a:pt x="4151" y="3936"/>
                  <a:pt x="4151" y="3865"/>
                </a:cubicBezTo>
                <a:lnTo>
                  <a:pt x="3674" y="287"/>
                </a:lnTo>
                <a:cubicBezTo>
                  <a:pt x="3650" y="120"/>
                  <a:pt x="3531" y="1"/>
                  <a:pt x="3388" y="1"/>
                </a:cubicBezTo>
                <a:close/>
              </a:path>
            </a:pathLst>
          </a:custGeom>
          <a:solidFill>
            <a:srgbClr val="FFFFFF"/>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2011092" y="960714"/>
            <a:ext cx="81822" cy="82821"/>
          </a:xfrm>
          <a:custGeom>
            <a:avLst/>
            <a:gdLst/>
            <a:ahLst/>
            <a:cxnLst/>
            <a:rect l="l" t="t" r="r" b="b"/>
            <a:pathLst>
              <a:path w="1957" h="1981" extrusionOk="0">
                <a:moveTo>
                  <a:pt x="692" y="1"/>
                </a:moveTo>
                <a:cubicBezTo>
                  <a:pt x="287" y="1"/>
                  <a:pt x="1" y="287"/>
                  <a:pt x="1" y="668"/>
                </a:cubicBezTo>
                <a:lnTo>
                  <a:pt x="1" y="1861"/>
                </a:lnTo>
                <a:cubicBezTo>
                  <a:pt x="1" y="1933"/>
                  <a:pt x="48" y="1980"/>
                  <a:pt x="120" y="1980"/>
                </a:cubicBezTo>
                <a:cubicBezTo>
                  <a:pt x="168" y="1980"/>
                  <a:pt x="239" y="1933"/>
                  <a:pt x="239" y="1861"/>
                </a:cubicBezTo>
                <a:lnTo>
                  <a:pt x="239" y="668"/>
                </a:lnTo>
                <a:cubicBezTo>
                  <a:pt x="239" y="406"/>
                  <a:pt x="406" y="191"/>
                  <a:pt x="692" y="191"/>
                </a:cubicBezTo>
                <a:lnTo>
                  <a:pt x="1408" y="191"/>
                </a:lnTo>
                <a:cubicBezTo>
                  <a:pt x="1575" y="191"/>
                  <a:pt x="1718" y="358"/>
                  <a:pt x="1718" y="525"/>
                </a:cubicBezTo>
                <a:lnTo>
                  <a:pt x="1718" y="1837"/>
                </a:lnTo>
                <a:cubicBezTo>
                  <a:pt x="1718" y="1909"/>
                  <a:pt x="1790" y="1956"/>
                  <a:pt x="1837" y="1956"/>
                </a:cubicBezTo>
                <a:cubicBezTo>
                  <a:pt x="1909" y="1956"/>
                  <a:pt x="1956" y="1909"/>
                  <a:pt x="1956" y="1861"/>
                </a:cubicBezTo>
                <a:lnTo>
                  <a:pt x="1956" y="549"/>
                </a:lnTo>
                <a:cubicBezTo>
                  <a:pt x="1956" y="239"/>
                  <a:pt x="1694" y="1"/>
                  <a:pt x="1408" y="1"/>
                </a:cubicBezTo>
                <a:close/>
              </a:path>
            </a:pathLst>
          </a:custGeom>
          <a:solidFill>
            <a:srgbClr val="FFFFFF"/>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2010088" y="1057454"/>
            <a:ext cx="82826" cy="9992"/>
          </a:xfrm>
          <a:custGeom>
            <a:avLst/>
            <a:gdLst/>
            <a:ahLst/>
            <a:cxnLst/>
            <a:rect l="l" t="t" r="r" b="b"/>
            <a:pathLst>
              <a:path w="1981" h="239" extrusionOk="0">
                <a:moveTo>
                  <a:pt x="120" y="0"/>
                </a:moveTo>
                <a:cubicBezTo>
                  <a:pt x="49" y="0"/>
                  <a:pt x="1" y="72"/>
                  <a:pt x="1" y="119"/>
                </a:cubicBezTo>
                <a:cubicBezTo>
                  <a:pt x="1" y="191"/>
                  <a:pt x="49" y="239"/>
                  <a:pt x="120" y="239"/>
                </a:cubicBezTo>
                <a:lnTo>
                  <a:pt x="1861" y="239"/>
                </a:lnTo>
                <a:cubicBezTo>
                  <a:pt x="1933" y="239"/>
                  <a:pt x="1980" y="191"/>
                  <a:pt x="1980" y="119"/>
                </a:cubicBezTo>
                <a:cubicBezTo>
                  <a:pt x="1980" y="72"/>
                  <a:pt x="1933" y="0"/>
                  <a:pt x="1861" y="0"/>
                </a:cubicBezTo>
                <a:close/>
              </a:path>
            </a:pathLst>
          </a:custGeom>
          <a:solidFill>
            <a:srgbClr val="FFFFFF"/>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3262539" y="3982956"/>
            <a:ext cx="111758" cy="111710"/>
          </a:xfrm>
          <a:custGeom>
            <a:avLst/>
            <a:gdLst/>
            <a:ahLst/>
            <a:cxnLst/>
            <a:rect l="l" t="t" r="r" b="b"/>
            <a:pathLst>
              <a:path w="2673" h="2672" extrusionOk="0">
                <a:moveTo>
                  <a:pt x="1337" y="287"/>
                </a:moveTo>
                <a:cubicBezTo>
                  <a:pt x="1933" y="287"/>
                  <a:pt x="2386" y="764"/>
                  <a:pt x="2386" y="1336"/>
                </a:cubicBezTo>
                <a:cubicBezTo>
                  <a:pt x="2386" y="1908"/>
                  <a:pt x="1909" y="2385"/>
                  <a:pt x="1337" y="2385"/>
                </a:cubicBezTo>
                <a:cubicBezTo>
                  <a:pt x="764" y="2385"/>
                  <a:pt x="287" y="1908"/>
                  <a:pt x="287" y="1336"/>
                </a:cubicBezTo>
                <a:cubicBezTo>
                  <a:pt x="287" y="764"/>
                  <a:pt x="764" y="287"/>
                  <a:pt x="1337" y="287"/>
                </a:cubicBezTo>
                <a:close/>
                <a:moveTo>
                  <a:pt x="1337" y="0"/>
                </a:moveTo>
                <a:cubicBezTo>
                  <a:pt x="597" y="0"/>
                  <a:pt x="1" y="597"/>
                  <a:pt x="1" y="1336"/>
                </a:cubicBezTo>
                <a:cubicBezTo>
                  <a:pt x="1" y="2075"/>
                  <a:pt x="597" y="2672"/>
                  <a:pt x="1337" y="2672"/>
                </a:cubicBezTo>
                <a:cubicBezTo>
                  <a:pt x="2076" y="2672"/>
                  <a:pt x="2672" y="2075"/>
                  <a:pt x="2672" y="1336"/>
                </a:cubicBezTo>
                <a:cubicBezTo>
                  <a:pt x="2672" y="597"/>
                  <a:pt x="2076" y="0"/>
                  <a:pt x="1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41"/>
          <p:cNvGrpSpPr/>
          <p:nvPr/>
        </p:nvGrpSpPr>
        <p:grpSpPr>
          <a:xfrm>
            <a:off x="573016" y="2005358"/>
            <a:ext cx="2639745" cy="2771173"/>
            <a:chOff x="765154" y="2005358"/>
            <a:chExt cx="2639745" cy="2771173"/>
          </a:xfrm>
        </p:grpSpPr>
        <p:sp>
          <p:nvSpPr>
            <p:cNvPr id="928" name="Google Shape;928;p41"/>
            <p:cNvSpPr/>
            <p:nvPr/>
          </p:nvSpPr>
          <p:spPr>
            <a:xfrm flipH="1">
              <a:off x="1689119" y="2263847"/>
              <a:ext cx="146635" cy="336784"/>
            </a:xfrm>
            <a:custGeom>
              <a:avLst/>
              <a:gdLst/>
              <a:ahLst/>
              <a:cxnLst/>
              <a:rect l="l" t="t" r="r" b="b"/>
              <a:pathLst>
                <a:path w="1813" h="4164" extrusionOk="0">
                  <a:moveTo>
                    <a:pt x="669" y="0"/>
                  </a:moveTo>
                  <a:cubicBezTo>
                    <a:pt x="530" y="0"/>
                    <a:pt x="378" y="68"/>
                    <a:pt x="215" y="228"/>
                  </a:cubicBezTo>
                  <a:cubicBezTo>
                    <a:pt x="48" y="395"/>
                    <a:pt x="0" y="586"/>
                    <a:pt x="0" y="777"/>
                  </a:cubicBezTo>
                  <a:cubicBezTo>
                    <a:pt x="0" y="1611"/>
                    <a:pt x="644" y="3758"/>
                    <a:pt x="644" y="3758"/>
                  </a:cubicBezTo>
                  <a:lnTo>
                    <a:pt x="1693" y="4163"/>
                  </a:lnTo>
                  <a:cubicBezTo>
                    <a:pt x="1789" y="4163"/>
                    <a:pt x="1813" y="2327"/>
                    <a:pt x="1789" y="2208"/>
                  </a:cubicBezTo>
                  <a:cubicBezTo>
                    <a:pt x="1769" y="1789"/>
                    <a:pt x="1382" y="0"/>
                    <a:pt x="669"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flipH="1">
              <a:off x="1660162" y="2545629"/>
              <a:ext cx="349240" cy="381834"/>
            </a:xfrm>
            <a:custGeom>
              <a:avLst/>
              <a:gdLst/>
              <a:ahLst/>
              <a:cxnLst/>
              <a:rect l="l" t="t" r="r" b="b"/>
              <a:pathLst>
                <a:path w="4318" h="4721" extrusionOk="0">
                  <a:moveTo>
                    <a:pt x="3418" y="0"/>
                  </a:moveTo>
                  <a:cubicBezTo>
                    <a:pt x="3259" y="0"/>
                    <a:pt x="3088" y="84"/>
                    <a:pt x="2982" y="155"/>
                  </a:cubicBezTo>
                  <a:cubicBezTo>
                    <a:pt x="2600" y="393"/>
                    <a:pt x="1575" y="2874"/>
                    <a:pt x="1575" y="2874"/>
                  </a:cubicBezTo>
                  <a:lnTo>
                    <a:pt x="1265" y="3112"/>
                  </a:lnTo>
                  <a:lnTo>
                    <a:pt x="907" y="3279"/>
                  </a:lnTo>
                  <a:lnTo>
                    <a:pt x="716" y="3398"/>
                  </a:lnTo>
                  <a:cubicBezTo>
                    <a:pt x="644" y="3422"/>
                    <a:pt x="549" y="3422"/>
                    <a:pt x="501" y="3422"/>
                  </a:cubicBezTo>
                  <a:lnTo>
                    <a:pt x="382" y="3422"/>
                  </a:lnTo>
                  <a:cubicBezTo>
                    <a:pt x="358" y="3422"/>
                    <a:pt x="311" y="3470"/>
                    <a:pt x="311" y="3494"/>
                  </a:cubicBezTo>
                  <a:cubicBezTo>
                    <a:pt x="311" y="3518"/>
                    <a:pt x="311" y="3518"/>
                    <a:pt x="358" y="3541"/>
                  </a:cubicBezTo>
                  <a:cubicBezTo>
                    <a:pt x="406" y="3613"/>
                    <a:pt x="478" y="3637"/>
                    <a:pt x="549" y="3637"/>
                  </a:cubicBezTo>
                  <a:cubicBezTo>
                    <a:pt x="597" y="3637"/>
                    <a:pt x="621" y="3637"/>
                    <a:pt x="644" y="3613"/>
                  </a:cubicBezTo>
                  <a:lnTo>
                    <a:pt x="740" y="3613"/>
                  </a:lnTo>
                  <a:cubicBezTo>
                    <a:pt x="764" y="3613"/>
                    <a:pt x="788" y="3637"/>
                    <a:pt x="788" y="3661"/>
                  </a:cubicBezTo>
                  <a:cubicBezTo>
                    <a:pt x="835" y="3684"/>
                    <a:pt x="788" y="3732"/>
                    <a:pt x="764" y="3756"/>
                  </a:cubicBezTo>
                  <a:lnTo>
                    <a:pt x="668" y="3851"/>
                  </a:lnTo>
                  <a:lnTo>
                    <a:pt x="621" y="3899"/>
                  </a:lnTo>
                  <a:lnTo>
                    <a:pt x="549" y="3971"/>
                  </a:lnTo>
                  <a:cubicBezTo>
                    <a:pt x="525" y="3995"/>
                    <a:pt x="525" y="4018"/>
                    <a:pt x="501" y="4018"/>
                  </a:cubicBezTo>
                  <a:cubicBezTo>
                    <a:pt x="287" y="4233"/>
                    <a:pt x="144" y="4209"/>
                    <a:pt x="48" y="4376"/>
                  </a:cubicBezTo>
                  <a:cubicBezTo>
                    <a:pt x="1" y="4472"/>
                    <a:pt x="144" y="4448"/>
                    <a:pt x="167" y="4567"/>
                  </a:cubicBezTo>
                  <a:cubicBezTo>
                    <a:pt x="167" y="4578"/>
                    <a:pt x="187" y="4581"/>
                    <a:pt x="217" y="4581"/>
                  </a:cubicBezTo>
                  <a:cubicBezTo>
                    <a:pt x="270" y="4581"/>
                    <a:pt x="355" y="4570"/>
                    <a:pt x="419" y="4570"/>
                  </a:cubicBezTo>
                  <a:cubicBezTo>
                    <a:pt x="478" y="4570"/>
                    <a:pt x="519" y="4579"/>
                    <a:pt x="501" y="4615"/>
                  </a:cubicBezTo>
                  <a:cubicBezTo>
                    <a:pt x="454" y="4678"/>
                    <a:pt x="544" y="4721"/>
                    <a:pt x="708" y="4721"/>
                  </a:cubicBezTo>
                  <a:cubicBezTo>
                    <a:pt x="790" y="4721"/>
                    <a:pt x="891" y="4710"/>
                    <a:pt x="1002" y="4686"/>
                  </a:cubicBezTo>
                  <a:cubicBezTo>
                    <a:pt x="1265" y="4591"/>
                    <a:pt x="1432" y="4472"/>
                    <a:pt x="1551" y="4328"/>
                  </a:cubicBezTo>
                  <a:lnTo>
                    <a:pt x="1575" y="4281"/>
                  </a:lnTo>
                  <a:lnTo>
                    <a:pt x="2099" y="3279"/>
                  </a:lnTo>
                  <a:cubicBezTo>
                    <a:pt x="2171" y="3136"/>
                    <a:pt x="2672" y="2540"/>
                    <a:pt x="2767" y="2420"/>
                  </a:cubicBezTo>
                  <a:cubicBezTo>
                    <a:pt x="2886" y="2230"/>
                    <a:pt x="4317" y="489"/>
                    <a:pt x="3578" y="35"/>
                  </a:cubicBezTo>
                  <a:cubicBezTo>
                    <a:pt x="3529" y="11"/>
                    <a:pt x="3474" y="0"/>
                    <a:pt x="3418"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flipH="1">
              <a:off x="1648598" y="2542879"/>
              <a:ext cx="225736" cy="244824"/>
            </a:xfrm>
            <a:custGeom>
              <a:avLst/>
              <a:gdLst/>
              <a:ahLst/>
              <a:cxnLst/>
              <a:rect l="l" t="t" r="r" b="b"/>
              <a:pathLst>
                <a:path w="2791" h="3027" extrusionOk="0">
                  <a:moveTo>
                    <a:pt x="1738" y="1"/>
                  </a:moveTo>
                  <a:cubicBezTo>
                    <a:pt x="1583" y="1"/>
                    <a:pt x="1434" y="101"/>
                    <a:pt x="1312" y="189"/>
                  </a:cubicBezTo>
                  <a:cubicBezTo>
                    <a:pt x="954" y="403"/>
                    <a:pt x="262" y="1954"/>
                    <a:pt x="0" y="2550"/>
                  </a:cubicBezTo>
                  <a:cubicBezTo>
                    <a:pt x="215" y="2693"/>
                    <a:pt x="453" y="2836"/>
                    <a:pt x="644" y="3027"/>
                  </a:cubicBezTo>
                  <a:cubicBezTo>
                    <a:pt x="859" y="2741"/>
                    <a:pt x="1193" y="2335"/>
                    <a:pt x="1288" y="2240"/>
                  </a:cubicBezTo>
                  <a:cubicBezTo>
                    <a:pt x="1407" y="2097"/>
                    <a:pt x="2791" y="570"/>
                    <a:pt x="1908" y="46"/>
                  </a:cubicBezTo>
                  <a:cubicBezTo>
                    <a:pt x="1851" y="14"/>
                    <a:pt x="1794" y="1"/>
                    <a:pt x="1738"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flipH="1">
              <a:off x="1374660" y="3235203"/>
              <a:ext cx="308719" cy="222905"/>
            </a:xfrm>
            <a:custGeom>
              <a:avLst/>
              <a:gdLst/>
              <a:ahLst/>
              <a:cxnLst/>
              <a:rect l="l" t="t" r="r" b="b"/>
              <a:pathLst>
                <a:path w="3817" h="2756" extrusionOk="0">
                  <a:moveTo>
                    <a:pt x="2528" y="0"/>
                  </a:moveTo>
                  <a:cubicBezTo>
                    <a:pt x="2528" y="0"/>
                    <a:pt x="2671" y="859"/>
                    <a:pt x="2552" y="1383"/>
                  </a:cubicBezTo>
                  <a:cubicBezTo>
                    <a:pt x="2099" y="1622"/>
                    <a:pt x="1336" y="1980"/>
                    <a:pt x="1336" y="1980"/>
                  </a:cubicBezTo>
                  <a:cubicBezTo>
                    <a:pt x="1336" y="1980"/>
                    <a:pt x="430" y="2123"/>
                    <a:pt x="382" y="2147"/>
                  </a:cubicBezTo>
                  <a:cubicBezTo>
                    <a:pt x="310" y="2171"/>
                    <a:pt x="239" y="2194"/>
                    <a:pt x="72" y="2337"/>
                  </a:cubicBezTo>
                  <a:cubicBezTo>
                    <a:pt x="72" y="2337"/>
                    <a:pt x="0" y="2576"/>
                    <a:pt x="1097" y="2719"/>
                  </a:cubicBezTo>
                  <a:cubicBezTo>
                    <a:pt x="1097" y="2719"/>
                    <a:pt x="1278" y="2755"/>
                    <a:pt x="1595" y="2755"/>
                  </a:cubicBezTo>
                  <a:cubicBezTo>
                    <a:pt x="1793" y="2755"/>
                    <a:pt x="2044" y="2741"/>
                    <a:pt x="2338" y="2695"/>
                  </a:cubicBezTo>
                  <a:cubicBezTo>
                    <a:pt x="2528" y="2648"/>
                    <a:pt x="2671" y="2648"/>
                    <a:pt x="2862" y="2624"/>
                  </a:cubicBezTo>
                  <a:cubicBezTo>
                    <a:pt x="3029" y="2600"/>
                    <a:pt x="3530" y="2600"/>
                    <a:pt x="3602" y="2528"/>
                  </a:cubicBezTo>
                  <a:lnTo>
                    <a:pt x="3649" y="2481"/>
                  </a:lnTo>
                  <a:cubicBezTo>
                    <a:pt x="3816" y="2337"/>
                    <a:pt x="3721" y="2051"/>
                    <a:pt x="3697" y="1884"/>
                  </a:cubicBezTo>
                  <a:cubicBezTo>
                    <a:pt x="3697" y="1789"/>
                    <a:pt x="3625" y="1741"/>
                    <a:pt x="3602" y="1646"/>
                  </a:cubicBezTo>
                  <a:cubicBezTo>
                    <a:pt x="3602" y="1622"/>
                    <a:pt x="3506" y="1407"/>
                    <a:pt x="3506" y="1383"/>
                  </a:cubicBezTo>
                  <a:cubicBezTo>
                    <a:pt x="3482" y="1026"/>
                    <a:pt x="3530" y="0"/>
                    <a:pt x="3530"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flipH="1">
              <a:off x="1378542" y="3356683"/>
              <a:ext cx="302896" cy="103365"/>
            </a:xfrm>
            <a:custGeom>
              <a:avLst/>
              <a:gdLst/>
              <a:ahLst/>
              <a:cxnLst/>
              <a:rect l="l" t="t" r="r" b="b"/>
              <a:pathLst>
                <a:path w="3745" h="1278" extrusionOk="0">
                  <a:moveTo>
                    <a:pt x="3530" y="1"/>
                  </a:moveTo>
                  <a:cubicBezTo>
                    <a:pt x="3506" y="25"/>
                    <a:pt x="3458" y="25"/>
                    <a:pt x="3435" y="48"/>
                  </a:cubicBezTo>
                  <a:cubicBezTo>
                    <a:pt x="3177" y="177"/>
                    <a:pt x="2902" y="229"/>
                    <a:pt x="2626" y="229"/>
                  </a:cubicBezTo>
                  <a:cubicBezTo>
                    <a:pt x="2441" y="229"/>
                    <a:pt x="2256" y="206"/>
                    <a:pt x="2075" y="168"/>
                  </a:cubicBezTo>
                  <a:lnTo>
                    <a:pt x="2051" y="168"/>
                  </a:lnTo>
                  <a:cubicBezTo>
                    <a:pt x="1693" y="335"/>
                    <a:pt x="1336" y="502"/>
                    <a:pt x="1336" y="502"/>
                  </a:cubicBezTo>
                  <a:cubicBezTo>
                    <a:pt x="1336" y="502"/>
                    <a:pt x="453" y="645"/>
                    <a:pt x="382" y="669"/>
                  </a:cubicBezTo>
                  <a:cubicBezTo>
                    <a:pt x="310" y="716"/>
                    <a:pt x="239" y="740"/>
                    <a:pt x="72" y="859"/>
                  </a:cubicBezTo>
                  <a:cubicBezTo>
                    <a:pt x="72" y="859"/>
                    <a:pt x="0" y="1098"/>
                    <a:pt x="1097" y="1241"/>
                  </a:cubicBezTo>
                  <a:cubicBezTo>
                    <a:pt x="1097" y="1241"/>
                    <a:pt x="1278" y="1277"/>
                    <a:pt x="1595" y="1277"/>
                  </a:cubicBezTo>
                  <a:cubicBezTo>
                    <a:pt x="1793" y="1277"/>
                    <a:pt x="2044" y="1263"/>
                    <a:pt x="2337" y="1217"/>
                  </a:cubicBezTo>
                  <a:cubicBezTo>
                    <a:pt x="2528" y="1193"/>
                    <a:pt x="2671" y="1193"/>
                    <a:pt x="2862" y="1146"/>
                  </a:cubicBezTo>
                  <a:cubicBezTo>
                    <a:pt x="3029" y="1122"/>
                    <a:pt x="3530" y="1122"/>
                    <a:pt x="3601" y="1074"/>
                  </a:cubicBezTo>
                  <a:lnTo>
                    <a:pt x="3673" y="1002"/>
                  </a:lnTo>
                  <a:cubicBezTo>
                    <a:pt x="3745" y="859"/>
                    <a:pt x="3673" y="549"/>
                    <a:pt x="3625" y="406"/>
                  </a:cubicBezTo>
                  <a:cubicBezTo>
                    <a:pt x="3673" y="311"/>
                    <a:pt x="3625" y="239"/>
                    <a:pt x="3601" y="144"/>
                  </a:cubicBezTo>
                  <a:cubicBezTo>
                    <a:pt x="3601" y="144"/>
                    <a:pt x="3578" y="48"/>
                    <a:pt x="353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flipH="1">
              <a:off x="1291760" y="2451648"/>
              <a:ext cx="212229" cy="868489"/>
            </a:xfrm>
            <a:custGeom>
              <a:avLst/>
              <a:gdLst/>
              <a:ahLst/>
              <a:cxnLst/>
              <a:rect l="l" t="t" r="r" b="b"/>
              <a:pathLst>
                <a:path w="2624" h="10738" extrusionOk="0">
                  <a:moveTo>
                    <a:pt x="1624" y="0"/>
                  </a:moveTo>
                  <a:cubicBezTo>
                    <a:pt x="1440" y="0"/>
                    <a:pt x="1251" y="60"/>
                    <a:pt x="1074" y="76"/>
                  </a:cubicBezTo>
                  <a:cubicBezTo>
                    <a:pt x="334" y="148"/>
                    <a:pt x="120" y="1794"/>
                    <a:pt x="120" y="2676"/>
                  </a:cubicBezTo>
                  <a:cubicBezTo>
                    <a:pt x="96" y="3368"/>
                    <a:pt x="0" y="3988"/>
                    <a:pt x="96" y="4608"/>
                  </a:cubicBezTo>
                  <a:cubicBezTo>
                    <a:pt x="96" y="4703"/>
                    <a:pt x="72" y="4799"/>
                    <a:pt x="72" y="4918"/>
                  </a:cubicBezTo>
                  <a:cubicBezTo>
                    <a:pt x="96" y="5538"/>
                    <a:pt x="96" y="10571"/>
                    <a:pt x="96" y="10571"/>
                  </a:cubicBezTo>
                  <a:lnTo>
                    <a:pt x="1574" y="10738"/>
                  </a:lnTo>
                  <a:cubicBezTo>
                    <a:pt x="1574" y="10738"/>
                    <a:pt x="2004" y="7637"/>
                    <a:pt x="1551" y="5443"/>
                  </a:cubicBezTo>
                  <a:cubicBezTo>
                    <a:pt x="1622" y="5324"/>
                    <a:pt x="1646" y="5204"/>
                    <a:pt x="1694" y="5109"/>
                  </a:cubicBezTo>
                  <a:cubicBezTo>
                    <a:pt x="2004" y="4179"/>
                    <a:pt x="2218" y="3272"/>
                    <a:pt x="2433" y="2366"/>
                  </a:cubicBezTo>
                  <a:cubicBezTo>
                    <a:pt x="2505" y="1937"/>
                    <a:pt x="2624" y="1531"/>
                    <a:pt x="2576" y="1078"/>
                  </a:cubicBezTo>
                  <a:cubicBezTo>
                    <a:pt x="2528" y="720"/>
                    <a:pt x="2361" y="363"/>
                    <a:pt x="2051" y="148"/>
                  </a:cubicBezTo>
                  <a:lnTo>
                    <a:pt x="1884" y="53"/>
                  </a:lnTo>
                  <a:cubicBezTo>
                    <a:pt x="1800" y="14"/>
                    <a:pt x="1712" y="0"/>
                    <a:pt x="162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flipH="1">
              <a:off x="1191388" y="3223637"/>
              <a:ext cx="302976" cy="241508"/>
            </a:xfrm>
            <a:custGeom>
              <a:avLst/>
              <a:gdLst/>
              <a:ahLst/>
              <a:cxnLst/>
              <a:rect l="l" t="t" r="r" b="b"/>
              <a:pathLst>
                <a:path w="3746" h="2986" extrusionOk="0">
                  <a:moveTo>
                    <a:pt x="3268" y="0"/>
                  </a:moveTo>
                  <a:lnTo>
                    <a:pt x="2266" y="119"/>
                  </a:lnTo>
                  <a:cubicBezTo>
                    <a:pt x="2266" y="119"/>
                    <a:pt x="2505" y="954"/>
                    <a:pt x="2457" y="1479"/>
                  </a:cubicBezTo>
                  <a:cubicBezTo>
                    <a:pt x="2028" y="1789"/>
                    <a:pt x="1288" y="2194"/>
                    <a:pt x="1288" y="2194"/>
                  </a:cubicBezTo>
                  <a:cubicBezTo>
                    <a:pt x="1288" y="2194"/>
                    <a:pt x="430" y="2433"/>
                    <a:pt x="358" y="2457"/>
                  </a:cubicBezTo>
                  <a:cubicBezTo>
                    <a:pt x="334" y="2504"/>
                    <a:pt x="215" y="2528"/>
                    <a:pt x="96" y="2671"/>
                  </a:cubicBezTo>
                  <a:cubicBezTo>
                    <a:pt x="96" y="2671"/>
                    <a:pt x="1" y="2910"/>
                    <a:pt x="1145" y="2981"/>
                  </a:cubicBezTo>
                  <a:cubicBezTo>
                    <a:pt x="1145" y="2981"/>
                    <a:pt x="1193" y="2986"/>
                    <a:pt x="1280" y="2986"/>
                  </a:cubicBezTo>
                  <a:cubicBezTo>
                    <a:pt x="1476" y="2986"/>
                    <a:pt x="1874" y="2963"/>
                    <a:pt x="2386" y="2814"/>
                  </a:cubicBezTo>
                  <a:cubicBezTo>
                    <a:pt x="2576" y="2791"/>
                    <a:pt x="2719" y="2767"/>
                    <a:pt x="2910" y="2743"/>
                  </a:cubicBezTo>
                  <a:cubicBezTo>
                    <a:pt x="3077" y="2695"/>
                    <a:pt x="3578" y="2624"/>
                    <a:pt x="3650" y="2552"/>
                  </a:cubicBezTo>
                  <a:lnTo>
                    <a:pt x="3697" y="2504"/>
                  </a:lnTo>
                  <a:cubicBezTo>
                    <a:pt x="3745" y="2314"/>
                    <a:pt x="3602" y="2051"/>
                    <a:pt x="3578" y="1884"/>
                  </a:cubicBezTo>
                  <a:cubicBezTo>
                    <a:pt x="3554" y="1789"/>
                    <a:pt x="3530" y="1717"/>
                    <a:pt x="3507" y="1646"/>
                  </a:cubicBezTo>
                  <a:cubicBezTo>
                    <a:pt x="3507" y="1598"/>
                    <a:pt x="3411" y="1383"/>
                    <a:pt x="3387" y="1360"/>
                  </a:cubicBezTo>
                  <a:cubicBezTo>
                    <a:pt x="3316" y="1002"/>
                    <a:pt x="3268" y="0"/>
                    <a:pt x="3268"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flipH="1">
              <a:off x="1191388" y="3347059"/>
              <a:ext cx="304918" cy="120107"/>
            </a:xfrm>
            <a:custGeom>
              <a:avLst/>
              <a:gdLst/>
              <a:ahLst/>
              <a:cxnLst/>
              <a:rect l="l" t="t" r="r" b="b"/>
              <a:pathLst>
                <a:path w="3770" h="1485" extrusionOk="0">
                  <a:moveTo>
                    <a:pt x="3435" y="0"/>
                  </a:moveTo>
                  <a:cubicBezTo>
                    <a:pt x="3387" y="24"/>
                    <a:pt x="3364" y="48"/>
                    <a:pt x="3316" y="48"/>
                  </a:cubicBezTo>
                  <a:cubicBezTo>
                    <a:pt x="3038" y="240"/>
                    <a:pt x="2696" y="317"/>
                    <a:pt x="2365" y="317"/>
                  </a:cubicBezTo>
                  <a:cubicBezTo>
                    <a:pt x="2242" y="317"/>
                    <a:pt x="2120" y="306"/>
                    <a:pt x="2004" y="287"/>
                  </a:cubicBezTo>
                  <a:lnTo>
                    <a:pt x="1956" y="287"/>
                  </a:lnTo>
                  <a:cubicBezTo>
                    <a:pt x="1599" y="501"/>
                    <a:pt x="1289" y="716"/>
                    <a:pt x="1289" y="716"/>
                  </a:cubicBezTo>
                  <a:cubicBezTo>
                    <a:pt x="1289" y="716"/>
                    <a:pt x="430" y="954"/>
                    <a:pt x="358" y="978"/>
                  </a:cubicBezTo>
                  <a:cubicBezTo>
                    <a:pt x="335" y="1002"/>
                    <a:pt x="215" y="1026"/>
                    <a:pt x="96" y="1169"/>
                  </a:cubicBezTo>
                  <a:cubicBezTo>
                    <a:pt x="96" y="1169"/>
                    <a:pt x="1" y="1408"/>
                    <a:pt x="1146" y="1479"/>
                  </a:cubicBezTo>
                  <a:cubicBezTo>
                    <a:pt x="1146" y="1479"/>
                    <a:pt x="1201" y="1484"/>
                    <a:pt x="1303" y="1484"/>
                  </a:cubicBezTo>
                  <a:cubicBezTo>
                    <a:pt x="1506" y="1484"/>
                    <a:pt x="1893" y="1463"/>
                    <a:pt x="2386" y="1336"/>
                  </a:cubicBezTo>
                  <a:cubicBezTo>
                    <a:pt x="2577" y="1288"/>
                    <a:pt x="2720" y="1265"/>
                    <a:pt x="2887" y="1241"/>
                  </a:cubicBezTo>
                  <a:cubicBezTo>
                    <a:pt x="3077" y="1217"/>
                    <a:pt x="3578" y="1121"/>
                    <a:pt x="3650" y="1050"/>
                  </a:cubicBezTo>
                  <a:lnTo>
                    <a:pt x="3698" y="1002"/>
                  </a:lnTo>
                  <a:cubicBezTo>
                    <a:pt x="3769" y="811"/>
                    <a:pt x="3650" y="549"/>
                    <a:pt x="3602" y="406"/>
                  </a:cubicBezTo>
                  <a:cubicBezTo>
                    <a:pt x="3578" y="287"/>
                    <a:pt x="3554" y="191"/>
                    <a:pt x="3483" y="144"/>
                  </a:cubicBezTo>
                  <a:cubicBezTo>
                    <a:pt x="3483" y="144"/>
                    <a:pt x="3459" y="48"/>
                    <a:pt x="3435"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flipH="1">
              <a:off x="1199154" y="2381688"/>
              <a:ext cx="214170" cy="932627"/>
            </a:xfrm>
            <a:custGeom>
              <a:avLst/>
              <a:gdLst/>
              <a:ahLst/>
              <a:cxnLst/>
              <a:rect l="l" t="t" r="r" b="b"/>
              <a:pathLst>
                <a:path w="2648" h="11531" extrusionOk="0">
                  <a:moveTo>
                    <a:pt x="568" y="0"/>
                  </a:moveTo>
                  <a:cubicBezTo>
                    <a:pt x="516" y="0"/>
                    <a:pt x="470" y="11"/>
                    <a:pt x="430" y="35"/>
                  </a:cubicBezTo>
                  <a:cubicBezTo>
                    <a:pt x="0" y="321"/>
                    <a:pt x="143" y="2039"/>
                    <a:pt x="72" y="2563"/>
                  </a:cubicBezTo>
                  <a:cubicBezTo>
                    <a:pt x="24" y="3279"/>
                    <a:pt x="48" y="4066"/>
                    <a:pt x="143" y="4734"/>
                  </a:cubicBezTo>
                  <a:cubicBezTo>
                    <a:pt x="191" y="5139"/>
                    <a:pt x="263" y="5521"/>
                    <a:pt x="382" y="5902"/>
                  </a:cubicBezTo>
                  <a:cubicBezTo>
                    <a:pt x="406" y="5974"/>
                    <a:pt x="406" y="6022"/>
                    <a:pt x="430" y="6117"/>
                  </a:cubicBezTo>
                  <a:cubicBezTo>
                    <a:pt x="501" y="6689"/>
                    <a:pt x="978" y="10529"/>
                    <a:pt x="1097" y="11531"/>
                  </a:cubicBezTo>
                  <a:lnTo>
                    <a:pt x="2457" y="11531"/>
                  </a:lnTo>
                  <a:cubicBezTo>
                    <a:pt x="2505" y="10815"/>
                    <a:pt x="2552" y="8144"/>
                    <a:pt x="1932" y="6332"/>
                  </a:cubicBezTo>
                  <a:cubicBezTo>
                    <a:pt x="1980" y="6260"/>
                    <a:pt x="2004" y="6165"/>
                    <a:pt x="2004" y="6117"/>
                  </a:cubicBezTo>
                  <a:cubicBezTo>
                    <a:pt x="2075" y="5807"/>
                    <a:pt x="2123" y="5521"/>
                    <a:pt x="2195" y="5187"/>
                  </a:cubicBezTo>
                  <a:cubicBezTo>
                    <a:pt x="2290" y="4662"/>
                    <a:pt x="2385" y="4137"/>
                    <a:pt x="2457" y="3613"/>
                  </a:cubicBezTo>
                  <a:cubicBezTo>
                    <a:pt x="2552" y="3112"/>
                    <a:pt x="2648" y="2563"/>
                    <a:pt x="2528" y="2062"/>
                  </a:cubicBezTo>
                  <a:cubicBezTo>
                    <a:pt x="2433" y="1705"/>
                    <a:pt x="2314" y="1037"/>
                    <a:pt x="2004" y="870"/>
                  </a:cubicBezTo>
                  <a:cubicBezTo>
                    <a:pt x="1686" y="679"/>
                    <a:pt x="974" y="0"/>
                    <a:pt x="568"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flipH="1">
              <a:off x="1285933" y="2127889"/>
              <a:ext cx="555646" cy="520948"/>
            </a:xfrm>
            <a:custGeom>
              <a:avLst/>
              <a:gdLst/>
              <a:ahLst/>
              <a:cxnLst/>
              <a:rect l="l" t="t" r="r" b="b"/>
              <a:pathLst>
                <a:path w="6870" h="6441" extrusionOk="0">
                  <a:moveTo>
                    <a:pt x="2075" y="1"/>
                  </a:moveTo>
                  <a:cubicBezTo>
                    <a:pt x="1789" y="25"/>
                    <a:pt x="955" y="287"/>
                    <a:pt x="883" y="335"/>
                  </a:cubicBezTo>
                  <a:cubicBezTo>
                    <a:pt x="525" y="502"/>
                    <a:pt x="239" y="955"/>
                    <a:pt x="167" y="1384"/>
                  </a:cubicBezTo>
                  <a:cubicBezTo>
                    <a:pt x="120" y="1647"/>
                    <a:pt x="72" y="1909"/>
                    <a:pt x="48" y="2171"/>
                  </a:cubicBezTo>
                  <a:cubicBezTo>
                    <a:pt x="0" y="2481"/>
                    <a:pt x="120" y="2768"/>
                    <a:pt x="406" y="2982"/>
                  </a:cubicBezTo>
                  <a:cubicBezTo>
                    <a:pt x="955" y="3435"/>
                    <a:pt x="1503" y="3841"/>
                    <a:pt x="2075" y="4270"/>
                  </a:cubicBezTo>
                  <a:cubicBezTo>
                    <a:pt x="2362" y="4485"/>
                    <a:pt x="2672" y="4652"/>
                    <a:pt x="2934" y="4914"/>
                  </a:cubicBezTo>
                  <a:cubicBezTo>
                    <a:pt x="3268" y="5272"/>
                    <a:pt x="3697" y="6059"/>
                    <a:pt x="4270" y="6441"/>
                  </a:cubicBezTo>
                  <a:cubicBezTo>
                    <a:pt x="4270" y="6441"/>
                    <a:pt x="4294" y="6345"/>
                    <a:pt x="4461" y="6226"/>
                  </a:cubicBezTo>
                  <a:cubicBezTo>
                    <a:pt x="4866" y="5940"/>
                    <a:pt x="5367" y="5248"/>
                    <a:pt x="5725" y="4890"/>
                  </a:cubicBezTo>
                  <a:cubicBezTo>
                    <a:pt x="6082" y="4556"/>
                    <a:pt x="6655" y="4079"/>
                    <a:pt x="6846" y="3602"/>
                  </a:cubicBezTo>
                  <a:cubicBezTo>
                    <a:pt x="6869" y="3579"/>
                    <a:pt x="6440" y="3149"/>
                    <a:pt x="6154" y="2958"/>
                  </a:cubicBezTo>
                  <a:cubicBezTo>
                    <a:pt x="5629" y="2672"/>
                    <a:pt x="5128" y="2458"/>
                    <a:pt x="4723" y="2076"/>
                  </a:cubicBezTo>
                  <a:cubicBezTo>
                    <a:pt x="4294" y="1647"/>
                    <a:pt x="3864" y="1265"/>
                    <a:pt x="3435" y="836"/>
                  </a:cubicBezTo>
                  <a:cubicBezTo>
                    <a:pt x="3268" y="669"/>
                    <a:pt x="3077" y="454"/>
                    <a:pt x="2910" y="311"/>
                  </a:cubicBezTo>
                  <a:cubicBezTo>
                    <a:pt x="2672" y="73"/>
                    <a:pt x="2362" y="1"/>
                    <a:pt x="2075"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flipH="1">
              <a:off x="1725758" y="2143337"/>
              <a:ext cx="101747" cy="115416"/>
            </a:xfrm>
            <a:custGeom>
              <a:avLst/>
              <a:gdLst/>
              <a:ahLst/>
              <a:cxnLst/>
              <a:rect l="l" t="t" r="r" b="b"/>
              <a:pathLst>
                <a:path w="1258" h="1427" extrusionOk="0">
                  <a:moveTo>
                    <a:pt x="11" y="1131"/>
                  </a:moveTo>
                  <a:cubicBezTo>
                    <a:pt x="5" y="1139"/>
                    <a:pt x="1" y="1145"/>
                    <a:pt x="1" y="1145"/>
                  </a:cubicBezTo>
                  <a:cubicBezTo>
                    <a:pt x="1" y="1145"/>
                    <a:pt x="4" y="1141"/>
                    <a:pt x="11" y="1131"/>
                  </a:cubicBezTo>
                  <a:close/>
                  <a:moveTo>
                    <a:pt x="971" y="1"/>
                  </a:moveTo>
                  <a:cubicBezTo>
                    <a:pt x="852" y="48"/>
                    <a:pt x="757" y="96"/>
                    <a:pt x="733" y="96"/>
                  </a:cubicBezTo>
                  <a:cubicBezTo>
                    <a:pt x="351" y="287"/>
                    <a:pt x="65" y="716"/>
                    <a:pt x="17" y="1122"/>
                  </a:cubicBezTo>
                  <a:cubicBezTo>
                    <a:pt x="15" y="1125"/>
                    <a:pt x="13" y="1128"/>
                    <a:pt x="11" y="1131"/>
                  </a:cubicBezTo>
                  <a:lnTo>
                    <a:pt x="11" y="1131"/>
                  </a:lnTo>
                  <a:cubicBezTo>
                    <a:pt x="19" y="1121"/>
                    <a:pt x="29" y="1110"/>
                    <a:pt x="36" y="1110"/>
                  </a:cubicBezTo>
                  <a:cubicBezTo>
                    <a:pt x="39" y="1110"/>
                    <a:pt x="41" y="1113"/>
                    <a:pt x="41" y="1122"/>
                  </a:cubicBezTo>
                  <a:cubicBezTo>
                    <a:pt x="142" y="1335"/>
                    <a:pt x="275" y="1427"/>
                    <a:pt x="417" y="1427"/>
                  </a:cubicBezTo>
                  <a:cubicBezTo>
                    <a:pt x="577" y="1427"/>
                    <a:pt x="748" y="1311"/>
                    <a:pt x="900" y="1122"/>
                  </a:cubicBezTo>
                  <a:cubicBezTo>
                    <a:pt x="1138" y="764"/>
                    <a:pt x="1258" y="263"/>
                    <a:pt x="971"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flipH="1">
              <a:off x="1723816" y="2116324"/>
              <a:ext cx="148657" cy="130136"/>
            </a:xfrm>
            <a:custGeom>
              <a:avLst/>
              <a:gdLst/>
              <a:ahLst/>
              <a:cxnLst/>
              <a:rect l="l" t="t" r="r" b="b"/>
              <a:pathLst>
                <a:path w="1838" h="1609" extrusionOk="0">
                  <a:moveTo>
                    <a:pt x="693" y="1"/>
                  </a:moveTo>
                  <a:lnTo>
                    <a:pt x="1" y="859"/>
                  </a:lnTo>
                  <a:lnTo>
                    <a:pt x="836" y="1551"/>
                  </a:lnTo>
                  <a:cubicBezTo>
                    <a:pt x="875" y="1591"/>
                    <a:pt x="907" y="1608"/>
                    <a:pt x="940" y="1608"/>
                  </a:cubicBezTo>
                  <a:cubicBezTo>
                    <a:pt x="967" y="1608"/>
                    <a:pt x="994" y="1596"/>
                    <a:pt x="1026" y="1575"/>
                  </a:cubicBezTo>
                  <a:cubicBezTo>
                    <a:pt x="1837" y="1146"/>
                    <a:pt x="1289" y="478"/>
                    <a:pt x="1289" y="478"/>
                  </a:cubicBezTo>
                  <a:lnTo>
                    <a:pt x="693" y="1"/>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flipH="1">
              <a:off x="1777843" y="2060436"/>
              <a:ext cx="210369" cy="189097"/>
            </a:xfrm>
            <a:custGeom>
              <a:avLst/>
              <a:gdLst/>
              <a:ahLst/>
              <a:cxnLst/>
              <a:rect l="l" t="t" r="r" b="b"/>
              <a:pathLst>
                <a:path w="2601" h="2338" extrusionOk="0">
                  <a:moveTo>
                    <a:pt x="1098" y="0"/>
                  </a:moveTo>
                  <a:lnTo>
                    <a:pt x="1" y="1384"/>
                  </a:lnTo>
                  <a:cubicBezTo>
                    <a:pt x="1" y="1384"/>
                    <a:pt x="1514" y="2338"/>
                    <a:pt x="1872" y="2338"/>
                  </a:cubicBezTo>
                  <a:cubicBezTo>
                    <a:pt x="1877" y="2338"/>
                    <a:pt x="1881" y="2338"/>
                    <a:pt x="1885" y="2338"/>
                  </a:cubicBezTo>
                  <a:cubicBezTo>
                    <a:pt x="2219" y="2338"/>
                    <a:pt x="2601" y="1741"/>
                    <a:pt x="2290" y="954"/>
                  </a:cubicBezTo>
                  <a:lnTo>
                    <a:pt x="2147" y="883"/>
                  </a:lnTo>
                  <a:lnTo>
                    <a:pt x="1098"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flipH="1">
              <a:off x="1783666" y="2005358"/>
              <a:ext cx="246603" cy="197024"/>
            </a:xfrm>
            <a:custGeom>
              <a:avLst/>
              <a:gdLst/>
              <a:ahLst/>
              <a:cxnLst/>
              <a:rect l="l" t="t" r="r" b="b"/>
              <a:pathLst>
                <a:path w="3049" h="2436" extrusionOk="0">
                  <a:moveTo>
                    <a:pt x="1516" y="1"/>
                  </a:moveTo>
                  <a:cubicBezTo>
                    <a:pt x="1204" y="1"/>
                    <a:pt x="1022" y="300"/>
                    <a:pt x="1022" y="300"/>
                  </a:cubicBezTo>
                  <a:cubicBezTo>
                    <a:pt x="1013" y="299"/>
                    <a:pt x="1004" y="298"/>
                    <a:pt x="996" y="298"/>
                  </a:cubicBezTo>
                  <a:cubicBezTo>
                    <a:pt x="590" y="298"/>
                    <a:pt x="0" y="1362"/>
                    <a:pt x="187" y="1969"/>
                  </a:cubicBezTo>
                  <a:cubicBezTo>
                    <a:pt x="314" y="2287"/>
                    <a:pt x="558" y="2436"/>
                    <a:pt x="784" y="2436"/>
                  </a:cubicBezTo>
                  <a:cubicBezTo>
                    <a:pt x="897" y="2436"/>
                    <a:pt x="1006" y="2398"/>
                    <a:pt x="1093" y="2327"/>
                  </a:cubicBezTo>
                  <a:cubicBezTo>
                    <a:pt x="1464" y="2072"/>
                    <a:pt x="1475" y="1412"/>
                    <a:pt x="1475" y="1375"/>
                  </a:cubicBezTo>
                  <a:lnTo>
                    <a:pt x="1475" y="1375"/>
                  </a:lnTo>
                  <a:cubicBezTo>
                    <a:pt x="1492" y="1377"/>
                    <a:pt x="1559" y="1383"/>
                    <a:pt x="1785" y="1397"/>
                  </a:cubicBezTo>
                  <a:cubicBezTo>
                    <a:pt x="1952" y="1397"/>
                    <a:pt x="2190" y="1516"/>
                    <a:pt x="2333" y="1611"/>
                  </a:cubicBezTo>
                  <a:cubicBezTo>
                    <a:pt x="2340" y="1614"/>
                    <a:pt x="2347" y="1615"/>
                    <a:pt x="2355" y="1615"/>
                  </a:cubicBezTo>
                  <a:cubicBezTo>
                    <a:pt x="2433" y="1615"/>
                    <a:pt x="2570" y="1512"/>
                    <a:pt x="2548" y="1468"/>
                  </a:cubicBezTo>
                  <a:lnTo>
                    <a:pt x="2381" y="1230"/>
                  </a:lnTo>
                  <a:lnTo>
                    <a:pt x="3049" y="1731"/>
                  </a:lnTo>
                  <a:cubicBezTo>
                    <a:pt x="2834" y="1349"/>
                    <a:pt x="2596" y="944"/>
                    <a:pt x="2333" y="634"/>
                  </a:cubicBezTo>
                  <a:cubicBezTo>
                    <a:pt x="2011" y="145"/>
                    <a:pt x="1732" y="1"/>
                    <a:pt x="1516"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flipH="1">
              <a:off x="1808983" y="2079605"/>
              <a:ext cx="51925" cy="48366"/>
            </a:xfrm>
            <a:custGeom>
              <a:avLst/>
              <a:gdLst/>
              <a:ahLst/>
              <a:cxnLst/>
              <a:rect l="l" t="t" r="r" b="b"/>
              <a:pathLst>
                <a:path w="642" h="598" extrusionOk="0">
                  <a:moveTo>
                    <a:pt x="219" y="0"/>
                  </a:moveTo>
                  <a:cubicBezTo>
                    <a:pt x="210" y="0"/>
                    <a:pt x="201" y="1"/>
                    <a:pt x="192" y="2"/>
                  </a:cubicBezTo>
                  <a:cubicBezTo>
                    <a:pt x="73" y="2"/>
                    <a:pt x="1" y="193"/>
                    <a:pt x="73" y="288"/>
                  </a:cubicBezTo>
                  <a:lnTo>
                    <a:pt x="573" y="598"/>
                  </a:lnTo>
                  <a:cubicBezTo>
                    <a:pt x="642" y="255"/>
                    <a:pt x="426" y="0"/>
                    <a:pt x="219"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flipH="1">
              <a:off x="1056402" y="4026037"/>
              <a:ext cx="216111" cy="42543"/>
            </a:xfrm>
            <a:custGeom>
              <a:avLst/>
              <a:gdLst/>
              <a:ahLst/>
              <a:cxnLst/>
              <a:rect l="l" t="t" r="r" b="b"/>
              <a:pathLst>
                <a:path w="2672" h="526" extrusionOk="0">
                  <a:moveTo>
                    <a:pt x="0" y="1"/>
                  </a:moveTo>
                  <a:lnTo>
                    <a:pt x="0" y="526"/>
                  </a:lnTo>
                  <a:lnTo>
                    <a:pt x="2672" y="526"/>
                  </a:lnTo>
                  <a:lnTo>
                    <a:pt x="2672"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flipH="1">
              <a:off x="963796" y="4307658"/>
              <a:ext cx="214170" cy="44484"/>
            </a:xfrm>
            <a:custGeom>
              <a:avLst/>
              <a:gdLst/>
              <a:ahLst/>
              <a:cxnLst/>
              <a:rect l="l" t="t" r="r" b="b"/>
              <a:pathLst>
                <a:path w="2648" h="550" extrusionOk="0">
                  <a:moveTo>
                    <a:pt x="0" y="1"/>
                  </a:moveTo>
                  <a:lnTo>
                    <a:pt x="0" y="550"/>
                  </a:lnTo>
                  <a:lnTo>
                    <a:pt x="2647" y="550"/>
                  </a:lnTo>
                  <a:lnTo>
                    <a:pt x="2647"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flipH="1">
              <a:off x="867388" y="4562346"/>
              <a:ext cx="256632" cy="42462"/>
            </a:xfrm>
            <a:custGeom>
              <a:avLst/>
              <a:gdLst/>
              <a:ahLst/>
              <a:cxnLst/>
              <a:rect l="l" t="t" r="r" b="b"/>
              <a:pathLst>
                <a:path w="3173" h="525" extrusionOk="0">
                  <a:moveTo>
                    <a:pt x="1" y="0"/>
                  </a:moveTo>
                  <a:lnTo>
                    <a:pt x="1" y="525"/>
                  </a:lnTo>
                  <a:lnTo>
                    <a:pt x="3173" y="525"/>
                  </a:lnTo>
                  <a:lnTo>
                    <a:pt x="3173"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flipH="1">
              <a:off x="1160575" y="3730910"/>
              <a:ext cx="183355" cy="44484"/>
            </a:xfrm>
            <a:custGeom>
              <a:avLst/>
              <a:gdLst/>
              <a:ahLst/>
              <a:cxnLst/>
              <a:rect l="l" t="t" r="r" b="b"/>
              <a:pathLst>
                <a:path w="2267" h="550" extrusionOk="0">
                  <a:moveTo>
                    <a:pt x="1" y="1"/>
                  </a:moveTo>
                  <a:lnTo>
                    <a:pt x="1" y="549"/>
                  </a:lnTo>
                  <a:lnTo>
                    <a:pt x="2267" y="549"/>
                  </a:lnTo>
                  <a:lnTo>
                    <a:pt x="2267"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flipH="1">
              <a:off x="1253181" y="3449290"/>
              <a:ext cx="183274" cy="32837"/>
            </a:xfrm>
            <a:custGeom>
              <a:avLst/>
              <a:gdLst/>
              <a:ahLst/>
              <a:cxnLst/>
              <a:rect l="l" t="t" r="r" b="b"/>
              <a:pathLst>
                <a:path w="2266" h="406" extrusionOk="0">
                  <a:moveTo>
                    <a:pt x="0" y="1"/>
                  </a:moveTo>
                  <a:lnTo>
                    <a:pt x="0" y="406"/>
                  </a:lnTo>
                  <a:lnTo>
                    <a:pt x="2266" y="406"/>
                  </a:lnTo>
                  <a:lnTo>
                    <a:pt x="2266"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flipH="1">
              <a:off x="1046775" y="3449290"/>
              <a:ext cx="399385" cy="1327241"/>
            </a:xfrm>
            <a:custGeom>
              <a:avLst/>
              <a:gdLst/>
              <a:ahLst/>
              <a:cxnLst/>
              <a:rect l="l" t="t" r="r" b="b"/>
              <a:pathLst>
                <a:path w="4938" h="16410" extrusionOk="0">
                  <a:moveTo>
                    <a:pt x="1" y="1"/>
                  </a:moveTo>
                  <a:lnTo>
                    <a:pt x="4103" y="16410"/>
                  </a:lnTo>
                  <a:lnTo>
                    <a:pt x="4938" y="16410"/>
                  </a:lnTo>
                  <a:lnTo>
                    <a:pt x="812"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flipH="1">
              <a:off x="1552106" y="3449290"/>
              <a:ext cx="493934" cy="1327241"/>
            </a:xfrm>
            <a:custGeom>
              <a:avLst/>
              <a:gdLst/>
              <a:ahLst/>
              <a:cxnLst/>
              <a:rect l="l" t="t" r="r" b="b"/>
              <a:pathLst>
                <a:path w="6107" h="16410" extrusionOk="0">
                  <a:moveTo>
                    <a:pt x="5391" y="1"/>
                  </a:moveTo>
                  <a:lnTo>
                    <a:pt x="0" y="16410"/>
                  </a:lnTo>
                  <a:lnTo>
                    <a:pt x="692" y="16410"/>
                  </a:lnTo>
                  <a:lnTo>
                    <a:pt x="6106"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flipH="1">
              <a:off x="1642775" y="4325047"/>
              <a:ext cx="239324" cy="44484"/>
            </a:xfrm>
            <a:custGeom>
              <a:avLst/>
              <a:gdLst/>
              <a:ahLst/>
              <a:cxnLst/>
              <a:rect l="l" t="t" r="r" b="b"/>
              <a:pathLst>
                <a:path w="2959" h="550" extrusionOk="0">
                  <a:moveTo>
                    <a:pt x="263" y="1"/>
                  </a:moveTo>
                  <a:cubicBezTo>
                    <a:pt x="144" y="1"/>
                    <a:pt x="1" y="120"/>
                    <a:pt x="1" y="263"/>
                  </a:cubicBezTo>
                  <a:cubicBezTo>
                    <a:pt x="1" y="430"/>
                    <a:pt x="120" y="549"/>
                    <a:pt x="263" y="549"/>
                  </a:cubicBezTo>
                  <a:lnTo>
                    <a:pt x="2696" y="549"/>
                  </a:lnTo>
                  <a:cubicBezTo>
                    <a:pt x="2839" y="549"/>
                    <a:pt x="2958" y="430"/>
                    <a:pt x="2958" y="263"/>
                  </a:cubicBezTo>
                  <a:cubicBezTo>
                    <a:pt x="2958" y="120"/>
                    <a:pt x="2839" y="1"/>
                    <a:pt x="2696"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flipH="1">
              <a:off x="1727697" y="4604726"/>
              <a:ext cx="239243" cy="42543"/>
            </a:xfrm>
            <a:custGeom>
              <a:avLst/>
              <a:gdLst/>
              <a:ahLst/>
              <a:cxnLst/>
              <a:rect l="l" t="t" r="r" b="b"/>
              <a:pathLst>
                <a:path w="2958" h="526" extrusionOk="0">
                  <a:moveTo>
                    <a:pt x="286" y="1"/>
                  </a:moveTo>
                  <a:cubicBezTo>
                    <a:pt x="119" y="1"/>
                    <a:pt x="0" y="120"/>
                    <a:pt x="0" y="263"/>
                  </a:cubicBezTo>
                  <a:cubicBezTo>
                    <a:pt x="0" y="406"/>
                    <a:pt x="119" y="526"/>
                    <a:pt x="286" y="526"/>
                  </a:cubicBezTo>
                  <a:lnTo>
                    <a:pt x="2695" y="526"/>
                  </a:lnTo>
                  <a:cubicBezTo>
                    <a:pt x="2838" y="526"/>
                    <a:pt x="2958" y="406"/>
                    <a:pt x="2958" y="263"/>
                  </a:cubicBezTo>
                  <a:cubicBezTo>
                    <a:pt x="2958" y="120"/>
                    <a:pt x="2838" y="1"/>
                    <a:pt x="2695"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flipH="1">
              <a:off x="1546367" y="4037603"/>
              <a:ext cx="239243" cy="44484"/>
            </a:xfrm>
            <a:custGeom>
              <a:avLst/>
              <a:gdLst/>
              <a:ahLst/>
              <a:cxnLst/>
              <a:rect l="l" t="t" r="r" b="b"/>
              <a:pathLst>
                <a:path w="2958" h="550" extrusionOk="0">
                  <a:moveTo>
                    <a:pt x="263" y="1"/>
                  </a:moveTo>
                  <a:cubicBezTo>
                    <a:pt x="119" y="1"/>
                    <a:pt x="0" y="120"/>
                    <a:pt x="0" y="263"/>
                  </a:cubicBezTo>
                  <a:cubicBezTo>
                    <a:pt x="0" y="430"/>
                    <a:pt x="119" y="549"/>
                    <a:pt x="263" y="549"/>
                  </a:cubicBezTo>
                  <a:lnTo>
                    <a:pt x="2695" y="549"/>
                  </a:lnTo>
                  <a:cubicBezTo>
                    <a:pt x="2838" y="549"/>
                    <a:pt x="2958" y="430"/>
                    <a:pt x="2958" y="263"/>
                  </a:cubicBezTo>
                  <a:cubicBezTo>
                    <a:pt x="2958" y="120"/>
                    <a:pt x="2838" y="1"/>
                    <a:pt x="2695"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flipH="1">
              <a:off x="1465326" y="3742476"/>
              <a:ext cx="225817" cy="42543"/>
            </a:xfrm>
            <a:custGeom>
              <a:avLst/>
              <a:gdLst/>
              <a:ahLst/>
              <a:cxnLst/>
              <a:rect l="l" t="t" r="r" b="b"/>
              <a:pathLst>
                <a:path w="2792" h="526" extrusionOk="0">
                  <a:moveTo>
                    <a:pt x="263" y="1"/>
                  </a:moveTo>
                  <a:cubicBezTo>
                    <a:pt x="120" y="1"/>
                    <a:pt x="1" y="120"/>
                    <a:pt x="1" y="263"/>
                  </a:cubicBezTo>
                  <a:cubicBezTo>
                    <a:pt x="1" y="406"/>
                    <a:pt x="120" y="526"/>
                    <a:pt x="263" y="526"/>
                  </a:cubicBezTo>
                  <a:lnTo>
                    <a:pt x="2529" y="526"/>
                  </a:lnTo>
                  <a:cubicBezTo>
                    <a:pt x="2672" y="526"/>
                    <a:pt x="2791" y="406"/>
                    <a:pt x="2791" y="263"/>
                  </a:cubicBezTo>
                  <a:cubicBezTo>
                    <a:pt x="2791" y="120"/>
                    <a:pt x="2672" y="1"/>
                    <a:pt x="2529"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flipH="1">
              <a:off x="1421005" y="3449290"/>
              <a:ext cx="183274" cy="42543"/>
            </a:xfrm>
            <a:custGeom>
              <a:avLst/>
              <a:gdLst/>
              <a:ahLst/>
              <a:cxnLst/>
              <a:rect l="l" t="t" r="r" b="b"/>
              <a:pathLst>
                <a:path w="2266" h="526" extrusionOk="0">
                  <a:moveTo>
                    <a:pt x="119" y="1"/>
                  </a:moveTo>
                  <a:cubicBezTo>
                    <a:pt x="24" y="72"/>
                    <a:pt x="0" y="120"/>
                    <a:pt x="0" y="239"/>
                  </a:cubicBezTo>
                  <a:cubicBezTo>
                    <a:pt x="0" y="406"/>
                    <a:pt x="119" y="525"/>
                    <a:pt x="262" y="525"/>
                  </a:cubicBezTo>
                  <a:lnTo>
                    <a:pt x="1980" y="525"/>
                  </a:lnTo>
                  <a:cubicBezTo>
                    <a:pt x="2147" y="525"/>
                    <a:pt x="2266" y="406"/>
                    <a:pt x="2266" y="239"/>
                  </a:cubicBezTo>
                  <a:cubicBezTo>
                    <a:pt x="2266" y="120"/>
                    <a:pt x="2242" y="48"/>
                    <a:pt x="2147"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flipH="1">
              <a:off x="1380482" y="3449290"/>
              <a:ext cx="407069" cy="1327241"/>
            </a:xfrm>
            <a:custGeom>
              <a:avLst/>
              <a:gdLst/>
              <a:ahLst/>
              <a:cxnLst/>
              <a:rect l="l" t="t" r="r" b="b"/>
              <a:pathLst>
                <a:path w="5033" h="16410" extrusionOk="0">
                  <a:moveTo>
                    <a:pt x="4174" y="1"/>
                  </a:moveTo>
                  <a:lnTo>
                    <a:pt x="0" y="16410"/>
                  </a:lnTo>
                  <a:lnTo>
                    <a:pt x="1050" y="16410"/>
                  </a:lnTo>
                  <a:lnTo>
                    <a:pt x="5033"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flipH="1">
              <a:off x="765154" y="3449290"/>
              <a:ext cx="513184" cy="1327241"/>
            </a:xfrm>
            <a:custGeom>
              <a:avLst/>
              <a:gdLst/>
              <a:ahLst/>
              <a:cxnLst/>
              <a:rect l="l" t="t" r="r" b="b"/>
              <a:pathLst>
                <a:path w="6345" h="16410" extrusionOk="0">
                  <a:moveTo>
                    <a:pt x="1" y="1"/>
                  </a:moveTo>
                  <a:lnTo>
                    <a:pt x="5415" y="16410"/>
                  </a:lnTo>
                  <a:lnTo>
                    <a:pt x="6345" y="16410"/>
                  </a:lnTo>
                  <a:lnTo>
                    <a:pt x="859"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flipH="1">
              <a:off x="1195270" y="3449290"/>
              <a:ext cx="339615" cy="38661"/>
            </a:xfrm>
            <a:custGeom>
              <a:avLst/>
              <a:gdLst/>
              <a:ahLst/>
              <a:cxnLst/>
              <a:rect l="l" t="t" r="r" b="b"/>
              <a:pathLst>
                <a:path w="4199" h="478" extrusionOk="0">
                  <a:moveTo>
                    <a:pt x="1" y="1"/>
                  </a:moveTo>
                  <a:lnTo>
                    <a:pt x="1" y="478"/>
                  </a:lnTo>
                  <a:lnTo>
                    <a:pt x="4198" y="478"/>
                  </a:lnTo>
                  <a:lnTo>
                    <a:pt x="4031"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41"/>
            <p:cNvGrpSpPr/>
            <p:nvPr/>
          </p:nvGrpSpPr>
          <p:grpSpPr>
            <a:xfrm rot="-322248">
              <a:off x="1765324" y="2497242"/>
              <a:ext cx="1609460" cy="718957"/>
              <a:chOff x="1715731" y="2610679"/>
              <a:chExt cx="1609476" cy="718964"/>
            </a:xfrm>
          </p:grpSpPr>
          <p:sp>
            <p:nvSpPr>
              <p:cNvPr id="959" name="Google Shape;959;p41"/>
              <p:cNvSpPr/>
              <p:nvPr/>
            </p:nvSpPr>
            <p:spPr>
              <a:xfrm>
                <a:off x="1715731" y="2610679"/>
                <a:ext cx="1609476" cy="718964"/>
              </a:xfrm>
              <a:custGeom>
                <a:avLst/>
                <a:gdLst/>
                <a:ahLst/>
                <a:cxnLst/>
                <a:rect l="l" t="t" r="r" b="b"/>
                <a:pathLst>
                  <a:path w="38495" h="17197" extrusionOk="0">
                    <a:moveTo>
                      <a:pt x="454" y="1"/>
                    </a:moveTo>
                    <a:cubicBezTo>
                      <a:pt x="215" y="1"/>
                      <a:pt x="24" y="168"/>
                      <a:pt x="24" y="406"/>
                    </a:cubicBezTo>
                    <a:lnTo>
                      <a:pt x="24" y="16768"/>
                    </a:lnTo>
                    <a:cubicBezTo>
                      <a:pt x="1" y="17006"/>
                      <a:pt x="215" y="17197"/>
                      <a:pt x="454" y="17197"/>
                    </a:cubicBezTo>
                    <a:lnTo>
                      <a:pt x="38066" y="17197"/>
                    </a:lnTo>
                    <a:cubicBezTo>
                      <a:pt x="38304" y="17197"/>
                      <a:pt x="38495" y="17006"/>
                      <a:pt x="38495" y="16768"/>
                    </a:cubicBezTo>
                    <a:lnTo>
                      <a:pt x="38495" y="406"/>
                    </a:lnTo>
                    <a:cubicBezTo>
                      <a:pt x="38495" y="168"/>
                      <a:pt x="38304" y="1"/>
                      <a:pt x="38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2217322" y="2747303"/>
                <a:ext cx="351037" cy="13002"/>
              </a:xfrm>
              <a:custGeom>
                <a:avLst/>
                <a:gdLst/>
                <a:ahLst/>
                <a:cxnLst/>
                <a:rect l="l" t="t" r="r" b="b"/>
                <a:pathLst>
                  <a:path w="8396" h="311" extrusionOk="0">
                    <a:moveTo>
                      <a:pt x="143" y="0"/>
                    </a:moveTo>
                    <a:cubicBezTo>
                      <a:pt x="48" y="0"/>
                      <a:pt x="0" y="72"/>
                      <a:pt x="0" y="143"/>
                    </a:cubicBezTo>
                    <a:cubicBezTo>
                      <a:pt x="0" y="239"/>
                      <a:pt x="48" y="310"/>
                      <a:pt x="143" y="310"/>
                    </a:cubicBezTo>
                    <a:lnTo>
                      <a:pt x="8252" y="310"/>
                    </a:lnTo>
                    <a:cubicBezTo>
                      <a:pt x="8348" y="310"/>
                      <a:pt x="8396" y="239"/>
                      <a:pt x="8396" y="143"/>
                    </a:cubicBezTo>
                    <a:cubicBezTo>
                      <a:pt x="8396" y="72"/>
                      <a:pt x="8348" y="0"/>
                      <a:pt x="8252"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2210340" y="2914823"/>
                <a:ext cx="485665" cy="11999"/>
              </a:xfrm>
              <a:custGeom>
                <a:avLst/>
                <a:gdLst/>
                <a:ahLst/>
                <a:cxnLst/>
                <a:rect l="l" t="t" r="r" b="b"/>
                <a:pathLst>
                  <a:path w="11616" h="287" extrusionOk="0">
                    <a:moveTo>
                      <a:pt x="167" y="0"/>
                    </a:moveTo>
                    <a:cubicBezTo>
                      <a:pt x="72" y="0"/>
                      <a:pt x="0" y="48"/>
                      <a:pt x="0" y="143"/>
                    </a:cubicBezTo>
                    <a:cubicBezTo>
                      <a:pt x="0" y="239"/>
                      <a:pt x="72" y="286"/>
                      <a:pt x="167" y="286"/>
                    </a:cubicBezTo>
                    <a:lnTo>
                      <a:pt x="11448" y="286"/>
                    </a:lnTo>
                    <a:cubicBezTo>
                      <a:pt x="11544" y="286"/>
                      <a:pt x="11615" y="239"/>
                      <a:pt x="11615" y="143"/>
                    </a:cubicBezTo>
                    <a:cubicBezTo>
                      <a:pt x="11615" y="48"/>
                      <a:pt x="11544" y="0"/>
                      <a:pt x="11448"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2820594" y="2914823"/>
                <a:ext cx="322146" cy="11999"/>
              </a:xfrm>
              <a:custGeom>
                <a:avLst/>
                <a:gdLst/>
                <a:ahLst/>
                <a:cxnLst/>
                <a:rect l="l" t="t" r="r" b="b"/>
                <a:pathLst>
                  <a:path w="7705" h="287" extrusionOk="0">
                    <a:moveTo>
                      <a:pt x="144" y="0"/>
                    </a:moveTo>
                    <a:cubicBezTo>
                      <a:pt x="48" y="0"/>
                      <a:pt x="1" y="48"/>
                      <a:pt x="1" y="143"/>
                    </a:cubicBezTo>
                    <a:cubicBezTo>
                      <a:pt x="1" y="239"/>
                      <a:pt x="48" y="286"/>
                      <a:pt x="144" y="286"/>
                    </a:cubicBezTo>
                    <a:lnTo>
                      <a:pt x="7561" y="286"/>
                    </a:lnTo>
                    <a:cubicBezTo>
                      <a:pt x="7657" y="286"/>
                      <a:pt x="7704" y="239"/>
                      <a:pt x="7704" y="143"/>
                    </a:cubicBezTo>
                    <a:cubicBezTo>
                      <a:pt x="7704" y="48"/>
                      <a:pt x="7657" y="0"/>
                      <a:pt x="7561"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2533403" y="3131172"/>
                <a:ext cx="609339" cy="13002"/>
              </a:xfrm>
              <a:custGeom>
                <a:avLst/>
                <a:gdLst/>
                <a:ahLst/>
                <a:cxnLst/>
                <a:rect l="l" t="t" r="r" b="b"/>
                <a:pathLst>
                  <a:path w="14574" h="311" extrusionOk="0">
                    <a:moveTo>
                      <a:pt x="144" y="1"/>
                    </a:moveTo>
                    <a:cubicBezTo>
                      <a:pt x="72" y="1"/>
                      <a:pt x="1" y="72"/>
                      <a:pt x="1" y="144"/>
                    </a:cubicBezTo>
                    <a:cubicBezTo>
                      <a:pt x="1" y="239"/>
                      <a:pt x="72" y="311"/>
                      <a:pt x="144" y="311"/>
                    </a:cubicBezTo>
                    <a:lnTo>
                      <a:pt x="14430" y="311"/>
                    </a:lnTo>
                    <a:cubicBezTo>
                      <a:pt x="14526" y="311"/>
                      <a:pt x="14573" y="239"/>
                      <a:pt x="14573" y="144"/>
                    </a:cubicBezTo>
                    <a:cubicBezTo>
                      <a:pt x="14573" y="72"/>
                      <a:pt x="14526" y="1"/>
                      <a:pt x="14430" y="1"/>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2658080" y="3027491"/>
                <a:ext cx="484662" cy="13002"/>
              </a:xfrm>
              <a:custGeom>
                <a:avLst/>
                <a:gdLst/>
                <a:ahLst/>
                <a:cxnLst/>
                <a:rect l="l" t="t" r="r" b="b"/>
                <a:pathLst>
                  <a:path w="11592" h="311" extrusionOk="0">
                    <a:moveTo>
                      <a:pt x="143" y="0"/>
                    </a:moveTo>
                    <a:cubicBezTo>
                      <a:pt x="72" y="0"/>
                      <a:pt x="0" y="72"/>
                      <a:pt x="0" y="167"/>
                    </a:cubicBezTo>
                    <a:cubicBezTo>
                      <a:pt x="0" y="239"/>
                      <a:pt x="72" y="310"/>
                      <a:pt x="143" y="310"/>
                    </a:cubicBezTo>
                    <a:lnTo>
                      <a:pt x="11448" y="310"/>
                    </a:lnTo>
                    <a:cubicBezTo>
                      <a:pt x="11544" y="310"/>
                      <a:pt x="11591" y="215"/>
                      <a:pt x="11591" y="167"/>
                    </a:cubicBezTo>
                    <a:cubicBezTo>
                      <a:pt x="11591" y="72"/>
                      <a:pt x="11544" y="0"/>
                      <a:pt x="11448"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2210340" y="3027491"/>
                <a:ext cx="323108" cy="13002"/>
              </a:xfrm>
              <a:custGeom>
                <a:avLst/>
                <a:gdLst/>
                <a:ahLst/>
                <a:cxnLst/>
                <a:rect l="l" t="t" r="r" b="b"/>
                <a:pathLst>
                  <a:path w="7728" h="311" extrusionOk="0">
                    <a:moveTo>
                      <a:pt x="167" y="0"/>
                    </a:moveTo>
                    <a:cubicBezTo>
                      <a:pt x="72" y="0"/>
                      <a:pt x="0" y="72"/>
                      <a:pt x="0" y="167"/>
                    </a:cubicBezTo>
                    <a:cubicBezTo>
                      <a:pt x="0" y="239"/>
                      <a:pt x="72" y="310"/>
                      <a:pt x="167" y="310"/>
                    </a:cubicBezTo>
                    <a:lnTo>
                      <a:pt x="7585" y="310"/>
                    </a:lnTo>
                    <a:cubicBezTo>
                      <a:pt x="7680" y="310"/>
                      <a:pt x="7728" y="215"/>
                      <a:pt x="7728" y="167"/>
                    </a:cubicBezTo>
                    <a:cubicBezTo>
                      <a:pt x="7728" y="72"/>
                      <a:pt x="7680" y="0"/>
                      <a:pt x="7585" y="0"/>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2210340" y="3131172"/>
                <a:ext cx="203447" cy="13002"/>
              </a:xfrm>
              <a:custGeom>
                <a:avLst/>
                <a:gdLst/>
                <a:ahLst/>
                <a:cxnLst/>
                <a:rect l="l" t="t" r="r" b="b"/>
                <a:pathLst>
                  <a:path w="4866" h="311" extrusionOk="0">
                    <a:moveTo>
                      <a:pt x="167" y="1"/>
                    </a:moveTo>
                    <a:cubicBezTo>
                      <a:pt x="72" y="1"/>
                      <a:pt x="0" y="72"/>
                      <a:pt x="0" y="144"/>
                    </a:cubicBezTo>
                    <a:cubicBezTo>
                      <a:pt x="0" y="239"/>
                      <a:pt x="72" y="311"/>
                      <a:pt x="167" y="311"/>
                    </a:cubicBezTo>
                    <a:lnTo>
                      <a:pt x="4723" y="311"/>
                    </a:lnTo>
                    <a:cubicBezTo>
                      <a:pt x="4818" y="311"/>
                      <a:pt x="4866" y="239"/>
                      <a:pt x="4866" y="144"/>
                    </a:cubicBezTo>
                    <a:cubicBezTo>
                      <a:pt x="4866" y="72"/>
                      <a:pt x="4818" y="1"/>
                      <a:pt x="4723" y="1"/>
                    </a:cubicBezTo>
                    <a:close/>
                  </a:path>
                </a:pathLst>
              </a:cu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1884266" y="2833049"/>
                <a:ext cx="81780" cy="83782"/>
              </a:xfrm>
              <a:custGeom>
                <a:avLst/>
                <a:gdLst/>
                <a:ahLst/>
                <a:cxnLst/>
                <a:rect l="l" t="t" r="r" b="b"/>
                <a:pathLst>
                  <a:path w="1956" h="2004" extrusionOk="0">
                    <a:moveTo>
                      <a:pt x="692" y="0"/>
                    </a:moveTo>
                    <a:cubicBezTo>
                      <a:pt x="286" y="0"/>
                      <a:pt x="0" y="310"/>
                      <a:pt x="0" y="692"/>
                    </a:cubicBezTo>
                    <a:lnTo>
                      <a:pt x="0" y="1884"/>
                    </a:lnTo>
                    <a:cubicBezTo>
                      <a:pt x="0" y="1956"/>
                      <a:pt x="48" y="2004"/>
                      <a:pt x="119" y="2004"/>
                    </a:cubicBezTo>
                    <a:cubicBezTo>
                      <a:pt x="167" y="2004"/>
                      <a:pt x="239" y="1956"/>
                      <a:pt x="239" y="1884"/>
                    </a:cubicBezTo>
                    <a:lnTo>
                      <a:pt x="239" y="692"/>
                    </a:lnTo>
                    <a:cubicBezTo>
                      <a:pt x="239" y="453"/>
                      <a:pt x="406" y="239"/>
                      <a:pt x="692" y="239"/>
                    </a:cubicBezTo>
                    <a:lnTo>
                      <a:pt x="1384" y="239"/>
                    </a:lnTo>
                    <a:cubicBezTo>
                      <a:pt x="1574" y="239"/>
                      <a:pt x="1717" y="406"/>
                      <a:pt x="1717" y="573"/>
                    </a:cubicBezTo>
                    <a:lnTo>
                      <a:pt x="1717" y="1884"/>
                    </a:lnTo>
                    <a:cubicBezTo>
                      <a:pt x="1717" y="1956"/>
                      <a:pt x="1789" y="2004"/>
                      <a:pt x="1837" y="2004"/>
                    </a:cubicBezTo>
                    <a:cubicBezTo>
                      <a:pt x="1908" y="2004"/>
                      <a:pt x="1932" y="1956"/>
                      <a:pt x="1956" y="1884"/>
                    </a:cubicBezTo>
                    <a:lnTo>
                      <a:pt x="1956" y="573"/>
                    </a:lnTo>
                    <a:cubicBezTo>
                      <a:pt x="1956" y="239"/>
                      <a:pt x="1694" y="0"/>
                      <a:pt x="14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1761596" y="2797137"/>
                <a:ext cx="314160" cy="314142"/>
              </a:xfrm>
              <a:custGeom>
                <a:avLst/>
                <a:gdLst/>
                <a:ahLst/>
                <a:cxnLst/>
                <a:rect l="l" t="t" r="r" b="b"/>
                <a:pathLst>
                  <a:path w="7514" h="7514" extrusionOk="0">
                    <a:moveTo>
                      <a:pt x="3769" y="1"/>
                    </a:moveTo>
                    <a:cubicBezTo>
                      <a:pt x="1694" y="1"/>
                      <a:pt x="1" y="1694"/>
                      <a:pt x="1" y="3745"/>
                    </a:cubicBezTo>
                    <a:cubicBezTo>
                      <a:pt x="1" y="5820"/>
                      <a:pt x="1694" y="7514"/>
                      <a:pt x="3769" y="7514"/>
                    </a:cubicBezTo>
                    <a:cubicBezTo>
                      <a:pt x="5844" y="7514"/>
                      <a:pt x="7514" y="5820"/>
                      <a:pt x="7514" y="3745"/>
                    </a:cubicBezTo>
                    <a:cubicBezTo>
                      <a:pt x="7514" y="1694"/>
                      <a:pt x="5844" y="1"/>
                      <a:pt x="3769"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1836394" y="2874939"/>
                <a:ext cx="173553" cy="174505"/>
              </a:xfrm>
              <a:custGeom>
                <a:avLst/>
                <a:gdLst/>
                <a:ahLst/>
                <a:cxnLst/>
                <a:rect l="l" t="t" r="r" b="b"/>
                <a:pathLst>
                  <a:path w="4151" h="4174" extrusionOk="0">
                    <a:moveTo>
                      <a:pt x="3387" y="191"/>
                    </a:moveTo>
                    <a:cubicBezTo>
                      <a:pt x="3435" y="191"/>
                      <a:pt x="3459" y="215"/>
                      <a:pt x="3459" y="262"/>
                    </a:cubicBezTo>
                    <a:lnTo>
                      <a:pt x="3936" y="3840"/>
                    </a:lnTo>
                    <a:cubicBezTo>
                      <a:pt x="3936" y="3864"/>
                      <a:pt x="3912" y="3888"/>
                      <a:pt x="3912" y="3888"/>
                    </a:cubicBezTo>
                    <a:cubicBezTo>
                      <a:pt x="3912" y="3888"/>
                      <a:pt x="3888" y="3935"/>
                      <a:pt x="3864" y="3935"/>
                    </a:cubicBezTo>
                    <a:lnTo>
                      <a:pt x="334" y="3935"/>
                    </a:lnTo>
                    <a:cubicBezTo>
                      <a:pt x="310" y="3935"/>
                      <a:pt x="287" y="3888"/>
                      <a:pt x="287" y="3888"/>
                    </a:cubicBezTo>
                    <a:cubicBezTo>
                      <a:pt x="239" y="3888"/>
                      <a:pt x="239" y="3864"/>
                      <a:pt x="239" y="3840"/>
                    </a:cubicBezTo>
                    <a:lnTo>
                      <a:pt x="716" y="262"/>
                    </a:lnTo>
                    <a:cubicBezTo>
                      <a:pt x="764" y="239"/>
                      <a:pt x="787" y="191"/>
                      <a:pt x="811" y="191"/>
                    </a:cubicBezTo>
                    <a:close/>
                    <a:moveTo>
                      <a:pt x="811" y="0"/>
                    </a:moveTo>
                    <a:cubicBezTo>
                      <a:pt x="668" y="0"/>
                      <a:pt x="549" y="119"/>
                      <a:pt x="525" y="262"/>
                    </a:cubicBezTo>
                    <a:lnTo>
                      <a:pt x="48" y="3840"/>
                    </a:lnTo>
                    <a:cubicBezTo>
                      <a:pt x="0" y="3935"/>
                      <a:pt x="48" y="4007"/>
                      <a:pt x="96" y="4078"/>
                    </a:cubicBezTo>
                    <a:cubicBezTo>
                      <a:pt x="144" y="4126"/>
                      <a:pt x="239" y="4174"/>
                      <a:pt x="334" y="4174"/>
                    </a:cubicBezTo>
                    <a:lnTo>
                      <a:pt x="3864" y="4174"/>
                    </a:lnTo>
                    <a:cubicBezTo>
                      <a:pt x="3936" y="4174"/>
                      <a:pt x="4031" y="4126"/>
                      <a:pt x="4103" y="4078"/>
                    </a:cubicBezTo>
                    <a:cubicBezTo>
                      <a:pt x="4150" y="4007"/>
                      <a:pt x="4150" y="3935"/>
                      <a:pt x="4150" y="3840"/>
                    </a:cubicBezTo>
                    <a:lnTo>
                      <a:pt x="3673" y="262"/>
                    </a:lnTo>
                    <a:cubicBezTo>
                      <a:pt x="3650" y="119"/>
                      <a:pt x="3530" y="0"/>
                      <a:pt x="3387" y="0"/>
                    </a:cubicBezTo>
                    <a:close/>
                  </a:path>
                </a:pathLst>
              </a:custGeom>
              <a:solidFill>
                <a:srgbClr val="FFFFFF"/>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1883263" y="2931754"/>
                <a:ext cx="82784" cy="9992"/>
              </a:xfrm>
              <a:custGeom>
                <a:avLst/>
                <a:gdLst/>
                <a:ahLst/>
                <a:cxnLst/>
                <a:rect l="l" t="t" r="r" b="b"/>
                <a:pathLst>
                  <a:path w="1980" h="239" extrusionOk="0">
                    <a:moveTo>
                      <a:pt x="120" y="0"/>
                    </a:moveTo>
                    <a:cubicBezTo>
                      <a:pt x="48" y="0"/>
                      <a:pt x="0" y="72"/>
                      <a:pt x="0" y="120"/>
                    </a:cubicBezTo>
                    <a:cubicBezTo>
                      <a:pt x="0" y="191"/>
                      <a:pt x="48" y="239"/>
                      <a:pt x="120" y="239"/>
                    </a:cubicBezTo>
                    <a:lnTo>
                      <a:pt x="1861" y="239"/>
                    </a:lnTo>
                    <a:cubicBezTo>
                      <a:pt x="1932" y="239"/>
                      <a:pt x="1956" y="191"/>
                      <a:pt x="1980" y="120"/>
                    </a:cubicBezTo>
                    <a:cubicBezTo>
                      <a:pt x="1980" y="72"/>
                      <a:pt x="1932" y="0"/>
                      <a:pt x="1861" y="0"/>
                    </a:cubicBezTo>
                    <a:close/>
                  </a:path>
                </a:pathLst>
              </a:custGeom>
              <a:solidFill>
                <a:srgbClr val="FFFFFF"/>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41"/>
            <p:cNvSpPr/>
            <p:nvPr/>
          </p:nvSpPr>
          <p:spPr>
            <a:xfrm flipH="1">
              <a:off x="1494281" y="2119478"/>
              <a:ext cx="212229" cy="286558"/>
            </a:xfrm>
            <a:custGeom>
              <a:avLst/>
              <a:gdLst/>
              <a:ahLst/>
              <a:cxnLst/>
              <a:rect l="l" t="t" r="r" b="b"/>
              <a:pathLst>
                <a:path w="2624" h="3543" extrusionOk="0">
                  <a:moveTo>
                    <a:pt x="477" y="1"/>
                  </a:moveTo>
                  <a:cubicBezTo>
                    <a:pt x="351" y="1"/>
                    <a:pt x="229" y="58"/>
                    <a:pt x="119" y="200"/>
                  </a:cubicBezTo>
                  <a:cubicBezTo>
                    <a:pt x="0" y="343"/>
                    <a:pt x="0" y="534"/>
                    <a:pt x="48" y="677"/>
                  </a:cubicBezTo>
                  <a:cubicBezTo>
                    <a:pt x="191" y="1345"/>
                    <a:pt x="1598" y="3420"/>
                    <a:pt x="1598" y="3420"/>
                  </a:cubicBezTo>
                  <a:cubicBezTo>
                    <a:pt x="1598" y="3420"/>
                    <a:pt x="2248" y="3542"/>
                    <a:pt x="2423" y="3542"/>
                  </a:cubicBezTo>
                  <a:cubicBezTo>
                    <a:pt x="2438" y="3542"/>
                    <a:pt x="2449" y="3541"/>
                    <a:pt x="2457" y="3539"/>
                  </a:cubicBezTo>
                  <a:cubicBezTo>
                    <a:pt x="2457" y="3539"/>
                    <a:pt x="2624" y="3253"/>
                    <a:pt x="2600" y="2943"/>
                  </a:cubicBezTo>
                  <a:cubicBezTo>
                    <a:pt x="2552" y="2538"/>
                    <a:pt x="2361" y="2108"/>
                    <a:pt x="2147" y="1727"/>
                  </a:cubicBezTo>
                  <a:cubicBezTo>
                    <a:pt x="1980" y="1417"/>
                    <a:pt x="1765" y="1131"/>
                    <a:pt x="1526" y="820"/>
                  </a:cubicBezTo>
                  <a:cubicBezTo>
                    <a:pt x="1361" y="637"/>
                    <a:pt x="899" y="1"/>
                    <a:pt x="477"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flipH="1">
              <a:off x="1698744" y="2482867"/>
              <a:ext cx="133209" cy="118408"/>
            </a:xfrm>
            <a:custGeom>
              <a:avLst/>
              <a:gdLst/>
              <a:ahLst/>
              <a:cxnLst/>
              <a:rect l="l" t="t" r="r" b="b"/>
              <a:pathLst>
                <a:path w="1647" h="1464" extrusionOk="0">
                  <a:moveTo>
                    <a:pt x="1360" y="0"/>
                  </a:moveTo>
                  <a:lnTo>
                    <a:pt x="549" y="215"/>
                  </a:lnTo>
                  <a:cubicBezTo>
                    <a:pt x="525" y="215"/>
                    <a:pt x="478" y="239"/>
                    <a:pt x="454" y="263"/>
                  </a:cubicBezTo>
                  <a:lnTo>
                    <a:pt x="1" y="1312"/>
                  </a:lnTo>
                  <a:lnTo>
                    <a:pt x="1" y="1360"/>
                  </a:lnTo>
                  <a:cubicBezTo>
                    <a:pt x="1" y="1433"/>
                    <a:pt x="56" y="1464"/>
                    <a:pt x="125" y="1464"/>
                  </a:cubicBezTo>
                  <a:cubicBezTo>
                    <a:pt x="147" y="1464"/>
                    <a:pt x="169" y="1461"/>
                    <a:pt x="192" y="1455"/>
                  </a:cubicBezTo>
                  <a:lnTo>
                    <a:pt x="311" y="1408"/>
                  </a:lnTo>
                  <a:cubicBezTo>
                    <a:pt x="335" y="1408"/>
                    <a:pt x="335" y="1384"/>
                    <a:pt x="358" y="1336"/>
                  </a:cubicBezTo>
                  <a:lnTo>
                    <a:pt x="525" y="978"/>
                  </a:lnTo>
                  <a:cubicBezTo>
                    <a:pt x="525" y="954"/>
                    <a:pt x="549" y="954"/>
                    <a:pt x="573" y="931"/>
                  </a:cubicBezTo>
                  <a:cubicBezTo>
                    <a:pt x="716" y="859"/>
                    <a:pt x="1193" y="692"/>
                    <a:pt x="1599" y="454"/>
                  </a:cubicBezTo>
                  <a:cubicBezTo>
                    <a:pt x="1646" y="430"/>
                    <a:pt x="1646" y="358"/>
                    <a:pt x="1623" y="311"/>
                  </a:cubicBezTo>
                  <a:lnTo>
                    <a:pt x="1432"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flipH="1">
              <a:off x="1505846" y="2361872"/>
              <a:ext cx="250890" cy="181009"/>
            </a:xfrm>
            <a:custGeom>
              <a:avLst/>
              <a:gdLst/>
              <a:ahLst/>
              <a:cxnLst/>
              <a:rect l="l" t="t" r="r" b="b"/>
              <a:pathLst>
                <a:path w="3102" h="2238" extrusionOk="0">
                  <a:moveTo>
                    <a:pt x="2444" y="0"/>
                  </a:moveTo>
                  <a:cubicBezTo>
                    <a:pt x="2380" y="0"/>
                    <a:pt x="2313" y="13"/>
                    <a:pt x="2243" y="42"/>
                  </a:cubicBezTo>
                  <a:cubicBezTo>
                    <a:pt x="1694" y="256"/>
                    <a:pt x="1456" y="614"/>
                    <a:pt x="1" y="1449"/>
                  </a:cubicBezTo>
                  <a:lnTo>
                    <a:pt x="502" y="2236"/>
                  </a:lnTo>
                  <a:cubicBezTo>
                    <a:pt x="502" y="2237"/>
                    <a:pt x="503" y="2237"/>
                    <a:pt x="505" y="2237"/>
                  </a:cubicBezTo>
                  <a:cubicBezTo>
                    <a:pt x="597" y="2237"/>
                    <a:pt x="2868" y="1126"/>
                    <a:pt x="3101" y="519"/>
                  </a:cubicBezTo>
                  <a:cubicBezTo>
                    <a:pt x="3101" y="519"/>
                    <a:pt x="2851" y="0"/>
                    <a:pt x="2444"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3663;p62">
            <a:extLst>
              <a:ext uri="{FF2B5EF4-FFF2-40B4-BE49-F238E27FC236}">
                <a16:creationId xmlns:a16="http://schemas.microsoft.com/office/drawing/2014/main" id="{32842DEE-60C9-4C09-AEB3-2151B8D9B6E7}"/>
              </a:ext>
            </a:extLst>
          </p:cNvPr>
          <p:cNvSpPr txBox="1">
            <a:spLocks/>
          </p:cNvSpPr>
          <p:nvPr/>
        </p:nvSpPr>
        <p:spPr>
          <a:xfrm>
            <a:off x="4777099" y="1142504"/>
            <a:ext cx="3406519" cy="7701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5000"/>
              <a:buFont typeface="Roboto"/>
              <a:buNone/>
              <a:defRPr sz="5000" b="1" i="0" u="none" strike="noStrike" cap="none">
                <a:solidFill>
                  <a:schemeClr val="accent5"/>
                </a:solidFill>
                <a:latin typeface="Roboto"/>
                <a:ea typeface="Roboto"/>
                <a:cs typeface="Roboto"/>
                <a:sym typeface="Roboto"/>
              </a:defRPr>
            </a:lvl1pPr>
            <a:lvl2pPr marR="0" lvl="1" algn="l" rtl="0">
              <a:lnSpc>
                <a:spcPct val="100000"/>
              </a:lnSpc>
              <a:spcBef>
                <a:spcPts val="0"/>
              </a:spcBef>
              <a:spcAft>
                <a:spcPts val="0"/>
              </a:spcAft>
              <a:buClr>
                <a:schemeClr val="dk2"/>
              </a:buClr>
              <a:buSzPts val="5200"/>
              <a:buFont typeface="Roboto"/>
              <a:buNone/>
              <a:defRPr sz="5200" b="1"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5200"/>
              <a:buFont typeface="Roboto"/>
              <a:buNone/>
              <a:defRPr sz="5200" b="1"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5200"/>
              <a:buFont typeface="Roboto"/>
              <a:buNone/>
              <a:defRPr sz="5200" b="1"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5200"/>
              <a:buFont typeface="Roboto"/>
              <a:buNone/>
              <a:defRPr sz="5200" b="1"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5200"/>
              <a:buFont typeface="Roboto"/>
              <a:buNone/>
              <a:defRPr sz="5200" b="1"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5200"/>
              <a:buFont typeface="Roboto"/>
              <a:buNone/>
              <a:defRPr sz="5200" b="1"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5200"/>
              <a:buFont typeface="Roboto"/>
              <a:buNone/>
              <a:defRPr sz="5200" b="1"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5200"/>
              <a:buFont typeface="Roboto"/>
              <a:buNone/>
              <a:defRPr sz="5200" b="1" i="0" u="none" strike="noStrike" cap="none">
                <a:solidFill>
                  <a:schemeClr val="dk2"/>
                </a:solidFill>
                <a:latin typeface="Roboto"/>
                <a:ea typeface="Roboto"/>
                <a:cs typeface="Roboto"/>
                <a:sym typeface="Roboto"/>
              </a:defRPr>
            </a:lvl9pPr>
          </a:lstStyle>
          <a:p>
            <a:pPr algn="ctr"/>
            <a:r>
              <a:rPr lang="en-US" sz="3200" dirty="0">
                <a:solidFill>
                  <a:schemeClr val="accent1"/>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Proposed solution</a:t>
            </a:r>
            <a:endParaRPr lang="en-US" sz="3200" dirty="0">
              <a:latin typeface="+mj-lt"/>
            </a:endParaRPr>
          </a:p>
        </p:txBody>
      </p:sp>
      <p:sp>
        <p:nvSpPr>
          <p:cNvPr id="122" name="Google Shape;3667;p62">
            <a:extLst>
              <a:ext uri="{FF2B5EF4-FFF2-40B4-BE49-F238E27FC236}">
                <a16:creationId xmlns:a16="http://schemas.microsoft.com/office/drawing/2014/main" id="{50A9D0D3-EF94-4DC8-AFEC-B5968A6B3EBA}"/>
              </a:ext>
            </a:extLst>
          </p:cNvPr>
          <p:cNvSpPr txBox="1">
            <a:spLocks noGrp="1"/>
          </p:cNvSpPr>
          <p:nvPr>
            <p:ph type="subTitle" idx="1"/>
          </p:nvPr>
        </p:nvSpPr>
        <p:spPr>
          <a:xfrm>
            <a:off x="4732216" y="1986097"/>
            <a:ext cx="3547520" cy="20993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Cascade </a:t>
            </a:r>
            <a:r>
              <a:rPr lang="en-US" b="1"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r>
              <a:rPr lang="en-US" sz="14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Cafeteria Ordering System assists the canteen manager in managing the canteen more efficiently and effectively by automating meal ordering, billing, and inventory control. The AI-based attendance and food collection tracking can help to ensure effective food distribution, as well as penalty and refund decisions.</a:t>
            </a:r>
            <a:endParaRPr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98"/>
        <p:cNvGrpSpPr/>
        <p:nvPr/>
      </p:nvGrpSpPr>
      <p:grpSpPr>
        <a:xfrm>
          <a:off x="0" y="0"/>
          <a:ext cx="0" cy="0"/>
          <a:chOff x="0" y="0"/>
          <a:chExt cx="0" cy="0"/>
        </a:xfrm>
      </p:grpSpPr>
      <p:pic>
        <p:nvPicPr>
          <p:cNvPr id="23" name="Picture 22">
            <a:extLst>
              <a:ext uri="{FF2B5EF4-FFF2-40B4-BE49-F238E27FC236}">
                <a16:creationId xmlns:a16="http://schemas.microsoft.com/office/drawing/2014/main" id="{B836AFE0-95CF-4855-B105-3E54A5CBDB89}"/>
              </a:ext>
            </a:extLst>
          </p:cNvPr>
          <p:cNvPicPr>
            <a:picLocks noChangeAspect="1"/>
          </p:cNvPicPr>
          <p:nvPr/>
        </p:nvPicPr>
        <p:blipFill rotWithShape="1">
          <a:blip r:embed="rId3"/>
          <a:srcRect t="11589" b="13309"/>
          <a:stretch/>
        </p:blipFill>
        <p:spPr>
          <a:xfrm>
            <a:off x="573477" y="285470"/>
            <a:ext cx="2414909" cy="1860964"/>
          </a:xfrm>
          <a:prstGeom prst="rect">
            <a:avLst/>
          </a:prstGeom>
        </p:spPr>
      </p:pic>
      <p:pic>
        <p:nvPicPr>
          <p:cNvPr id="3076" name="Picture 4" descr="✓ Culinary Concept Illustration Restaurant Business. Vector Illustration  Cartoon Cook Holding Ready Dish in his Hand against Background Kitchen  Workplace. Chef Working Preparation Restaurant Menu Dishes premium vector  in Adobe Illustrator ai ( .">
            <a:extLst>
              <a:ext uri="{FF2B5EF4-FFF2-40B4-BE49-F238E27FC236}">
                <a16:creationId xmlns:a16="http://schemas.microsoft.com/office/drawing/2014/main" id="{F259F54A-7412-4584-B017-AFF6AFEC8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823" y="323646"/>
            <a:ext cx="2285646" cy="182278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ikvision Access Control System in 2 minutes - YouTube">
            <a:extLst>
              <a:ext uri="{FF2B5EF4-FFF2-40B4-BE49-F238E27FC236}">
                <a16:creationId xmlns:a16="http://schemas.microsoft.com/office/drawing/2014/main" id="{98AC150C-4566-42E6-9C95-D4F7423A41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578" t="15813" r="17685" b="17099"/>
          <a:stretch/>
        </p:blipFill>
        <p:spPr bwMode="auto">
          <a:xfrm>
            <a:off x="6156623" y="2694489"/>
            <a:ext cx="2660151" cy="190169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Young Man Customer Buying Fast Food Combo Set at Counter Desk with Friendly  Salesman in Uniform Giving Tray Stock Vector - Illustration of salesman,  customer: 168540419">
            <a:extLst>
              <a:ext uri="{FF2B5EF4-FFF2-40B4-BE49-F238E27FC236}">
                <a16:creationId xmlns:a16="http://schemas.microsoft.com/office/drawing/2014/main" id="{13E39245-A3E0-49ED-A290-E9A5E450CC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7" t="18526" r="4316" b="12234"/>
          <a:stretch/>
        </p:blipFill>
        <p:spPr bwMode="auto">
          <a:xfrm>
            <a:off x="3364464" y="2618514"/>
            <a:ext cx="2452207" cy="2016492"/>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4681;p79">
            <a:extLst>
              <a:ext uri="{FF2B5EF4-FFF2-40B4-BE49-F238E27FC236}">
                <a16:creationId xmlns:a16="http://schemas.microsoft.com/office/drawing/2014/main" id="{711A3B36-D790-4C01-900F-27BF05988D8F}"/>
              </a:ext>
            </a:extLst>
          </p:cNvPr>
          <p:cNvSpPr/>
          <p:nvPr/>
        </p:nvSpPr>
        <p:spPr>
          <a:xfrm>
            <a:off x="5802613" y="1132917"/>
            <a:ext cx="653202" cy="460742"/>
          </a:xfrm>
          <a:prstGeom prst="stripedRightArrow">
            <a:avLst>
              <a:gd name="adj1" fmla="val 50000"/>
              <a:gd name="adj2" fmla="val 50000"/>
            </a:avLst>
          </a:prstGeom>
          <a:solidFill>
            <a:schemeClr val="accent6">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681;p79">
            <a:extLst>
              <a:ext uri="{FF2B5EF4-FFF2-40B4-BE49-F238E27FC236}">
                <a16:creationId xmlns:a16="http://schemas.microsoft.com/office/drawing/2014/main" id="{07C5E8D4-311A-4524-A026-764E7C384AB2}"/>
              </a:ext>
            </a:extLst>
          </p:cNvPr>
          <p:cNvSpPr/>
          <p:nvPr/>
        </p:nvSpPr>
        <p:spPr>
          <a:xfrm rot="5400000">
            <a:off x="6641018" y="2330373"/>
            <a:ext cx="637811" cy="424028"/>
          </a:xfrm>
          <a:prstGeom prst="stripedRightArrow">
            <a:avLst>
              <a:gd name="adj1" fmla="val 50000"/>
              <a:gd name="adj2" fmla="val 50000"/>
            </a:avLst>
          </a:prstGeom>
          <a:solidFill>
            <a:schemeClr val="accent6">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4681;p79">
            <a:extLst>
              <a:ext uri="{FF2B5EF4-FFF2-40B4-BE49-F238E27FC236}">
                <a16:creationId xmlns:a16="http://schemas.microsoft.com/office/drawing/2014/main" id="{CD323C9F-966D-4449-BCEC-425F9AF92409}"/>
              </a:ext>
            </a:extLst>
          </p:cNvPr>
          <p:cNvSpPr/>
          <p:nvPr/>
        </p:nvSpPr>
        <p:spPr>
          <a:xfrm rot="10800000">
            <a:off x="5675575" y="3423674"/>
            <a:ext cx="653200" cy="406174"/>
          </a:xfrm>
          <a:prstGeom prst="stripedRightArrow">
            <a:avLst>
              <a:gd name="adj1" fmla="val 50000"/>
              <a:gd name="adj2" fmla="val 50000"/>
            </a:avLst>
          </a:prstGeom>
          <a:solidFill>
            <a:schemeClr val="accent6">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81;p79">
            <a:extLst>
              <a:ext uri="{FF2B5EF4-FFF2-40B4-BE49-F238E27FC236}">
                <a16:creationId xmlns:a16="http://schemas.microsoft.com/office/drawing/2014/main" id="{EC15A1AF-8015-46B7-83FC-0FD0D9C09B6D}"/>
              </a:ext>
            </a:extLst>
          </p:cNvPr>
          <p:cNvSpPr/>
          <p:nvPr/>
        </p:nvSpPr>
        <p:spPr>
          <a:xfrm>
            <a:off x="2817621" y="1064817"/>
            <a:ext cx="653202" cy="460742"/>
          </a:xfrm>
          <a:prstGeom prst="stripedRightArrow">
            <a:avLst>
              <a:gd name="adj1" fmla="val 50000"/>
              <a:gd name="adj2" fmla="val 50000"/>
            </a:avLst>
          </a:prstGeom>
          <a:solidFill>
            <a:schemeClr val="accent6">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070;p46">
            <a:extLst>
              <a:ext uri="{FF2B5EF4-FFF2-40B4-BE49-F238E27FC236}">
                <a16:creationId xmlns:a16="http://schemas.microsoft.com/office/drawing/2014/main" id="{73CB4B03-090A-4065-BA6D-84A839FDF591}"/>
              </a:ext>
            </a:extLst>
          </p:cNvPr>
          <p:cNvSpPr txBox="1">
            <a:spLocks noGrp="1"/>
          </p:cNvSpPr>
          <p:nvPr>
            <p:ph type="subTitle" idx="1"/>
          </p:nvPr>
        </p:nvSpPr>
        <p:spPr>
          <a:xfrm>
            <a:off x="1288404" y="2116231"/>
            <a:ext cx="1042823" cy="3407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chemeClr val="bg2"/>
                </a:solidFill>
                <a:effectLst>
                  <a:outerShdw blurRad="38100" dist="38100" dir="2700000" algn="tl">
                    <a:srgbClr val="000000">
                      <a:alpha val="43137"/>
                    </a:srgbClr>
                  </a:outerShdw>
                </a:effectLst>
                <a:latin typeface="+mj-lt"/>
              </a:rPr>
              <a:t>Place order</a:t>
            </a:r>
            <a:endParaRPr sz="1200" b="1" dirty="0">
              <a:solidFill>
                <a:schemeClr val="bg2"/>
              </a:solidFill>
              <a:effectLst>
                <a:outerShdw blurRad="38100" dist="38100" dir="2700000" algn="tl">
                  <a:srgbClr val="000000">
                    <a:alpha val="43137"/>
                  </a:srgbClr>
                </a:outerShdw>
              </a:effectLst>
              <a:latin typeface="+mj-lt"/>
            </a:endParaRPr>
          </a:p>
        </p:txBody>
      </p:sp>
      <p:sp>
        <p:nvSpPr>
          <p:cNvPr id="38" name="Google Shape;1070;p46">
            <a:extLst>
              <a:ext uri="{FF2B5EF4-FFF2-40B4-BE49-F238E27FC236}">
                <a16:creationId xmlns:a16="http://schemas.microsoft.com/office/drawing/2014/main" id="{A6232E67-C0B6-43F4-B782-2095C3CE2ED7}"/>
              </a:ext>
            </a:extLst>
          </p:cNvPr>
          <p:cNvSpPr txBox="1">
            <a:spLocks/>
          </p:cNvSpPr>
          <p:nvPr/>
        </p:nvSpPr>
        <p:spPr>
          <a:xfrm>
            <a:off x="3928006" y="2149601"/>
            <a:ext cx="1489479" cy="3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1pPr>
            <a:lvl2pPr marL="914400" marR="0" lvl="1"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2pPr>
            <a:lvl3pPr marL="1371600" marR="0" lvl="2"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3pPr>
            <a:lvl4pPr marL="1828800" marR="0" lvl="3"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4pPr>
            <a:lvl5pPr marL="2286000" marR="0" lvl="4"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5pPr>
            <a:lvl6pPr marL="2743200" marR="0" lvl="5"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6pPr>
            <a:lvl7pPr marL="3200400" marR="0" lvl="6"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7pPr>
            <a:lvl8pPr marL="3657600" marR="0" lvl="7"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8pPr>
            <a:lvl9pPr marL="4114800" marR="0" lvl="8"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9pPr>
          </a:lstStyle>
          <a:p>
            <a:pPr marL="0" indent="0"/>
            <a:r>
              <a:rPr lang="en-US" sz="1200" b="1" dirty="0">
                <a:solidFill>
                  <a:schemeClr val="bg2"/>
                </a:solidFill>
                <a:effectLst>
                  <a:outerShdw blurRad="38100" dist="38100" dir="2700000" algn="tl">
                    <a:srgbClr val="000000">
                      <a:alpha val="43137"/>
                    </a:srgbClr>
                  </a:outerShdw>
                </a:effectLst>
                <a:latin typeface="+mj-lt"/>
              </a:rPr>
              <a:t>Food preparation</a:t>
            </a:r>
          </a:p>
        </p:txBody>
      </p:sp>
      <p:sp>
        <p:nvSpPr>
          <p:cNvPr id="39" name="Google Shape;1070;p46">
            <a:extLst>
              <a:ext uri="{FF2B5EF4-FFF2-40B4-BE49-F238E27FC236}">
                <a16:creationId xmlns:a16="http://schemas.microsoft.com/office/drawing/2014/main" id="{F185D7C9-28F1-41F7-AE79-B5D1E0AE7FB9}"/>
              </a:ext>
            </a:extLst>
          </p:cNvPr>
          <p:cNvSpPr txBox="1">
            <a:spLocks/>
          </p:cNvSpPr>
          <p:nvPr/>
        </p:nvSpPr>
        <p:spPr>
          <a:xfrm>
            <a:off x="7148108" y="2168256"/>
            <a:ext cx="1324792" cy="293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1pPr>
            <a:lvl2pPr marL="914400" marR="0" lvl="1"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2pPr>
            <a:lvl3pPr marL="1371600" marR="0" lvl="2"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3pPr>
            <a:lvl4pPr marL="1828800" marR="0" lvl="3"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4pPr>
            <a:lvl5pPr marL="2286000" marR="0" lvl="4"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5pPr>
            <a:lvl6pPr marL="2743200" marR="0" lvl="5"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6pPr>
            <a:lvl7pPr marL="3200400" marR="0" lvl="6"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7pPr>
            <a:lvl8pPr marL="3657600" marR="0" lvl="7"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8pPr>
            <a:lvl9pPr marL="4114800" marR="0" lvl="8"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9pPr>
          </a:lstStyle>
          <a:p>
            <a:pPr marL="0" indent="0"/>
            <a:r>
              <a:rPr lang="en-US" sz="1200" b="1" dirty="0">
                <a:solidFill>
                  <a:schemeClr val="bg2"/>
                </a:solidFill>
                <a:effectLst>
                  <a:outerShdw blurRad="38100" dist="38100" dir="2700000" algn="tl">
                    <a:srgbClr val="000000">
                      <a:alpha val="43137"/>
                    </a:srgbClr>
                  </a:outerShdw>
                </a:effectLst>
                <a:latin typeface="+mj-lt"/>
              </a:rPr>
              <a:t>Get notification</a:t>
            </a:r>
          </a:p>
        </p:txBody>
      </p:sp>
      <p:sp>
        <p:nvSpPr>
          <p:cNvPr id="40" name="Google Shape;1070;p46">
            <a:extLst>
              <a:ext uri="{FF2B5EF4-FFF2-40B4-BE49-F238E27FC236}">
                <a16:creationId xmlns:a16="http://schemas.microsoft.com/office/drawing/2014/main" id="{34A324EC-F0FB-40FE-B4B4-D0FD223DBE31}"/>
              </a:ext>
            </a:extLst>
          </p:cNvPr>
          <p:cNvSpPr txBox="1">
            <a:spLocks/>
          </p:cNvSpPr>
          <p:nvPr/>
        </p:nvSpPr>
        <p:spPr>
          <a:xfrm>
            <a:off x="6257520" y="4631817"/>
            <a:ext cx="2820733" cy="2694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1pPr>
            <a:lvl2pPr marL="914400" marR="0" lvl="1"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2pPr>
            <a:lvl3pPr marL="1371600" marR="0" lvl="2"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3pPr>
            <a:lvl4pPr marL="1828800" marR="0" lvl="3"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4pPr>
            <a:lvl5pPr marL="2286000" marR="0" lvl="4"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5pPr>
            <a:lvl6pPr marL="2743200" marR="0" lvl="5"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6pPr>
            <a:lvl7pPr marL="3200400" marR="0" lvl="6"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7pPr>
            <a:lvl8pPr marL="3657600" marR="0" lvl="7"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8pPr>
            <a:lvl9pPr marL="4114800" marR="0" lvl="8"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9pPr>
          </a:lstStyle>
          <a:p>
            <a:pPr marL="0" indent="0"/>
            <a:r>
              <a:rPr lang="en-US" sz="1200" b="1" dirty="0">
                <a:solidFill>
                  <a:schemeClr val="bg2"/>
                </a:solidFill>
                <a:effectLst>
                  <a:outerShdw blurRad="38100" dist="38100" dir="2700000" algn="tl">
                    <a:srgbClr val="000000">
                      <a:alpha val="43137"/>
                    </a:srgbClr>
                  </a:outerShdw>
                </a:effectLst>
                <a:latin typeface="+mj-lt"/>
              </a:rPr>
              <a:t>Attendance using face recognition</a:t>
            </a:r>
          </a:p>
        </p:txBody>
      </p:sp>
      <p:sp>
        <p:nvSpPr>
          <p:cNvPr id="42" name="Google Shape;1070;p46">
            <a:extLst>
              <a:ext uri="{FF2B5EF4-FFF2-40B4-BE49-F238E27FC236}">
                <a16:creationId xmlns:a16="http://schemas.microsoft.com/office/drawing/2014/main" id="{07A7321B-C7F8-42C4-8553-838570545295}"/>
              </a:ext>
            </a:extLst>
          </p:cNvPr>
          <p:cNvSpPr txBox="1">
            <a:spLocks/>
          </p:cNvSpPr>
          <p:nvPr/>
        </p:nvSpPr>
        <p:spPr>
          <a:xfrm>
            <a:off x="4087396" y="4624266"/>
            <a:ext cx="1330089" cy="338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1pPr>
            <a:lvl2pPr marL="914400" marR="0" lvl="1"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2pPr>
            <a:lvl3pPr marL="1371600" marR="0" lvl="2"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3pPr>
            <a:lvl4pPr marL="1828800" marR="0" lvl="3"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4pPr>
            <a:lvl5pPr marL="2286000" marR="0" lvl="4"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5pPr>
            <a:lvl6pPr marL="2743200" marR="0" lvl="5"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6pPr>
            <a:lvl7pPr marL="3200400" marR="0" lvl="6"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7pPr>
            <a:lvl8pPr marL="3657600" marR="0" lvl="7"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8pPr>
            <a:lvl9pPr marL="4114800" marR="0" lvl="8"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9pPr>
          </a:lstStyle>
          <a:p>
            <a:pPr marL="0" indent="0"/>
            <a:r>
              <a:rPr lang="en-US" sz="1200" b="1" dirty="0">
                <a:solidFill>
                  <a:schemeClr val="bg2"/>
                </a:solidFill>
                <a:effectLst>
                  <a:outerShdw blurRad="38100" dist="38100" dir="2700000" algn="tl">
                    <a:srgbClr val="000000">
                      <a:alpha val="43137"/>
                    </a:srgbClr>
                  </a:outerShdw>
                </a:effectLst>
                <a:latin typeface="+mj-lt"/>
              </a:rPr>
              <a:t>Collect order</a:t>
            </a:r>
          </a:p>
        </p:txBody>
      </p:sp>
      <p:grpSp>
        <p:nvGrpSpPr>
          <p:cNvPr id="43" name="Google Shape;4183;p74">
            <a:extLst>
              <a:ext uri="{FF2B5EF4-FFF2-40B4-BE49-F238E27FC236}">
                <a16:creationId xmlns:a16="http://schemas.microsoft.com/office/drawing/2014/main" id="{FB063FE8-125B-4D14-B008-53554976EC64}"/>
              </a:ext>
            </a:extLst>
          </p:cNvPr>
          <p:cNvGrpSpPr/>
          <p:nvPr/>
        </p:nvGrpSpPr>
        <p:grpSpPr>
          <a:xfrm>
            <a:off x="6653855" y="335192"/>
            <a:ext cx="1665686" cy="1815247"/>
            <a:chOff x="6846225" y="1757363"/>
            <a:chExt cx="1009987" cy="1472437"/>
          </a:xfrm>
        </p:grpSpPr>
        <p:sp>
          <p:nvSpPr>
            <p:cNvPr id="44" name="Google Shape;4184;p74">
              <a:extLst>
                <a:ext uri="{FF2B5EF4-FFF2-40B4-BE49-F238E27FC236}">
                  <a16:creationId xmlns:a16="http://schemas.microsoft.com/office/drawing/2014/main" id="{BDF9F703-6EDA-44AB-A395-64A0DF1A41A3}"/>
                </a:ext>
              </a:extLst>
            </p:cNvPr>
            <p:cNvSpPr/>
            <p:nvPr/>
          </p:nvSpPr>
          <p:spPr>
            <a:xfrm>
              <a:off x="7131748" y="1849798"/>
              <a:ext cx="203835" cy="192005"/>
            </a:xfrm>
            <a:custGeom>
              <a:avLst/>
              <a:gdLst/>
              <a:ahLst/>
              <a:cxnLst/>
              <a:rect l="l" t="t" r="r" b="b"/>
              <a:pathLst>
                <a:path w="4342" h="4090" extrusionOk="0">
                  <a:moveTo>
                    <a:pt x="1014" y="1"/>
                  </a:moveTo>
                  <a:cubicBezTo>
                    <a:pt x="859" y="1"/>
                    <a:pt x="729" y="111"/>
                    <a:pt x="668" y="274"/>
                  </a:cubicBezTo>
                  <a:lnTo>
                    <a:pt x="48" y="2444"/>
                  </a:lnTo>
                  <a:cubicBezTo>
                    <a:pt x="1" y="2611"/>
                    <a:pt x="120" y="2802"/>
                    <a:pt x="287" y="2850"/>
                  </a:cubicBezTo>
                  <a:lnTo>
                    <a:pt x="1312" y="3160"/>
                  </a:lnTo>
                  <a:lnTo>
                    <a:pt x="1575" y="4090"/>
                  </a:lnTo>
                  <a:lnTo>
                    <a:pt x="2290" y="3446"/>
                  </a:lnTo>
                  <a:lnTo>
                    <a:pt x="3292" y="3756"/>
                  </a:lnTo>
                  <a:cubicBezTo>
                    <a:pt x="3321" y="3763"/>
                    <a:pt x="3349" y="3767"/>
                    <a:pt x="3376" y="3767"/>
                  </a:cubicBezTo>
                  <a:cubicBezTo>
                    <a:pt x="3531" y="3767"/>
                    <a:pt x="3660" y="3659"/>
                    <a:pt x="3721" y="3517"/>
                  </a:cubicBezTo>
                  <a:lnTo>
                    <a:pt x="4341" y="1347"/>
                  </a:lnTo>
                  <a:cubicBezTo>
                    <a:pt x="4341" y="1109"/>
                    <a:pt x="4246" y="918"/>
                    <a:pt x="4079" y="870"/>
                  </a:cubicBezTo>
                  <a:lnTo>
                    <a:pt x="1098" y="11"/>
                  </a:lnTo>
                  <a:cubicBezTo>
                    <a:pt x="1069" y="4"/>
                    <a:pt x="1041" y="1"/>
                    <a:pt x="1014" y="1"/>
                  </a:cubicBezTo>
                  <a:close/>
                </a:path>
              </a:pathLst>
            </a:custGeom>
            <a:solidFill>
              <a:srgbClr val="FF6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85;p74">
              <a:extLst>
                <a:ext uri="{FF2B5EF4-FFF2-40B4-BE49-F238E27FC236}">
                  <a16:creationId xmlns:a16="http://schemas.microsoft.com/office/drawing/2014/main" id="{20F97BAF-3382-430E-A5EE-AC7DF63832FC}"/>
                </a:ext>
              </a:extLst>
            </p:cNvPr>
            <p:cNvSpPr/>
            <p:nvPr/>
          </p:nvSpPr>
          <p:spPr>
            <a:xfrm>
              <a:off x="7194468" y="1900875"/>
              <a:ext cx="83985" cy="70417"/>
            </a:xfrm>
            <a:custGeom>
              <a:avLst/>
              <a:gdLst/>
              <a:ahLst/>
              <a:cxnLst/>
              <a:rect l="l" t="t" r="r" b="b"/>
              <a:pathLst>
                <a:path w="1789" h="1500" extrusionOk="0">
                  <a:moveTo>
                    <a:pt x="492" y="1"/>
                  </a:moveTo>
                  <a:cubicBezTo>
                    <a:pt x="407" y="1"/>
                    <a:pt x="323" y="34"/>
                    <a:pt x="239" y="68"/>
                  </a:cubicBezTo>
                  <a:cubicBezTo>
                    <a:pt x="119" y="164"/>
                    <a:pt x="24" y="283"/>
                    <a:pt x="24" y="450"/>
                  </a:cubicBezTo>
                  <a:cubicBezTo>
                    <a:pt x="0" y="927"/>
                    <a:pt x="596" y="1499"/>
                    <a:pt x="596" y="1499"/>
                  </a:cubicBezTo>
                  <a:lnTo>
                    <a:pt x="644" y="1499"/>
                  </a:lnTo>
                  <a:cubicBezTo>
                    <a:pt x="692" y="1499"/>
                    <a:pt x="1479" y="1332"/>
                    <a:pt x="1694" y="903"/>
                  </a:cubicBezTo>
                  <a:cubicBezTo>
                    <a:pt x="1765" y="784"/>
                    <a:pt x="1789" y="641"/>
                    <a:pt x="1694" y="498"/>
                  </a:cubicBezTo>
                  <a:cubicBezTo>
                    <a:pt x="1646" y="378"/>
                    <a:pt x="1550" y="283"/>
                    <a:pt x="1431" y="259"/>
                  </a:cubicBezTo>
                  <a:cubicBezTo>
                    <a:pt x="1389" y="249"/>
                    <a:pt x="1349" y="244"/>
                    <a:pt x="1309" y="244"/>
                  </a:cubicBezTo>
                  <a:cubicBezTo>
                    <a:pt x="1169" y="244"/>
                    <a:pt x="1047" y="304"/>
                    <a:pt x="954" y="378"/>
                  </a:cubicBezTo>
                  <a:cubicBezTo>
                    <a:pt x="883" y="259"/>
                    <a:pt x="763" y="68"/>
                    <a:pt x="596" y="21"/>
                  </a:cubicBezTo>
                  <a:cubicBezTo>
                    <a:pt x="561" y="7"/>
                    <a:pt x="527" y="1"/>
                    <a:pt x="4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86;p74">
              <a:extLst>
                <a:ext uri="{FF2B5EF4-FFF2-40B4-BE49-F238E27FC236}">
                  <a16:creationId xmlns:a16="http://schemas.microsoft.com/office/drawing/2014/main" id="{C18E4EB5-FB3A-4B79-99F6-2DC77824DD14}"/>
                </a:ext>
              </a:extLst>
            </p:cNvPr>
            <p:cNvSpPr/>
            <p:nvPr/>
          </p:nvSpPr>
          <p:spPr>
            <a:xfrm>
              <a:off x="7394879" y="2474833"/>
              <a:ext cx="227777" cy="182804"/>
            </a:xfrm>
            <a:custGeom>
              <a:avLst/>
              <a:gdLst/>
              <a:ahLst/>
              <a:cxnLst/>
              <a:rect l="l" t="t" r="r" b="b"/>
              <a:pathLst>
                <a:path w="4852" h="3894" extrusionOk="0">
                  <a:moveTo>
                    <a:pt x="4581" y="0"/>
                  </a:moveTo>
                  <a:cubicBezTo>
                    <a:pt x="4573" y="0"/>
                    <a:pt x="4564" y="2"/>
                    <a:pt x="4556" y="6"/>
                  </a:cubicBezTo>
                  <a:cubicBezTo>
                    <a:pt x="3530" y="459"/>
                    <a:pt x="334" y="936"/>
                    <a:pt x="334" y="936"/>
                  </a:cubicBezTo>
                  <a:lnTo>
                    <a:pt x="0" y="3894"/>
                  </a:lnTo>
                  <a:cubicBezTo>
                    <a:pt x="0" y="3894"/>
                    <a:pt x="1741" y="3464"/>
                    <a:pt x="3053" y="2701"/>
                  </a:cubicBezTo>
                  <a:cubicBezTo>
                    <a:pt x="4852" y="1640"/>
                    <a:pt x="4822" y="0"/>
                    <a:pt x="4581"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87;p74">
              <a:extLst>
                <a:ext uri="{FF2B5EF4-FFF2-40B4-BE49-F238E27FC236}">
                  <a16:creationId xmlns:a16="http://schemas.microsoft.com/office/drawing/2014/main" id="{20472D04-AFDD-4CD3-86A3-8FCD577B7B27}"/>
                </a:ext>
              </a:extLst>
            </p:cNvPr>
            <p:cNvSpPr/>
            <p:nvPr/>
          </p:nvSpPr>
          <p:spPr>
            <a:xfrm>
              <a:off x="7394879" y="2339207"/>
              <a:ext cx="251625" cy="196371"/>
            </a:xfrm>
            <a:custGeom>
              <a:avLst/>
              <a:gdLst/>
              <a:ahLst/>
              <a:cxnLst/>
              <a:rect l="l" t="t" r="r" b="b"/>
              <a:pathLst>
                <a:path w="5360" h="4183" extrusionOk="0">
                  <a:moveTo>
                    <a:pt x="4687" y="0"/>
                  </a:moveTo>
                  <a:cubicBezTo>
                    <a:pt x="4675" y="0"/>
                    <a:pt x="4663" y="3"/>
                    <a:pt x="4651" y="9"/>
                  </a:cubicBezTo>
                  <a:cubicBezTo>
                    <a:pt x="3578" y="534"/>
                    <a:pt x="0" y="1297"/>
                    <a:pt x="0" y="1297"/>
                  </a:cubicBezTo>
                  <a:lnTo>
                    <a:pt x="263" y="4183"/>
                  </a:lnTo>
                  <a:cubicBezTo>
                    <a:pt x="263" y="4183"/>
                    <a:pt x="2195" y="3610"/>
                    <a:pt x="3530" y="2752"/>
                  </a:cubicBezTo>
                  <a:cubicBezTo>
                    <a:pt x="5360" y="1563"/>
                    <a:pt x="4974" y="0"/>
                    <a:pt x="4687"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88;p74">
              <a:extLst>
                <a:ext uri="{FF2B5EF4-FFF2-40B4-BE49-F238E27FC236}">
                  <a16:creationId xmlns:a16="http://schemas.microsoft.com/office/drawing/2014/main" id="{CC1F61E6-5FAC-45E4-B3CD-90E31E5DDEDA}"/>
                </a:ext>
              </a:extLst>
            </p:cNvPr>
            <p:cNvSpPr/>
            <p:nvPr/>
          </p:nvSpPr>
          <p:spPr>
            <a:xfrm>
              <a:off x="6846225" y="2187338"/>
              <a:ext cx="527427" cy="1042461"/>
            </a:xfrm>
            <a:custGeom>
              <a:avLst/>
              <a:gdLst/>
              <a:ahLst/>
              <a:cxnLst/>
              <a:rect l="l" t="t" r="r" b="b"/>
              <a:pathLst>
                <a:path w="11235" h="22206" extrusionOk="0">
                  <a:moveTo>
                    <a:pt x="1980" y="0"/>
                  </a:moveTo>
                  <a:cubicBezTo>
                    <a:pt x="1980" y="0"/>
                    <a:pt x="1002" y="1956"/>
                    <a:pt x="692" y="2743"/>
                  </a:cubicBezTo>
                  <a:cubicBezTo>
                    <a:pt x="144" y="4341"/>
                    <a:pt x="1" y="8133"/>
                    <a:pt x="1146" y="11043"/>
                  </a:cubicBezTo>
                  <a:cubicBezTo>
                    <a:pt x="1456" y="11806"/>
                    <a:pt x="2100" y="13667"/>
                    <a:pt x="2219" y="15289"/>
                  </a:cubicBezTo>
                  <a:cubicBezTo>
                    <a:pt x="2290" y="16219"/>
                    <a:pt x="2076" y="22205"/>
                    <a:pt x="2076" y="22205"/>
                  </a:cubicBezTo>
                  <a:lnTo>
                    <a:pt x="8992" y="22205"/>
                  </a:lnTo>
                  <a:cubicBezTo>
                    <a:pt x="8992" y="22205"/>
                    <a:pt x="7585" y="16243"/>
                    <a:pt x="8587" y="15289"/>
                  </a:cubicBezTo>
                  <a:cubicBezTo>
                    <a:pt x="10399" y="13547"/>
                    <a:pt x="11234" y="11735"/>
                    <a:pt x="11234" y="11449"/>
                  </a:cubicBezTo>
                  <a:cubicBezTo>
                    <a:pt x="11234" y="11139"/>
                    <a:pt x="9684" y="9827"/>
                    <a:pt x="9612" y="9731"/>
                  </a:cubicBezTo>
                  <a:cubicBezTo>
                    <a:pt x="9589" y="9660"/>
                    <a:pt x="5367" y="3530"/>
                    <a:pt x="3268" y="907"/>
                  </a:cubicBezTo>
                  <a:cubicBezTo>
                    <a:pt x="2696" y="143"/>
                    <a:pt x="1980" y="0"/>
                    <a:pt x="1980" y="0"/>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89;p74">
              <a:extLst>
                <a:ext uri="{FF2B5EF4-FFF2-40B4-BE49-F238E27FC236}">
                  <a16:creationId xmlns:a16="http://schemas.microsoft.com/office/drawing/2014/main" id="{54091192-D2CE-40A8-A5E2-D33A774ED9D1}"/>
                </a:ext>
              </a:extLst>
            </p:cNvPr>
            <p:cNvSpPr/>
            <p:nvPr/>
          </p:nvSpPr>
          <p:spPr>
            <a:xfrm>
              <a:off x="6998517" y="1757363"/>
              <a:ext cx="559866" cy="1034621"/>
            </a:xfrm>
            <a:custGeom>
              <a:avLst/>
              <a:gdLst/>
              <a:ahLst/>
              <a:cxnLst/>
              <a:rect l="l" t="t" r="r" b="b"/>
              <a:pathLst>
                <a:path w="11926" h="22039" extrusionOk="0">
                  <a:moveTo>
                    <a:pt x="1193" y="1"/>
                  </a:moveTo>
                  <a:cubicBezTo>
                    <a:pt x="525" y="1"/>
                    <a:pt x="0" y="526"/>
                    <a:pt x="0" y="1193"/>
                  </a:cubicBezTo>
                  <a:lnTo>
                    <a:pt x="0" y="20846"/>
                  </a:lnTo>
                  <a:cubicBezTo>
                    <a:pt x="0" y="21490"/>
                    <a:pt x="525" y="22039"/>
                    <a:pt x="1193" y="22039"/>
                  </a:cubicBezTo>
                  <a:lnTo>
                    <a:pt x="10709" y="22039"/>
                  </a:lnTo>
                  <a:cubicBezTo>
                    <a:pt x="11377" y="22039"/>
                    <a:pt x="11926" y="21490"/>
                    <a:pt x="11902" y="20846"/>
                  </a:cubicBezTo>
                  <a:lnTo>
                    <a:pt x="11902" y="1193"/>
                  </a:lnTo>
                  <a:cubicBezTo>
                    <a:pt x="11902" y="526"/>
                    <a:pt x="11353" y="1"/>
                    <a:pt x="10709"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90;p74">
              <a:extLst>
                <a:ext uri="{FF2B5EF4-FFF2-40B4-BE49-F238E27FC236}">
                  <a16:creationId xmlns:a16="http://schemas.microsoft.com/office/drawing/2014/main" id="{CB878492-E67A-4AD2-AECA-63703C28052F}"/>
                </a:ext>
              </a:extLst>
            </p:cNvPr>
            <p:cNvSpPr/>
            <p:nvPr/>
          </p:nvSpPr>
          <p:spPr>
            <a:xfrm>
              <a:off x="7026496" y="1784262"/>
              <a:ext cx="503908" cy="979742"/>
            </a:xfrm>
            <a:custGeom>
              <a:avLst/>
              <a:gdLst/>
              <a:ahLst/>
              <a:cxnLst/>
              <a:rect l="l" t="t" r="r" b="b"/>
              <a:pathLst>
                <a:path w="10734" h="20870" extrusionOk="0">
                  <a:moveTo>
                    <a:pt x="501" y="0"/>
                  </a:moveTo>
                  <a:cubicBezTo>
                    <a:pt x="239" y="0"/>
                    <a:pt x="1" y="239"/>
                    <a:pt x="1" y="501"/>
                  </a:cubicBezTo>
                  <a:lnTo>
                    <a:pt x="1" y="20345"/>
                  </a:lnTo>
                  <a:cubicBezTo>
                    <a:pt x="1" y="20631"/>
                    <a:pt x="239" y="20869"/>
                    <a:pt x="501" y="20869"/>
                  </a:cubicBezTo>
                  <a:lnTo>
                    <a:pt x="10232" y="20869"/>
                  </a:lnTo>
                  <a:cubicBezTo>
                    <a:pt x="10495" y="20869"/>
                    <a:pt x="10733" y="20631"/>
                    <a:pt x="10733" y="20345"/>
                  </a:cubicBezTo>
                  <a:lnTo>
                    <a:pt x="10733" y="501"/>
                  </a:lnTo>
                  <a:cubicBezTo>
                    <a:pt x="10733" y="239"/>
                    <a:pt x="10495" y="0"/>
                    <a:pt x="10232" y="0"/>
                  </a:cubicBezTo>
                  <a:lnTo>
                    <a:pt x="7943" y="0"/>
                  </a:lnTo>
                  <a:cubicBezTo>
                    <a:pt x="7871" y="0"/>
                    <a:pt x="7776" y="48"/>
                    <a:pt x="7752" y="143"/>
                  </a:cubicBezTo>
                  <a:lnTo>
                    <a:pt x="7680" y="263"/>
                  </a:lnTo>
                  <a:cubicBezTo>
                    <a:pt x="7561" y="525"/>
                    <a:pt x="7323" y="716"/>
                    <a:pt x="7036" y="716"/>
                  </a:cubicBezTo>
                  <a:lnTo>
                    <a:pt x="3697" y="716"/>
                  </a:lnTo>
                  <a:cubicBezTo>
                    <a:pt x="3387" y="716"/>
                    <a:pt x="3125" y="525"/>
                    <a:pt x="3030" y="263"/>
                  </a:cubicBezTo>
                  <a:lnTo>
                    <a:pt x="2982" y="143"/>
                  </a:lnTo>
                  <a:cubicBezTo>
                    <a:pt x="2958" y="48"/>
                    <a:pt x="2863" y="0"/>
                    <a:pt x="2767"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91;p74">
              <a:extLst>
                <a:ext uri="{FF2B5EF4-FFF2-40B4-BE49-F238E27FC236}">
                  <a16:creationId xmlns:a16="http://schemas.microsoft.com/office/drawing/2014/main" id="{4E7B5C67-5979-4F79-A565-7972FDF99719}"/>
                </a:ext>
              </a:extLst>
            </p:cNvPr>
            <p:cNvSpPr/>
            <p:nvPr/>
          </p:nvSpPr>
          <p:spPr>
            <a:xfrm>
              <a:off x="7061189" y="1898434"/>
              <a:ext cx="432270" cy="432270"/>
            </a:xfrm>
            <a:custGeom>
              <a:avLst/>
              <a:gdLst/>
              <a:ahLst/>
              <a:cxnLst/>
              <a:rect l="l" t="t" r="r" b="b"/>
              <a:pathLst>
                <a:path w="9208" h="9208" extrusionOk="0">
                  <a:moveTo>
                    <a:pt x="1575" y="1"/>
                  </a:moveTo>
                  <a:cubicBezTo>
                    <a:pt x="716" y="1"/>
                    <a:pt x="1" y="716"/>
                    <a:pt x="1" y="1575"/>
                  </a:cubicBezTo>
                  <a:lnTo>
                    <a:pt x="1" y="7633"/>
                  </a:lnTo>
                  <a:cubicBezTo>
                    <a:pt x="1" y="8492"/>
                    <a:pt x="716" y="9207"/>
                    <a:pt x="1575" y="9207"/>
                  </a:cubicBezTo>
                  <a:lnTo>
                    <a:pt x="7633" y="9207"/>
                  </a:lnTo>
                  <a:cubicBezTo>
                    <a:pt x="8492" y="9207"/>
                    <a:pt x="9183" y="8539"/>
                    <a:pt x="9207" y="7633"/>
                  </a:cubicBezTo>
                  <a:lnTo>
                    <a:pt x="9207" y="1575"/>
                  </a:lnTo>
                  <a:cubicBezTo>
                    <a:pt x="9207" y="716"/>
                    <a:pt x="8492" y="1"/>
                    <a:pt x="7633"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92;p74">
              <a:extLst>
                <a:ext uri="{FF2B5EF4-FFF2-40B4-BE49-F238E27FC236}">
                  <a16:creationId xmlns:a16="http://schemas.microsoft.com/office/drawing/2014/main" id="{C073FE96-8094-4385-B1FE-E10129C9F57F}"/>
                </a:ext>
              </a:extLst>
            </p:cNvPr>
            <p:cNvSpPr/>
            <p:nvPr/>
          </p:nvSpPr>
          <p:spPr>
            <a:xfrm>
              <a:off x="7061189" y="2395588"/>
              <a:ext cx="432270" cy="22440"/>
            </a:xfrm>
            <a:custGeom>
              <a:avLst/>
              <a:gdLst/>
              <a:ahLst/>
              <a:cxnLst/>
              <a:rect l="l" t="t" r="r" b="b"/>
              <a:pathLst>
                <a:path w="9208" h="478" extrusionOk="0">
                  <a:moveTo>
                    <a:pt x="1" y="1"/>
                  </a:moveTo>
                  <a:lnTo>
                    <a:pt x="1" y="478"/>
                  </a:lnTo>
                  <a:lnTo>
                    <a:pt x="9207" y="478"/>
                  </a:lnTo>
                  <a:lnTo>
                    <a:pt x="9207" y="1"/>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93;p74">
              <a:extLst>
                <a:ext uri="{FF2B5EF4-FFF2-40B4-BE49-F238E27FC236}">
                  <a16:creationId xmlns:a16="http://schemas.microsoft.com/office/drawing/2014/main" id="{7988C8C8-AA6B-46EB-A6B4-809D11400A1D}"/>
                </a:ext>
              </a:extLst>
            </p:cNvPr>
            <p:cNvSpPr/>
            <p:nvPr/>
          </p:nvSpPr>
          <p:spPr>
            <a:xfrm>
              <a:off x="7061189" y="2450468"/>
              <a:ext cx="432270" cy="22440"/>
            </a:xfrm>
            <a:custGeom>
              <a:avLst/>
              <a:gdLst/>
              <a:ahLst/>
              <a:cxnLst/>
              <a:rect l="l" t="t" r="r" b="b"/>
              <a:pathLst>
                <a:path w="9208" h="478" extrusionOk="0">
                  <a:moveTo>
                    <a:pt x="1" y="0"/>
                  </a:moveTo>
                  <a:lnTo>
                    <a:pt x="1" y="477"/>
                  </a:lnTo>
                  <a:lnTo>
                    <a:pt x="9207" y="477"/>
                  </a:lnTo>
                  <a:lnTo>
                    <a:pt x="9207"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94;p74">
              <a:extLst>
                <a:ext uri="{FF2B5EF4-FFF2-40B4-BE49-F238E27FC236}">
                  <a16:creationId xmlns:a16="http://schemas.microsoft.com/office/drawing/2014/main" id="{CDC790B9-C05B-4A04-8742-C0D8DAF900D7}"/>
                </a:ext>
              </a:extLst>
            </p:cNvPr>
            <p:cNvSpPr/>
            <p:nvPr/>
          </p:nvSpPr>
          <p:spPr>
            <a:xfrm>
              <a:off x="7061189" y="2504221"/>
              <a:ext cx="254207" cy="22440"/>
            </a:xfrm>
            <a:custGeom>
              <a:avLst/>
              <a:gdLst/>
              <a:ahLst/>
              <a:cxnLst/>
              <a:rect l="l" t="t" r="r" b="b"/>
              <a:pathLst>
                <a:path w="5415" h="478" extrusionOk="0">
                  <a:moveTo>
                    <a:pt x="1" y="0"/>
                  </a:moveTo>
                  <a:lnTo>
                    <a:pt x="1" y="477"/>
                  </a:lnTo>
                  <a:lnTo>
                    <a:pt x="5415" y="477"/>
                  </a:lnTo>
                  <a:lnTo>
                    <a:pt x="5415" y="0"/>
                  </a:ln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95;p74">
              <a:extLst>
                <a:ext uri="{FF2B5EF4-FFF2-40B4-BE49-F238E27FC236}">
                  <a16:creationId xmlns:a16="http://schemas.microsoft.com/office/drawing/2014/main" id="{D4D64D7B-BE37-47B2-88A1-A7DA97796DE4}"/>
                </a:ext>
              </a:extLst>
            </p:cNvPr>
            <p:cNvSpPr/>
            <p:nvPr/>
          </p:nvSpPr>
          <p:spPr>
            <a:xfrm>
              <a:off x="7061189" y="2575860"/>
              <a:ext cx="432270" cy="187029"/>
            </a:xfrm>
            <a:custGeom>
              <a:avLst/>
              <a:gdLst/>
              <a:ahLst/>
              <a:cxnLst/>
              <a:rect l="l" t="t" r="r" b="b"/>
              <a:pathLst>
                <a:path w="9208" h="3984" extrusionOk="0">
                  <a:moveTo>
                    <a:pt x="454" y="0"/>
                  </a:moveTo>
                  <a:cubicBezTo>
                    <a:pt x="216" y="0"/>
                    <a:pt x="1" y="215"/>
                    <a:pt x="1" y="454"/>
                  </a:cubicBezTo>
                  <a:lnTo>
                    <a:pt x="1" y="3984"/>
                  </a:lnTo>
                  <a:lnTo>
                    <a:pt x="9207" y="3984"/>
                  </a:lnTo>
                  <a:lnTo>
                    <a:pt x="9207" y="454"/>
                  </a:lnTo>
                  <a:cubicBezTo>
                    <a:pt x="9183" y="191"/>
                    <a:pt x="9016" y="0"/>
                    <a:pt x="873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96;p74">
              <a:extLst>
                <a:ext uri="{FF2B5EF4-FFF2-40B4-BE49-F238E27FC236}">
                  <a16:creationId xmlns:a16="http://schemas.microsoft.com/office/drawing/2014/main" id="{404AA6EA-4558-4158-9023-BEA4B5DC9EC3}"/>
                </a:ext>
              </a:extLst>
            </p:cNvPr>
            <p:cNvSpPr/>
            <p:nvPr/>
          </p:nvSpPr>
          <p:spPr>
            <a:xfrm>
              <a:off x="7380326" y="2198511"/>
              <a:ext cx="145576" cy="197498"/>
            </a:xfrm>
            <a:custGeom>
              <a:avLst/>
              <a:gdLst/>
              <a:ahLst/>
              <a:cxnLst/>
              <a:rect l="l" t="t" r="r" b="b"/>
              <a:pathLst>
                <a:path w="3101" h="4207" extrusionOk="0">
                  <a:moveTo>
                    <a:pt x="1884" y="1"/>
                  </a:moveTo>
                  <a:lnTo>
                    <a:pt x="0" y="359"/>
                  </a:lnTo>
                  <a:lnTo>
                    <a:pt x="1145" y="3769"/>
                  </a:lnTo>
                  <a:cubicBezTo>
                    <a:pt x="1209" y="4044"/>
                    <a:pt x="1460" y="4207"/>
                    <a:pt x="1715" y="4207"/>
                  </a:cubicBezTo>
                  <a:cubicBezTo>
                    <a:pt x="1748" y="4207"/>
                    <a:pt x="1781" y="4204"/>
                    <a:pt x="1813" y="4199"/>
                  </a:cubicBezTo>
                  <a:lnTo>
                    <a:pt x="2505" y="4079"/>
                  </a:lnTo>
                  <a:cubicBezTo>
                    <a:pt x="2862" y="4008"/>
                    <a:pt x="3101" y="3650"/>
                    <a:pt x="2958" y="3268"/>
                  </a:cubicBezTo>
                  <a:lnTo>
                    <a:pt x="1884" y="1"/>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97;p74">
              <a:extLst>
                <a:ext uri="{FF2B5EF4-FFF2-40B4-BE49-F238E27FC236}">
                  <a16:creationId xmlns:a16="http://schemas.microsoft.com/office/drawing/2014/main" id="{44DD1408-A792-45A1-902E-1CFF770DF478}"/>
                </a:ext>
              </a:extLst>
            </p:cNvPr>
            <p:cNvSpPr/>
            <p:nvPr/>
          </p:nvSpPr>
          <p:spPr>
            <a:xfrm>
              <a:off x="7224701" y="2089925"/>
              <a:ext cx="109757" cy="152853"/>
            </a:xfrm>
            <a:custGeom>
              <a:avLst/>
              <a:gdLst/>
              <a:ahLst/>
              <a:cxnLst/>
              <a:rect l="l" t="t" r="r" b="b"/>
              <a:pathLst>
                <a:path w="2338" h="3256" extrusionOk="0">
                  <a:moveTo>
                    <a:pt x="1741" y="0"/>
                  </a:moveTo>
                  <a:lnTo>
                    <a:pt x="1479" y="72"/>
                  </a:lnTo>
                  <a:cubicBezTo>
                    <a:pt x="596" y="239"/>
                    <a:pt x="0" y="1074"/>
                    <a:pt x="191" y="1932"/>
                  </a:cubicBezTo>
                  <a:cubicBezTo>
                    <a:pt x="337" y="2703"/>
                    <a:pt x="992" y="3256"/>
                    <a:pt x="1744" y="3256"/>
                  </a:cubicBezTo>
                  <a:cubicBezTo>
                    <a:pt x="1853" y="3256"/>
                    <a:pt x="1964" y="3244"/>
                    <a:pt x="2075" y="3220"/>
                  </a:cubicBezTo>
                  <a:lnTo>
                    <a:pt x="2337" y="3173"/>
                  </a:lnTo>
                  <a:lnTo>
                    <a:pt x="1741" y="0"/>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98;p74">
              <a:extLst>
                <a:ext uri="{FF2B5EF4-FFF2-40B4-BE49-F238E27FC236}">
                  <a16:creationId xmlns:a16="http://schemas.microsoft.com/office/drawing/2014/main" id="{11DDF0EA-0106-4497-8EF8-01FDF9C5742A}"/>
                </a:ext>
              </a:extLst>
            </p:cNvPr>
            <p:cNvSpPr/>
            <p:nvPr/>
          </p:nvSpPr>
          <p:spPr>
            <a:xfrm>
              <a:off x="7626649" y="2044153"/>
              <a:ext cx="116471" cy="109617"/>
            </a:xfrm>
            <a:custGeom>
              <a:avLst/>
              <a:gdLst/>
              <a:ahLst/>
              <a:cxnLst/>
              <a:rect l="l" t="t" r="r" b="b"/>
              <a:pathLst>
                <a:path w="2481" h="2335" extrusionOk="0">
                  <a:moveTo>
                    <a:pt x="1301" y="0"/>
                  </a:moveTo>
                  <a:cubicBezTo>
                    <a:pt x="1233" y="0"/>
                    <a:pt x="1165" y="7"/>
                    <a:pt x="1097" y="21"/>
                  </a:cubicBezTo>
                  <a:lnTo>
                    <a:pt x="0" y="236"/>
                  </a:lnTo>
                  <a:lnTo>
                    <a:pt x="430" y="2335"/>
                  </a:lnTo>
                  <a:lnTo>
                    <a:pt x="1527" y="2120"/>
                  </a:lnTo>
                  <a:cubicBezTo>
                    <a:pt x="2099" y="2001"/>
                    <a:pt x="2481" y="1429"/>
                    <a:pt x="2362" y="856"/>
                  </a:cubicBezTo>
                  <a:cubicBezTo>
                    <a:pt x="2256" y="373"/>
                    <a:pt x="1799" y="0"/>
                    <a:pt x="1301"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99;p74">
              <a:extLst>
                <a:ext uri="{FF2B5EF4-FFF2-40B4-BE49-F238E27FC236}">
                  <a16:creationId xmlns:a16="http://schemas.microsoft.com/office/drawing/2014/main" id="{2AA9C5B6-B52C-479E-8FF1-14388BD6AA26}"/>
                </a:ext>
              </a:extLst>
            </p:cNvPr>
            <p:cNvSpPr/>
            <p:nvPr/>
          </p:nvSpPr>
          <p:spPr>
            <a:xfrm>
              <a:off x="7303053" y="1908527"/>
              <a:ext cx="346032" cy="397530"/>
            </a:xfrm>
            <a:custGeom>
              <a:avLst/>
              <a:gdLst/>
              <a:ahLst/>
              <a:cxnLst/>
              <a:rect l="l" t="t" r="r" b="b"/>
              <a:pathLst>
                <a:path w="7371" h="8468" extrusionOk="0">
                  <a:moveTo>
                    <a:pt x="5772" y="1"/>
                  </a:moveTo>
                  <a:lnTo>
                    <a:pt x="2099" y="2910"/>
                  </a:lnTo>
                  <a:lnTo>
                    <a:pt x="454" y="3220"/>
                  </a:lnTo>
                  <a:cubicBezTo>
                    <a:pt x="191" y="3268"/>
                    <a:pt x="1" y="3507"/>
                    <a:pt x="72" y="3793"/>
                  </a:cubicBezTo>
                  <a:lnTo>
                    <a:pt x="692" y="7060"/>
                  </a:lnTo>
                  <a:cubicBezTo>
                    <a:pt x="754" y="7285"/>
                    <a:pt x="937" y="7457"/>
                    <a:pt x="1153" y="7457"/>
                  </a:cubicBezTo>
                  <a:cubicBezTo>
                    <a:pt x="1190" y="7457"/>
                    <a:pt x="1227" y="7452"/>
                    <a:pt x="1265" y="7442"/>
                  </a:cubicBezTo>
                  <a:lnTo>
                    <a:pt x="2887" y="7156"/>
                  </a:lnTo>
                  <a:lnTo>
                    <a:pt x="7370" y="8468"/>
                  </a:lnTo>
                  <a:lnTo>
                    <a:pt x="5772"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00;p74">
              <a:extLst>
                <a:ext uri="{FF2B5EF4-FFF2-40B4-BE49-F238E27FC236}">
                  <a16:creationId xmlns:a16="http://schemas.microsoft.com/office/drawing/2014/main" id="{2A71813F-EF5B-40A2-A38D-C26BC601564E}"/>
                </a:ext>
              </a:extLst>
            </p:cNvPr>
            <p:cNvSpPr/>
            <p:nvPr/>
          </p:nvSpPr>
          <p:spPr>
            <a:xfrm>
              <a:off x="7272820" y="2091052"/>
              <a:ext cx="61639" cy="154543"/>
            </a:xfrm>
            <a:custGeom>
              <a:avLst/>
              <a:gdLst/>
              <a:ahLst/>
              <a:cxnLst/>
              <a:rect l="l" t="t" r="r" b="b"/>
              <a:pathLst>
                <a:path w="1313" h="3292" extrusionOk="0">
                  <a:moveTo>
                    <a:pt x="692" y="0"/>
                  </a:moveTo>
                  <a:lnTo>
                    <a:pt x="1" y="143"/>
                  </a:lnTo>
                  <a:lnTo>
                    <a:pt x="597" y="3292"/>
                  </a:lnTo>
                  <a:lnTo>
                    <a:pt x="1312" y="3172"/>
                  </a:lnTo>
                  <a:lnTo>
                    <a:pt x="692"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01;p74">
              <a:extLst>
                <a:ext uri="{FF2B5EF4-FFF2-40B4-BE49-F238E27FC236}">
                  <a16:creationId xmlns:a16="http://schemas.microsoft.com/office/drawing/2014/main" id="{6B20BEFD-7E45-46C3-9783-30D962C5505A}"/>
                </a:ext>
              </a:extLst>
            </p:cNvPr>
            <p:cNvSpPr/>
            <p:nvPr/>
          </p:nvSpPr>
          <p:spPr>
            <a:xfrm>
              <a:off x="7346712" y="2046266"/>
              <a:ext cx="90745" cy="209422"/>
            </a:xfrm>
            <a:custGeom>
              <a:avLst/>
              <a:gdLst/>
              <a:ahLst/>
              <a:cxnLst/>
              <a:rect l="l" t="t" r="r" b="b"/>
              <a:pathLst>
                <a:path w="1933" h="4461" extrusionOk="0">
                  <a:moveTo>
                    <a:pt x="1122" y="0"/>
                  </a:moveTo>
                  <a:lnTo>
                    <a:pt x="1" y="215"/>
                  </a:lnTo>
                  <a:lnTo>
                    <a:pt x="812" y="4460"/>
                  </a:lnTo>
                  <a:lnTo>
                    <a:pt x="1933" y="4246"/>
                  </a:lnTo>
                  <a:lnTo>
                    <a:pt x="1122"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02;p74">
              <a:extLst>
                <a:ext uri="{FF2B5EF4-FFF2-40B4-BE49-F238E27FC236}">
                  <a16:creationId xmlns:a16="http://schemas.microsoft.com/office/drawing/2014/main" id="{5A1601D1-4119-4A1D-B034-4438C660915A}"/>
                </a:ext>
              </a:extLst>
            </p:cNvPr>
            <p:cNvSpPr/>
            <p:nvPr/>
          </p:nvSpPr>
          <p:spPr>
            <a:xfrm>
              <a:off x="7571770" y="1909889"/>
              <a:ext cx="128817" cy="398422"/>
            </a:xfrm>
            <a:custGeom>
              <a:avLst/>
              <a:gdLst/>
              <a:ahLst/>
              <a:cxnLst/>
              <a:rect l="l" t="t" r="r" b="b"/>
              <a:pathLst>
                <a:path w="2744" h="8487" extrusionOk="0">
                  <a:moveTo>
                    <a:pt x="223" y="0"/>
                  </a:moveTo>
                  <a:cubicBezTo>
                    <a:pt x="150" y="0"/>
                    <a:pt x="75" y="6"/>
                    <a:pt x="1" y="19"/>
                  </a:cubicBezTo>
                  <a:lnTo>
                    <a:pt x="1623" y="8486"/>
                  </a:lnTo>
                  <a:cubicBezTo>
                    <a:pt x="2314" y="8343"/>
                    <a:pt x="2744" y="7699"/>
                    <a:pt x="2624" y="7008"/>
                  </a:cubicBezTo>
                  <a:lnTo>
                    <a:pt x="1479" y="1021"/>
                  </a:lnTo>
                  <a:cubicBezTo>
                    <a:pt x="1373" y="425"/>
                    <a:pt x="830" y="0"/>
                    <a:pt x="223"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03;p74">
              <a:extLst>
                <a:ext uri="{FF2B5EF4-FFF2-40B4-BE49-F238E27FC236}">
                  <a16:creationId xmlns:a16="http://schemas.microsoft.com/office/drawing/2014/main" id="{009A4951-96C6-49FF-B984-3B8A09865131}"/>
                </a:ext>
              </a:extLst>
            </p:cNvPr>
            <p:cNvSpPr/>
            <p:nvPr/>
          </p:nvSpPr>
          <p:spPr>
            <a:xfrm>
              <a:off x="7782274" y="2049458"/>
              <a:ext cx="73938" cy="37321"/>
            </a:xfrm>
            <a:custGeom>
              <a:avLst/>
              <a:gdLst/>
              <a:ahLst/>
              <a:cxnLst/>
              <a:rect l="l" t="t" r="r" b="b"/>
              <a:pathLst>
                <a:path w="1575" h="795" extrusionOk="0">
                  <a:moveTo>
                    <a:pt x="1262" y="0"/>
                  </a:moveTo>
                  <a:cubicBezTo>
                    <a:pt x="1247" y="0"/>
                    <a:pt x="1232" y="1"/>
                    <a:pt x="1217" y="4"/>
                  </a:cubicBezTo>
                  <a:lnTo>
                    <a:pt x="239" y="242"/>
                  </a:lnTo>
                  <a:cubicBezTo>
                    <a:pt x="96" y="266"/>
                    <a:pt x="1" y="433"/>
                    <a:pt x="24" y="576"/>
                  </a:cubicBezTo>
                  <a:cubicBezTo>
                    <a:pt x="89" y="705"/>
                    <a:pt x="210" y="794"/>
                    <a:pt x="321" y="794"/>
                  </a:cubicBezTo>
                  <a:cubicBezTo>
                    <a:pt x="333" y="794"/>
                    <a:pt x="346" y="793"/>
                    <a:pt x="358" y="791"/>
                  </a:cubicBezTo>
                  <a:lnTo>
                    <a:pt x="1336" y="528"/>
                  </a:lnTo>
                  <a:cubicBezTo>
                    <a:pt x="1479" y="505"/>
                    <a:pt x="1575" y="362"/>
                    <a:pt x="1551" y="218"/>
                  </a:cubicBezTo>
                  <a:cubicBezTo>
                    <a:pt x="1529" y="90"/>
                    <a:pt x="1393" y="0"/>
                    <a:pt x="1262"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204;p74">
              <a:extLst>
                <a:ext uri="{FF2B5EF4-FFF2-40B4-BE49-F238E27FC236}">
                  <a16:creationId xmlns:a16="http://schemas.microsoft.com/office/drawing/2014/main" id="{EC758B70-DF48-4561-8F88-0439463CFA67}"/>
                </a:ext>
              </a:extLst>
            </p:cNvPr>
            <p:cNvSpPr/>
            <p:nvPr/>
          </p:nvSpPr>
          <p:spPr>
            <a:xfrm>
              <a:off x="7728521" y="1949511"/>
              <a:ext cx="65019" cy="58447"/>
            </a:xfrm>
            <a:custGeom>
              <a:avLst/>
              <a:gdLst/>
              <a:ahLst/>
              <a:cxnLst/>
              <a:rect l="l" t="t" r="r" b="b"/>
              <a:pathLst>
                <a:path w="1385" h="1245" extrusionOk="0">
                  <a:moveTo>
                    <a:pt x="1062" y="1"/>
                  </a:moveTo>
                  <a:cubicBezTo>
                    <a:pt x="995" y="1"/>
                    <a:pt x="928" y="25"/>
                    <a:pt x="883" y="82"/>
                  </a:cubicBezTo>
                  <a:lnTo>
                    <a:pt x="120" y="773"/>
                  </a:lnTo>
                  <a:cubicBezTo>
                    <a:pt x="48" y="845"/>
                    <a:pt x="1" y="1036"/>
                    <a:pt x="120" y="1155"/>
                  </a:cubicBezTo>
                  <a:cubicBezTo>
                    <a:pt x="168" y="1215"/>
                    <a:pt x="233" y="1244"/>
                    <a:pt x="305" y="1244"/>
                  </a:cubicBezTo>
                  <a:cubicBezTo>
                    <a:pt x="376" y="1244"/>
                    <a:pt x="454" y="1215"/>
                    <a:pt x="525" y="1155"/>
                  </a:cubicBezTo>
                  <a:lnTo>
                    <a:pt x="1265" y="463"/>
                  </a:lnTo>
                  <a:cubicBezTo>
                    <a:pt x="1360" y="368"/>
                    <a:pt x="1384" y="201"/>
                    <a:pt x="1265" y="82"/>
                  </a:cubicBezTo>
                  <a:cubicBezTo>
                    <a:pt x="1215" y="31"/>
                    <a:pt x="1138" y="1"/>
                    <a:pt x="1062" y="1"/>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05;p74">
              <a:extLst>
                <a:ext uri="{FF2B5EF4-FFF2-40B4-BE49-F238E27FC236}">
                  <a16:creationId xmlns:a16="http://schemas.microsoft.com/office/drawing/2014/main" id="{C0EC420B-2AEB-4AA6-96C5-375BA5749B00}"/>
                </a:ext>
              </a:extLst>
            </p:cNvPr>
            <p:cNvSpPr/>
            <p:nvPr/>
          </p:nvSpPr>
          <p:spPr>
            <a:xfrm>
              <a:off x="7771101" y="2153725"/>
              <a:ext cx="73938" cy="40654"/>
            </a:xfrm>
            <a:custGeom>
              <a:avLst/>
              <a:gdLst/>
              <a:ahLst/>
              <a:cxnLst/>
              <a:rect l="l" t="t" r="r" b="b"/>
              <a:pathLst>
                <a:path w="1575" h="866" extrusionOk="0">
                  <a:moveTo>
                    <a:pt x="276" y="0"/>
                  </a:moveTo>
                  <a:cubicBezTo>
                    <a:pt x="158" y="0"/>
                    <a:pt x="42" y="82"/>
                    <a:pt x="24" y="192"/>
                  </a:cubicBezTo>
                  <a:cubicBezTo>
                    <a:pt x="0" y="359"/>
                    <a:pt x="48" y="502"/>
                    <a:pt x="215" y="549"/>
                  </a:cubicBezTo>
                  <a:lnTo>
                    <a:pt x="1193" y="859"/>
                  </a:lnTo>
                  <a:cubicBezTo>
                    <a:pt x="1215" y="863"/>
                    <a:pt x="1238" y="865"/>
                    <a:pt x="1260" y="865"/>
                  </a:cubicBezTo>
                  <a:cubicBezTo>
                    <a:pt x="1379" y="865"/>
                    <a:pt x="1490" y="809"/>
                    <a:pt x="1550" y="669"/>
                  </a:cubicBezTo>
                  <a:cubicBezTo>
                    <a:pt x="1574" y="526"/>
                    <a:pt x="1526" y="382"/>
                    <a:pt x="1360" y="311"/>
                  </a:cubicBezTo>
                  <a:lnTo>
                    <a:pt x="382" y="25"/>
                  </a:lnTo>
                  <a:cubicBezTo>
                    <a:pt x="348" y="8"/>
                    <a:pt x="312" y="0"/>
                    <a:pt x="276" y="0"/>
                  </a:cubicBez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206;p74">
              <a:extLst>
                <a:ext uri="{FF2B5EF4-FFF2-40B4-BE49-F238E27FC236}">
                  <a16:creationId xmlns:a16="http://schemas.microsoft.com/office/drawing/2014/main" id="{C963DD8F-1221-435B-80BB-28D55D450370}"/>
                </a:ext>
              </a:extLst>
            </p:cNvPr>
            <p:cNvSpPr/>
            <p:nvPr/>
          </p:nvSpPr>
          <p:spPr>
            <a:xfrm>
              <a:off x="6869745" y="1984673"/>
              <a:ext cx="156796" cy="362791"/>
            </a:xfrm>
            <a:custGeom>
              <a:avLst/>
              <a:gdLst/>
              <a:ahLst/>
              <a:cxnLst/>
              <a:rect l="l" t="t" r="r" b="b"/>
              <a:pathLst>
                <a:path w="3340" h="7728" extrusionOk="0">
                  <a:moveTo>
                    <a:pt x="1289" y="1"/>
                  </a:moveTo>
                  <a:cubicBezTo>
                    <a:pt x="1083" y="1"/>
                    <a:pt x="962" y="111"/>
                    <a:pt x="1002" y="287"/>
                  </a:cubicBezTo>
                  <a:cubicBezTo>
                    <a:pt x="1384" y="2004"/>
                    <a:pt x="1360" y="2481"/>
                    <a:pt x="740" y="4341"/>
                  </a:cubicBezTo>
                  <a:cubicBezTo>
                    <a:pt x="406" y="5319"/>
                    <a:pt x="1" y="7728"/>
                    <a:pt x="1" y="7728"/>
                  </a:cubicBezTo>
                  <a:cubicBezTo>
                    <a:pt x="1" y="7728"/>
                    <a:pt x="2624" y="6702"/>
                    <a:pt x="2719" y="6154"/>
                  </a:cubicBezTo>
                  <a:cubicBezTo>
                    <a:pt x="2839" y="5295"/>
                    <a:pt x="3340" y="3888"/>
                    <a:pt x="3196" y="2886"/>
                  </a:cubicBezTo>
                  <a:cubicBezTo>
                    <a:pt x="2871" y="713"/>
                    <a:pt x="1810" y="1"/>
                    <a:pt x="1289"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07;p74">
              <a:extLst>
                <a:ext uri="{FF2B5EF4-FFF2-40B4-BE49-F238E27FC236}">
                  <a16:creationId xmlns:a16="http://schemas.microsoft.com/office/drawing/2014/main" id="{A099BD41-1868-4431-8038-E5F02DB5B083}"/>
                </a:ext>
              </a:extLst>
            </p:cNvPr>
            <p:cNvSpPr/>
            <p:nvPr/>
          </p:nvSpPr>
          <p:spPr>
            <a:xfrm>
              <a:off x="7079122" y="2305641"/>
              <a:ext cx="692016" cy="924159"/>
            </a:xfrm>
            <a:custGeom>
              <a:avLst/>
              <a:gdLst/>
              <a:ahLst/>
              <a:cxnLst/>
              <a:rect l="l" t="t" r="r" b="b"/>
              <a:pathLst>
                <a:path w="14741" h="19686" extrusionOk="0">
                  <a:moveTo>
                    <a:pt x="6496" y="1"/>
                  </a:moveTo>
                  <a:cubicBezTo>
                    <a:pt x="6478" y="1"/>
                    <a:pt x="6460" y="3"/>
                    <a:pt x="6440" y="9"/>
                  </a:cubicBezTo>
                  <a:cubicBezTo>
                    <a:pt x="5415" y="247"/>
                    <a:pt x="5462" y="2394"/>
                    <a:pt x="5582" y="3395"/>
                  </a:cubicBezTo>
                  <a:cubicBezTo>
                    <a:pt x="5677" y="4421"/>
                    <a:pt x="6321" y="7641"/>
                    <a:pt x="6154" y="8929"/>
                  </a:cubicBezTo>
                  <a:cubicBezTo>
                    <a:pt x="6082" y="9191"/>
                    <a:pt x="6059" y="9668"/>
                    <a:pt x="6130" y="10550"/>
                  </a:cubicBezTo>
                  <a:cubicBezTo>
                    <a:pt x="6178" y="11481"/>
                    <a:pt x="5582" y="11791"/>
                    <a:pt x="5486" y="11814"/>
                  </a:cubicBezTo>
                  <a:cubicBezTo>
                    <a:pt x="5473" y="11820"/>
                    <a:pt x="5458" y="11823"/>
                    <a:pt x="5441" y="11823"/>
                  </a:cubicBezTo>
                  <a:cubicBezTo>
                    <a:pt x="5111" y="11823"/>
                    <a:pt x="4012" y="10753"/>
                    <a:pt x="3173" y="10050"/>
                  </a:cubicBezTo>
                  <a:cubicBezTo>
                    <a:pt x="2492" y="9498"/>
                    <a:pt x="1945" y="9322"/>
                    <a:pt x="1519" y="9322"/>
                  </a:cubicBezTo>
                  <a:cubicBezTo>
                    <a:pt x="1078" y="9322"/>
                    <a:pt x="767" y="9510"/>
                    <a:pt x="573" y="9668"/>
                  </a:cubicBezTo>
                  <a:cubicBezTo>
                    <a:pt x="1" y="10121"/>
                    <a:pt x="1551" y="10860"/>
                    <a:pt x="2958" y="13150"/>
                  </a:cubicBezTo>
                  <a:cubicBezTo>
                    <a:pt x="4699" y="16012"/>
                    <a:pt x="4985" y="16370"/>
                    <a:pt x="6369" y="17539"/>
                  </a:cubicBezTo>
                  <a:cubicBezTo>
                    <a:pt x="6917" y="18111"/>
                    <a:pt x="7370" y="18874"/>
                    <a:pt x="7561" y="19685"/>
                  </a:cubicBezTo>
                  <a:lnTo>
                    <a:pt x="13524" y="19685"/>
                  </a:lnTo>
                  <a:cubicBezTo>
                    <a:pt x="13238" y="18683"/>
                    <a:pt x="13452" y="17539"/>
                    <a:pt x="13452" y="16990"/>
                  </a:cubicBezTo>
                  <a:cubicBezTo>
                    <a:pt x="13428" y="16203"/>
                    <a:pt x="14740" y="12268"/>
                    <a:pt x="14406" y="10288"/>
                  </a:cubicBezTo>
                  <a:cubicBezTo>
                    <a:pt x="14213" y="9147"/>
                    <a:pt x="13721" y="8837"/>
                    <a:pt x="13135" y="8837"/>
                  </a:cubicBezTo>
                  <a:cubicBezTo>
                    <a:pt x="12999" y="8837"/>
                    <a:pt x="12857" y="8854"/>
                    <a:pt x="12713" y="8881"/>
                  </a:cubicBezTo>
                  <a:cubicBezTo>
                    <a:pt x="12713" y="8881"/>
                    <a:pt x="12332" y="7648"/>
                    <a:pt x="11302" y="7648"/>
                  </a:cubicBezTo>
                  <a:cubicBezTo>
                    <a:pt x="11151" y="7648"/>
                    <a:pt x="10985" y="7675"/>
                    <a:pt x="10805" y="7736"/>
                  </a:cubicBezTo>
                  <a:cubicBezTo>
                    <a:pt x="10805" y="7736"/>
                    <a:pt x="10065" y="6687"/>
                    <a:pt x="9636" y="6567"/>
                  </a:cubicBezTo>
                  <a:cubicBezTo>
                    <a:pt x="9435" y="6505"/>
                    <a:pt x="9234" y="6482"/>
                    <a:pt x="9047" y="6482"/>
                  </a:cubicBezTo>
                  <a:cubicBezTo>
                    <a:pt x="8524" y="6482"/>
                    <a:pt x="8110" y="6663"/>
                    <a:pt x="8110" y="6663"/>
                  </a:cubicBezTo>
                  <a:cubicBezTo>
                    <a:pt x="7800" y="5113"/>
                    <a:pt x="7275" y="2632"/>
                    <a:pt x="7108" y="1964"/>
                  </a:cubicBezTo>
                  <a:cubicBezTo>
                    <a:pt x="6792" y="769"/>
                    <a:pt x="6796" y="1"/>
                    <a:pt x="6496"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4208;p74">
            <a:extLst>
              <a:ext uri="{FF2B5EF4-FFF2-40B4-BE49-F238E27FC236}">
                <a16:creationId xmlns:a16="http://schemas.microsoft.com/office/drawing/2014/main" id="{77304A1F-C7B8-4B4A-8433-53EDD5D7DAF8}"/>
              </a:ext>
            </a:extLst>
          </p:cNvPr>
          <p:cNvGrpSpPr/>
          <p:nvPr/>
        </p:nvGrpSpPr>
        <p:grpSpPr>
          <a:xfrm>
            <a:off x="866214" y="2787636"/>
            <a:ext cx="1829434" cy="1808548"/>
            <a:chOff x="3829880" y="5032542"/>
            <a:chExt cx="1532994" cy="1532994"/>
          </a:xfrm>
        </p:grpSpPr>
        <p:sp>
          <p:nvSpPr>
            <p:cNvPr id="69" name="Google Shape;4209;p74">
              <a:extLst>
                <a:ext uri="{FF2B5EF4-FFF2-40B4-BE49-F238E27FC236}">
                  <a16:creationId xmlns:a16="http://schemas.microsoft.com/office/drawing/2014/main" id="{86CCB892-C9CF-4265-8B5C-5D5733F3BDC9}"/>
                </a:ext>
              </a:extLst>
            </p:cNvPr>
            <p:cNvSpPr/>
            <p:nvPr/>
          </p:nvSpPr>
          <p:spPr>
            <a:xfrm>
              <a:off x="3829880" y="5032542"/>
              <a:ext cx="1532994" cy="1532994"/>
            </a:xfrm>
            <a:custGeom>
              <a:avLst/>
              <a:gdLst/>
              <a:ahLst/>
              <a:cxnLst/>
              <a:rect l="l" t="t" r="r" b="b"/>
              <a:pathLst>
                <a:path w="90871" h="90871" extrusionOk="0">
                  <a:moveTo>
                    <a:pt x="45435" y="0"/>
                  </a:moveTo>
                  <a:cubicBezTo>
                    <a:pt x="20321" y="0"/>
                    <a:pt x="1" y="20345"/>
                    <a:pt x="1" y="45435"/>
                  </a:cubicBezTo>
                  <a:cubicBezTo>
                    <a:pt x="1" y="70526"/>
                    <a:pt x="20321" y="90871"/>
                    <a:pt x="45435" y="90871"/>
                  </a:cubicBezTo>
                  <a:cubicBezTo>
                    <a:pt x="70526" y="90871"/>
                    <a:pt x="90870" y="70526"/>
                    <a:pt x="90870" y="45435"/>
                  </a:cubicBezTo>
                  <a:cubicBezTo>
                    <a:pt x="90870" y="20345"/>
                    <a:pt x="70526" y="0"/>
                    <a:pt x="45435" y="0"/>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210;p74">
              <a:extLst>
                <a:ext uri="{FF2B5EF4-FFF2-40B4-BE49-F238E27FC236}">
                  <a16:creationId xmlns:a16="http://schemas.microsoft.com/office/drawing/2014/main" id="{C23E84F2-4267-44DA-80FF-AF4899FED149}"/>
                </a:ext>
              </a:extLst>
            </p:cNvPr>
            <p:cNvSpPr/>
            <p:nvPr/>
          </p:nvSpPr>
          <p:spPr>
            <a:xfrm>
              <a:off x="4402431" y="5314693"/>
              <a:ext cx="715811" cy="786918"/>
            </a:xfrm>
            <a:custGeom>
              <a:avLst/>
              <a:gdLst/>
              <a:ahLst/>
              <a:cxnLst/>
              <a:rect l="l" t="t" r="r" b="b"/>
              <a:pathLst>
                <a:path w="42431" h="46646" extrusionOk="0">
                  <a:moveTo>
                    <a:pt x="12142" y="0"/>
                  </a:moveTo>
                  <a:cubicBezTo>
                    <a:pt x="11716" y="0"/>
                    <a:pt x="11285" y="37"/>
                    <a:pt x="10852" y="114"/>
                  </a:cubicBezTo>
                  <a:cubicBezTo>
                    <a:pt x="9898" y="281"/>
                    <a:pt x="9231" y="1163"/>
                    <a:pt x="9350" y="2141"/>
                  </a:cubicBezTo>
                  <a:lnTo>
                    <a:pt x="9779" y="6148"/>
                  </a:lnTo>
                  <a:cubicBezTo>
                    <a:pt x="10471" y="12087"/>
                    <a:pt x="7680" y="17858"/>
                    <a:pt x="2600" y="20983"/>
                  </a:cubicBezTo>
                  <a:lnTo>
                    <a:pt x="1" y="22605"/>
                  </a:lnTo>
                  <a:lnTo>
                    <a:pt x="573" y="43999"/>
                  </a:lnTo>
                  <a:lnTo>
                    <a:pt x="4151" y="43855"/>
                  </a:lnTo>
                  <a:cubicBezTo>
                    <a:pt x="4413" y="45453"/>
                    <a:pt x="5844" y="46646"/>
                    <a:pt x="7490" y="46646"/>
                  </a:cubicBezTo>
                  <a:lnTo>
                    <a:pt x="34440" y="46646"/>
                  </a:lnTo>
                  <a:cubicBezTo>
                    <a:pt x="35800" y="46646"/>
                    <a:pt x="36921" y="45549"/>
                    <a:pt x="36921" y="44189"/>
                  </a:cubicBezTo>
                  <a:lnTo>
                    <a:pt x="36921" y="43140"/>
                  </a:lnTo>
                  <a:cubicBezTo>
                    <a:pt x="36921" y="42424"/>
                    <a:pt x="36349" y="41828"/>
                    <a:pt x="35633" y="41804"/>
                  </a:cubicBezTo>
                  <a:lnTo>
                    <a:pt x="35991" y="41804"/>
                  </a:lnTo>
                  <a:cubicBezTo>
                    <a:pt x="36005" y="41805"/>
                    <a:pt x="36019" y="41805"/>
                    <a:pt x="36034" y="41805"/>
                  </a:cubicBezTo>
                  <a:cubicBezTo>
                    <a:pt x="37589" y="41805"/>
                    <a:pt x="38877" y="40526"/>
                    <a:pt x="38877" y="38942"/>
                  </a:cubicBezTo>
                  <a:lnTo>
                    <a:pt x="38877" y="36772"/>
                  </a:lnTo>
                  <a:cubicBezTo>
                    <a:pt x="38877" y="35532"/>
                    <a:pt x="37899" y="34530"/>
                    <a:pt x="36659" y="34530"/>
                  </a:cubicBezTo>
                  <a:lnTo>
                    <a:pt x="37732" y="34530"/>
                  </a:lnTo>
                  <a:cubicBezTo>
                    <a:pt x="39354" y="34530"/>
                    <a:pt x="40665" y="33218"/>
                    <a:pt x="40665" y="31572"/>
                  </a:cubicBezTo>
                  <a:lnTo>
                    <a:pt x="40665" y="28591"/>
                  </a:lnTo>
                  <a:cubicBezTo>
                    <a:pt x="40665" y="27303"/>
                    <a:pt x="39640" y="26278"/>
                    <a:pt x="38352" y="26278"/>
                  </a:cubicBezTo>
                  <a:lnTo>
                    <a:pt x="38948" y="26278"/>
                  </a:lnTo>
                  <a:cubicBezTo>
                    <a:pt x="40856" y="26278"/>
                    <a:pt x="42430" y="24727"/>
                    <a:pt x="42430" y="22772"/>
                  </a:cubicBezTo>
                  <a:lnTo>
                    <a:pt x="42430" y="21531"/>
                  </a:lnTo>
                  <a:cubicBezTo>
                    <a:pt x="42430" y="19552"/>
                    <a:pt x="40832" y="17954"/>
                    <a:pt x="38853" y="17954"/>
                  </a:cubicBezTo>
                  <a:lnTo>
                    <a:pt x="19415" y="17954"/>
                  </a:lnTo>
                  <a:cubicBezTo>
                    <a:pt x="20607" y="14853"/>
                    <a:pt x="20798" y="11490"/>
                    <a:pt x="19963" y="8271"/>
                  </a:cubicBezTo>
                  <a:lnTo>
                    <a:pt x="19248" y="5480"/>
                  </a:lnTo>
                  <a:cubicBezTo>
                    <a:pt x="18403" y="2207"/>
                    <a:pt x="15428" y="0"/>
                    <a:pt x="12142"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211;p74">
              <a:extLst>
                <a:ext uri="{FF2B5EF4-FFF2-40B4-BE49-F238E27FC236}">
                  <a16:creationId xmlns:a16="http://schemas.microsoft.com/office/drawing/2014/main" id="{63CAE5E0-349D-4CA1-8987-D5B5AE1C651D}"/>
                </a:ext>
              </a:extLst>
            </p:cNvPr>
            <p:cNvSpPr/>
            <p:nvPr/>
          </p:nvSpPr>
          <p:spPr>
            <a:xfrm>
              <a:off x="4198034" y="5631647"/>
              <a:ext cx="274829" cy="470369"/>
            </a:xfrm>
            <a:custGeom>
              <a:avLst/>
              <a:gdLst/>
              <a:ahLst/>
              <a:cxnLst/>
              <a:rect l="l" t="t" r="r" b="b"/>
              <a:pathLst>
                <a:path w="16291" h="27882" extrusionOk="0">
                  <a:moveTo>
                    <a:pt x="501" y="1"/>
                  </a:moveTo>
                  <a:cubicBezTo>
                    <a:pt x="239" y="1"/>
                    <a:pt x="1" y="239"/>
                    <a:pt x="1" y="501"/>
                  </a:cubicBezTo>
                  <a:lnTo>
                    <a:pt x="1" y="27357"/>
                  </a:lnTo>
                  <a:cubicBezTo>
                    <a:pt x="1" y="27643"/>
                    <a:pt x="239" y="27882"/>
                    <a:pt x="501" y="27882"/>
                  </a:cubicBezTo>
                  <a:lnTo>
                    <a:pt x="15790" y="27882"/>
                  </a:lnTo>
                  <a:cubicBezTo>
                    <a:pt x="16100" y="27882"/>
                    <a:pt x="16290" y="27667"/>
                    <a:pt x="16290" y="27357"/>
                  </a:cubicBezTo>
                  <a:lnTo>
                    <a:pt x="16290" y="501"/>
                  </a:lnTo>
                  <a:cubicBezTo>
                    <a:pt x="16290" y="239"/>
                    <a:pt x="16052" y="1"/>
                    <a:pt x="1579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12;p74">
              <a:extLst>
                <a:ext uri="{FF2B5EF4-FFF2-40B4-BE49-F238E27FC236}">
                  <a16:creationId xmlns:a16="http://schemas.microsoft.com/office/drawing/2014/main" id="{EFCE486A-EBB4-41D0-A771-BF403F42FF7F}"/>
                </a:ext>
              </a:extLst>
            </p:cNvPr>
            <p:cNvSpPr/>
            <p:nvPr/>
          </p:nvSpPr>
          <p:spPr>
            <a:xfrm>
              <a:off x="4313509" y="5679929"/>
              <a:ext cx="56346" cy="56346"/>
            </a:xfrm>
            <a:custGeom>
              <a:avLst/>
              <a:gdLst/>
              <a:ahLst/>
              <a:cxnLst/>
              <a:rect l="l" t="t" r="r" b="b"/>
              <a:pathLst>
                <a:path w="3340" h="3340" extrusionOk="0">
                  <a:moveTo>
                    <a:pt x="1670" y="382"/>
                  </a:moveTo>
                  <a:cubicBezTo>
                    <a:pt x="2386" y="382"/>
                    <a:pt x="2958" y="955"/>
                    <a:pt x="2958" y="1670"/>
                  </a:cubicBezTo>
                  <a:cubicBezTo>
                    <a:pt x="2958" y="2386"/>
                    <a:pt x="2386" y="2958"/>
                    <a:pt x="1670" y="2958"/>
                  </a:cubicBezTo>
                  <a:cubicBezTo>
                    <a:pt x="955" y="2958"/>
                    <a:pt x="382" y="2386"/>
                    <a:pt x="382" y="1670"/>
                  </a:cubicBezTo>
                  <a:cubicBezTo>
                    <a:pt x="382" y="979"/>
                    <a:pt x="955" y="382"/>
                    <a:pt x="1670" y="382"/>
                  </a:cubicBezTo>
                  <a:close/>
                  <a:moveTo>
                    <a:pt x="1670" y="1"/>
                  </a:moveTo>
                  <a:cubicBezTo>
                    <a:pt x="740" y="1"/>
                    <a:pt x="1" y="740"/>
                    <a:pt x="1" y="1670"/>
                  </a:cubicBezTo>
                  <a:cubicBezTo>
                    <a:pt x="1" y="2600"/>
                    <a:pt x="740" y="3340"/>
                    <a:pt x="1670" y="3340"/>
                  </a:cubicBezTo>
                  <a:cubicBezTo>
                    <a:pt x="2600" y="3340"/>
                    <a:pt x="3340" y="2600"/>
                    <a:pt x="3340" y="1670"/>
                  </a:cubicBezTo>
                  <a:cubicBezTo>
                    <a:pt x="3340" y="740"/>
                    <a:pt x="2600" y="1"/>
                    <a:pt x="1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213;p74">
              <a:extLst>
                <a:ext uri="{FF2B5EF4-FFF2-40B4-BE49-F238E27FC236}">
                  <a16:creationId xmlns:a16="http://schemas.microsoft.com/office/drawing/2014/main" id="{7588B058-1976-4062-8854-085CF8801CAF}"/>
                </a:ext>
              </a:extLst>
            </p:cNvPr>
            <p:cNvSpPr/>
            <p:nvPr/>
          </p:nvSpPr>
          <p:spPr>
            <a:xfrm>
              <a:off x="4936349" y="6015895"/>
              <a:ext cx="76472" cy="8064"/>
            </a:xfrm>
            <a:custGeom>
              <a:avLst/>
              <a:gdLst/>
              <a:ahLst/>
              <a:cxnLst/>
              <a:rect l="l" t="t" r="r" b="b"/>
              <a:pathLst>
                <a:path w="4533" h="478" extrusionOk="0">
                  <a:moveTo>
                    <a:pt x="120" y="1"/>
                  </a:moveTo>
                  <a:cubicBezTo>
                    <a:pt x="49" y="1"/>
                    <a:pt x="1" y="48"/>
                    <a:pt x="1" y="120"/>
                  </a:cubicBezTo>
                  <a:cubicBezTo>
                    <a:pt x="1" y="168"/>
                    <a:pt x="49" y="239"/>
                    <a:pt x="120" y="239"/>
                  </a:cubicBezTo>
                  <a:cubicBezTo>
                    <a:pt x="836" y="287"/>
                    <a:pt x="1504" y="382"/>
                    <a:pt x="2219" y="406"/>
                  </a:cubicBezTo>
                  <a:cubicBezTo>
                    <a:pt x="2553" y="454"/>
                    <a:pt x="2911" y="478"/>
                    <a:pt x="3268" y="478"/>
                  </a:cubicBezTo>
                  <a:lnTo>
                    <a:pt x="4079" y="478"/>
                  </a:lnTo>
                  <a:cubicBezTo>
                    <a:pt x="4151" y="454"/>
                    <a:pt x="4223" y="454"/>
                    <a:pt x="4366" y="406"/>
                  </a:cubicBezTo>
                  <a:cubicBezTo>
                    <a:pt x="4461" y="382"/>
                    <a:pt x="4533" y="263"/>
                    <a:pt x="4461" y="144"/>
                  </a:cubicBezTo>
                  <a:cubicBezTo>
                    <a:pt x="4441" y="65"/>
                    <a:pt x="4356" y="19"/>
                    <a:pt x="4273" y="19"/>
                  </a:cubicBezTo>
                  <a:cubicBezTo>
                    <a:pt x="4256" y="19"/>
                    <a:pt x="4239" y="21"/>
                    <a:pt x="4223" y="25"/>
                  </a:cubicBezTo>
                  <a:lnTo>
                    <a:pt x="4199" y="25"/>
                  </a:lnTo>
                  <a:cubicBezTo>
                    <a:pt x="4175" y="25"/>
                    <a:pt x="4056" y="48"/>
                    <a:pt x="3984" y="48"/>
                  </a:cubicBezTo>
                  <a:lnTo>
                    <a:pt x="3746" y="72"/>
                  </a:lnTo>
                  <a:cubicBezTo>
                    <a:pt x="3602" y="120"/>
                    <a:pt x="3412" y="120"/>
                    <a:pt x="3245" y="120"/>
                  </a:cubicBezTo>
                  <a:cubicBezTo>
                    <a:pt x="3125" y="128"/>
                    <a:pt x="3009" y="131"/>
                    <a:pt x="2893" y="131"/>
                  </a:cubicBezTo>
                  <a:cubicBezTo>
                    <a:pt x="2662" y="131"/>
                    <a:pt x="2434" y="120"/>
                    <a:pt x="2195" y="120"/>
                  </a:cubicBezTo>
                  <a:cubicBezTo>
                    <a:pt x="1504" y="72"/>
                    <a:pt x="788" y="48"/>
                    <a:pt x="12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214;p74">
              <a:extLst>
                <a:ext uri="{FF2B5EF4-FFF2-40B4-BE49-F238E27FC236}">
                  <a16:creationId xmlns:a16="http://schemas.microsoft.com/office/drawing/2014/main" id="{99200F71-AC0D-41AA-AE6A-415967C8398D}"/>
                </a:ext>
              </a:extLst>
            </p:cNvPr>
            <p:cNvSpPr/>
            <p:nvPr/>
          </p:nvSpPr>
          <p:spPr>
            <a:xfrm>
              <a:off x="4961300" y="5893992"/>
              <a:ext cx="76472" cy="8064"/>
            </a:xfrm>
            <a:custGeom>
              <a:avLst/>
              <a:gdLst/>
              <a:ahLst/>
              <a:cxnLst/>
              <a:rect l="l" t="t" r="r" b="b"/>
              <a:pathLst>
                <a:path w="4533" h="478" extrusionOk="0">
                  <a:moveTo>
                    <a:pt x="120" y="0"/>
                  </a:moveTo>
                  <a:cubicBezTo>
                    <a:pt x="72" y="0"/>
                    <a:pt x="1" y="72"/>
                    <a:pt x="1" y="119"/>
                  </a:cubicBezTo>
                  <a:cubicBezTo>
                    <a:pt x="1" y="191"/>
                    <a:pt x="72" y="239"/>
                    <a:pt x="120" y="239"/>
                  </a:cubicBezTo>
                  <a:cubicBezTo>
                    <a:pt x="835" y="310"/>
                    <a:pt x="1527" y="406"/>
                    <a:pt x="2243" y="429"/>
                  </a:cubicBezTo>
                  <a:cubicBezTo>
                    <a:pt x="2577" y="453"/>
                    <a:pt x="2934" y="477"/>
                    <a:pt x="3292" y="477"/>
                  </a:cubicBezTo>
                  <a:lnTo>
                    <a:pt x="4079" y="477"/>
                  </a:lnTo>
                  <a:cubicBezTo>
                    <a:pt x="4175" y="453"/>
                    <a:pt x="4246" y="453"/>
                    <a:pt x="4389" y="429"/>
                  </a:cubicBezTo>
                  <a:cubicBezTo>
                    <a:pt x="4461" y="406"/>
                    <a:pt x="4532" y="310"/>
                    <a:pt x="4485" y="143"/>
                  </a:cubicBezTo>
                  <a:cubicBezTo>
                    <a:pt x="4448" y="88"/>
                    <a:pt x="4368" y="32"/>
                    <a:pt x="4300" y="32"/>
                  </a:cubicBezTo>
                  <a:cubicBezTo>
                    <a:pt x="4281" y="32"/>
                    <a:pt x="4262" y="37"/>
                    <a:pt x="4246" y="48"/>
                  </a:cubicBezTo>
                  <a:lnTo>
                    <a:pt x="4198" y="48"/>
                  </a:lnTo>
                  <a:cubicBezTo>
                    <a:pt x="4175" y="48"/>
                    <a:pt x="4055" y="72"/>
                    <a:pt x="4008" y="72"/>
                  </a:cubicBezTo>
                  <a:lnTo>
                    <a:pt x="3769" y="96"/>
                  </a:lnTo>
                  <a:cubicBezTo>
                    <a:pt x="3602" y="119"/>
                    <a:pt x="3435" y="119"/>
                    <a:pt x="3244" y="119"/>
                  </a:cubicBezTo>
                  <a:cubicBezTo>
                    <a:pt x="3125" y="135"/>
                    <a:pt x="3011" y="141"/>
                    <a:pt x="2899" y="141"/>
                  </a:cubicBezTo>
                  <a:cubicBezTo>
                    <a:pt x="2675" y="141"/>
                    <a:pt x="2457" y="119"/>
                    <a:pt x="2219" y="119"/>
                  </a:cubicBezTo>
                  <a:cubicBezTo>
                    <a:pt x="1527" y="96"/>
                    <a:pt x="812" y="72"/>
                    <a:pt x="120"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15;p74">
              <a:extLst>
                <a:ext uri="{FF2B5EF4-FFF2-40B4-BE49-F238E27FC236}">
                  <a16:creationId xmlns:a16="http://schemas.microsoft.com/office/drawing/2014/main" id="{3AD1A1DE-D2E0-41DC-A468-FAFB27787876}"/>
                </a:ext>
              </a:extLst>
            </p:cNvPr>
            <p:cNvSpPr/>
            <p:nvPr/>
          </p:nvSpPr>
          <p:spPr>
            <a:xfrm>
              <a:off x="5001535" y="5754764"/>
              <a:ext cx="76472" cy="8064"/>
            </a:xfrm>
            <a:custGeom>
              <a:avLst/>
              <a:gdLst/>
              <a:ahLst/>
              <a:cxnLst/>
              <a:rect l="l" t="t" r="r" b="b"/>
              <a:pathLst>
                <a:path w="4533" h="478" extrusionOk="0">
                  <a:moveTo>
                    <a:pt x="120" y="1"/>
                  </a:moveTo>
                  <a:cubicBezTo>
                    <a:pt x="72" y="1"/>
                    <a:pt x="1" y="49"/>
                    <a:pt x="1" y="120"/>
                  </a:cubicBezTo>
                  <a:cubicBezTo>
                    <a:pt x="1" y="168"/>
                    <a:pt x="72" y="239"/>
                    <a:pt x="120" y="239"/>
                  </a:cubicBezTo>
                  <a:cubicBezTo>
                    <a:pt x="836" y="311"/>
                    <a:pt x="1527" y="382"/>
                    <a:pt x="2243" y="430"/>
                  </a:cubicBezTo>
                  <a:cubicBezTo>
                    <a:pt x="2577" y="454"/>
                    <a:pt x="2934" y="478"/>
                    <a:pt x="3292" y="478"/>
                  </a:cubicBezTo>
                  <a:lnTo>
                    <a:pt x="4079" y="478"/>
                  </a:lnTo>
                  <a:cubicBezTo>
                    <a:pt x="4175" y="454"/>
                    <a:pt x="4246" y="454"/>
                    <a:pt x="4389" y="430"/>
                  </a:cubicBezTo>
                  <a:cubicBezTo>
                    <a:pt x="4508" y="382"/>
                    <a:pt x="4532" y="263"/>
                    <a:pt x="4485" y="144"/>
                  </a:cubicBezTo>
                  <a:cubicBezTo>
                    <a:pt x="4445" y="65"/>
                    <a:pt x="4356" y="19"/>
                    <a:pt x="4287" y="19"/>
                  </a:cubicBezTo>
                  <a:cubicBezTo>
                    <a:pt x="4272" y="19"/>
                    <a:pt x="4258" y="21"/>
                    <a:pt x="4246" y="25"/>
                  </a:cubicBezTo>
                  <a:lnTo>
                    <a:pt x="4198" y="25"/>
                  </a:lnTo>
                  <a:cubicBezTo>
                    <a:pt x="4175" y="25"/>
                    <a:pt x="4055" y="49"/>
                    <a:pt x="4008" y="49"/>
                  </a:cubicBezTo>
                  <a:lnTo>
                    <a:pt x="3769" y="96"/>
                  </a:lnTo>
                  <a:cubicBezTo>
                    <a:pt x="3602" y="120"/>
                    <a:pt x="3435" y="120"/>
                    <a:pt x="3244" y="120"/>
                  </a:cubicBezTo>
                  <a:cubicBezTo>
                    <a:pt x="3125" y="128"/>
                    <a:pt x="3011" y="131"/>
                    <a:pt x="2899" y="131"/>
                  </a:cubicBezTo>
                  <a:cubicBezTo>
                    <a:pt x="2675" y="131"/>
                    <a:pt x="2457" y="120"/>
                    <a:pt x="2219" y="120"/>
                  </a:cubicBezTo>
                  <a:cubicBezTo>
                    <a:pt x="1527" y="96"/>
                    <a:pt x="812" y="72"/>
                    <a:pt x="120"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1070;p46">
            <a:extLst>
              <a:ext uri="{FF2B5EF4-FFF2-40B4-BE49-F238E27FC236}">
                <a16:creationId xmlns:a16="http://schemas.microsoft.com/office/drawing/2014/main" id="{DB73AA3F-29ED-4527-B3C7-2620541B0956}"/>
              </a:ext>
            </a:extLst>
          </p:cNvPr>
          <p:cNvSpPr txBox="1">
            <a:spLocks/>
          </p:cNvSpPr>
          <p:nvPr/>
        </p:nvSpPr>
        <p:spPr>
          <a:xfrm>
            <a:off x="1389850" y="4624267"/>
            <a:ext cx="1330089" cy="338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1pPr>
            <a:lvl2pPr marL="914400" marR="0" lvl="1"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2pPr>
            <a:lvl3pPr marL="1371600" marR="0" lvl="2"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3pPr>
            <a:lvl4pPr marL="1828800" marR="0" lvl="3"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4pPr>
            <a:lvl5pPr marL="2286000" marR="0" lvl="4"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5pPr>
            <a:lvl6pPr marL="2743200" marR="0" lvl="5"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6pPr>
            <a:lvl7pPr marL="3200400" marR="0" lvl="6"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7pPr>
            <a:lvl8pPr marL="3657600" marR="0" lvl="7"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8pPr>
            <a:lvl9pPr marL="4114800" marR="0" lvl="8" indent="-304800" algn="l" rtl="0">
              <a:lnSpc>
                <a:spcPct val="100000"/>
              </a:lnSpc>
              <a:spcBef>
                <a:spcPts val="0"/>
              </a:spcBef>
              <a:spcAft>
                <a:spcPts val="0"/>
              </a:spcAft>
              <a:buClr>
                <a:schemeClr val="dk2"/>
              </a:buClr>
              <a:buSzPts val="1200"/>
              <a:buFont typeface="Muli"/>
              <a:buNone/>
              <a:defRPr sz="1400" b="0" i="0" u="none" strike="noStrike" cap="none">
                <a:solidFill>
                  <a:srgbClr val="343434"/>
                </a:solidFill>
                <a:latin typeface="Muli"/>
                <a:ea typeface="Muli"/>
                <a:cs typeface="Muli"/>
                <a:sym typeface="Muli"/>
              </a:defRPr>
            </a:lvl9pPr>
          </a:lstStyle>
          <a:p>
            <a:pPr marL="0" indent="0"/>
            <a:r>
              <a:rPr lang="en-US" sz="1200" b="1" dirty="0">
                <a:solidFill>
                  <a:schemeClr val="bg2"/>
                </a:solidFill>
                <a:effectLst>
                  <a:outerShdw blurRad="38100" dist="38100" dir="2700000" algn="tl">
                    <a:srgbClr val="000000">
                      <a:alpha val="43137"/>
                    </a:srgbClr>
                  </a:outerShdw>
                </a:effectLst>
                <a:latin typeface="+mj-lt"/>
              </a:rPr>
              <a:t>Give feedback</a:t>
            </a:r>
          </a:p>
        </p:txBody>
      </p:sp>
      <p:sp>
        <p:nvSpPr>
          <p:cNvPr id="85" name="Google Shape;4681;p79">
            <a:extLst>
              <a:ext uri="{FF2B5EF4-FFF2-40B4-BE49-F238E27FC236}">
                <a16:creationId xmlns:a16="http://schemas.microsoft.com/office/drawing/2014/main" id="{A2DEC83D-8DF5-4B66-9D31-41DC08A2043F}"/>
              </a:ext>
            </a:extLst>
          </p:cNvPr>
          <p:cNvSpPr/>
          <p:nvPr/>
        </p:nvSpPr>
        <p:spPr>
          <a:xfrm rot="10800000">
            <a:off x="2810576" y="3423673"/>
            <a:ext cx="628303" cy="406174"/>
          </a:xfrm>
          <a:prstGeom prst="stripedRightArrow">
            <a:avLst>
              <a:gd name="adj1" fmla="val 50000"/>
              <a:gd name="adj2" fmla="val 50000"/>
            </a:avLst>
          </a:prstGeom>
          <a:solidFill>
            <a:schemeClr val="accent6">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6"/>
        <p:cNvGrpSpPr/>
        <p:nvPr/>
      </p:nvGrpSpPr>
      <p:grpSpPr>
        <a:xfrm>
          <a:off x="0" y="0"/>
          <a:ext cx="0" cy="0"/>
          <a:chOff x="0" y="0"/>
          <a:chExt cx="0" cy="0"/>
        </a:xfrm>
      </p:grpSpPr>
      <p:sp>
        <p:nvSpPr>
          <p:cNvPr id="3957" name="Google Shape;3957;p72"/>
          <p:cNvSpPr txBox="1">
            <a:spLocks noGrp="1"/>
          </p:cNvSpPr>
          <p:nvPr>
            <p:ph type="title"/>
          </p:nvPr>
        </p:nvSpPr>
        <p:spPr>
          <a:xfrm>
            <a:off x="761000" y="261410"/>
            <a:ext cx="4050453" cy="51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accent1"/>
                </a:solidFill>
                <a:effectLst>
                  <a:outerShdw blurRad="38100" dist="38100" dir="2700000" algn="tl">
                    <a:srgbClr val="000000">
                      <a:alpha val="43137"/>
                    </a:srgbClr>
                  </a:outerShdw>
                </a:effectLst>
                <a:latin typeface="+mj-lt"/>
              </a:rPr>
              <a:t>Merits</a:t>
            </a:r>
            <a:endParaRPr sz="3200" dirty="0">
              <a:solidFill>
                <a:schemeClr val="accent1"/>
              </a:solidFill>
              <a:effectLst>
                <a:outerShdw blurRad="38100" dist="38100" dir="2700000" algn="tl">
                  <a:srgbClr val="000000">
                    <a:alpha val="43137"/>
                  </a:srgbClr>
                </a:outerShdw>
              </a:effectLst>
              <a:latin typeface="+mj-lt"/>
            </a:endParaRPr>
          </a:p>
        </p:txBody>
      </p:sp>
      <p:sp>
        <p:nvSpPr>
          <p:cNvPr id="3963" name="Google Shape;3963;p72"/>
          <p:cNvSpPr/>
          <p:nvPr/>
        </p:nvSpPr>
        <p:spPr>
          <a:xfrm>
            <a:off x="754470" y="1144816"/>
            <a:ext cx="245400" cy="245400"/>
          </a:xfrm>
          <a:prstGeom prst="mathPlus">
            <a:avLst>
              <a:gd name="adj1" fmla="val 23520"/>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2"/>
          <p:cNvSpPr/>
          <p:nvPr/>
        </p:nvSpPr>
        <p:spPr>
          <a:xfrm>
            <a:off x="761000" y="2005123"/>
            <a:ext cx="245400" cy="245400"/>
          </a:xfrm>
          <a:prstGeom prst="mathPlus">
            <a:avLst>
              <a:gd name="adj1" fmla="val 23520"/>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2"/>
          <p:cNvSpPr/>
          <p:nvPr/>
        </p:nvSpPr>
        <p:spPr>
          <a:xfrm>
            <a:off x="769481" y="2884778"/>
            <a:ext cx="245400" cy="245400"/>
          </a:xfrm>
          <a:prstGeom prst="mathPlus">
            <a:avLst>
              <a:gd name="adj1" fmla="val 23520"/>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6" name="Google Shape;3966;p72"/>
          <p:cNvSpPr/>
          <p:nvPr/>
        </p:nvSpPr>
        <p:spPr>
          <a:xfrm>
            <a:off x="770203" y="3472570"/>
            <a:ext cx="245400" cy="245400"/>
          </a:xfrm>
          <a:prstGeom prst="mathPlus">
            <a:avLst>
              <a:gd name="adj1" fmla="val 23520"/>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8" name="Google Shape;3968;p72"/>
          <p:cNvSpPr/>
          <p:nvPr/>
        </p:nvSpPr>
        <p:spPr>
          <a:xfrm>
            <a:off x="7123453" y="-819679"/>
            <a:ext cx="1728057" cy="142168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69" name="Google Shape;3969;p72"/>
          <p:cNvGrpSpPr/>
          <p:nvPr/>
        </p:nvGrpSpPr>
        <p:grpSpPr>
          <a:xfrm>
            <a:off x="7969792" y="3804684"/>
            <a:ext cx="1717686" cy="1718100"/>
            <a:chOff x="1347125" y="349025"/>
            <a:chExt cx="4978800" cy="4980000"/>
          </a:xfrm>
        </p:grpSpPr>
        <p:sp>
          <p:nvSpPr>
            <p:cNvPr id="3970" name="Google Shape;3970;p72"/>
            <p:cNvSpPr/>
            <p:nvPr/>
          </p:nvSpPr>
          <p:spPr>
            <a:xfrm>
              <a:off x="4756525" y="523725"/>
              <a:ext cx="1394100" cy="1393475"/>
            </a:xfrm>
            <a:custGeom>
              <a:avLst/>
              <a:gdLst/>
              <a:ahLst/>
              <a:cxnLst/>
              <a:rect l="l" t="t" r="r" b="b"/>
              <a:pathLst>
                <a:path w="55764" h="55739" extrusionOk="0">
                  <a:moveTo>
                    <a:pt x="1" y="0"/>
                  </a:moveTo>
                  <a:lnTo>
                    <a:pt x="55763" y="55739"/>
                  </a:lnTo>
                  <a:cubicBezTo>
                    <a:pt x="54928" y="53568"/>
                    <a:pt x="53998" y="51446"/>
                    <a:pt x="52973" y="49371"/>
                  </a:cubicBezTo>
                  <a:lnTo>
                    <a:pt x="6417" y="2815"/>
                  </a:lnTo>
                  <a:cubicBezTo>
                    <a:pt x="4318" y="1789"/>
                    <a:pt x="2195" y="859"/>
                    <a:pt x="1"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2"/>
            <p:cNvSpPr/>
            <p:nvPr/>
          </p:nvSpPr>
          <p:spPr>
            <a:xfrm>
              <a:off x="4312325" y="393150"/>
              <a:ext cx="1968875" cy="1968875"/>
            </a:xfrm>
            <a:custGeom>
              <a:avLst/>
              <a:gdLst/>
              <a:ahLst/>
              <a:cxnLst/>
              <a:rect l="l" t="t" r="r" b="b"/>
              <a:pathLst>
                <a:path w="78755" h="78755" extrusionOk="0">
                  <a:moveTo>
                    <a:pt x="0" y="0"/>
                  </a:moveTo>
                  <a:lnTo>
                    <a:pt x="78754" y="78754"/>
                  </a:lnTo>
                  <a:cubicBezTo>
                    <a:pt x="78492" y="77204"/>
                    <a:pt x="78158" y="75654"/>
                    <a:pt x="77753" y="74151"/>
                  </a:cubicBezTo>
                  <a:lnTo>
                    <a:pt x="4627" y="1026"/>
                  </a:lnTo>
                  <a:cubicBezTo>
                    <a:pt x="3125" y="620"/>
                    <a:pt x="1551" y="286"/>
                    <a:pt x="0"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2"/>
            <p:cNvSpPr/>
            <p:nvPr/>
          </p:nvSpPr>
          <p:spPr>
            <a:xfrm>
              <a:off x="3955175" y="350200"/>
              <a:ext cx="2370750" cy="2370175"/>
            </a:xfrm>
            <a:custGeom>
              <a:avLst/>
              <a:gdLst/>
              <a:ahLst/>
              <a:cxnLst/>
              <a:rect l="l" t="t" r="r" b="b"/>
              <a:pathLst>
                <a:path w="94830" h="94807" extrusionOk="0">
                  <a:moveTo>
                    <a:pt x="0" y="1"/>
                  </a:moveTo>
                  <a:lnTo>
                    <a:pt x="94829" y="94806"/>
                  </a:lnTo>
                  <a:lnTo>
                    <a:pt x="94829" y="94806"/>
                  </a:lnTo>
                  <a:cubicBezTo>
                    <a:pt x="94734" y="93542"/>
                    <a:pt x="94662" y="92254"/>
                    <a:pt x="94567" y="90966"/>
                  </a:cubicBezTo>
                  <a:lnTo>
                    <a:pt x="3840" y="239"/>
                  </a:lnTo>
                  <a:cubicBezTo>
                    <a:pt x="2576" y="120"/>
                    <a:pt x="1288" y="49"/>
                    <a:pt x="0"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2"/>
            <p:cNvSpPr/>
            <p:nvPr/>
          </p:nvSpPr>
          <p:spPr>
            <a:xfrm>
              <a:off x="3646300" y="349025"/>
              <a:ext cx="2679625" cy="2679625"/>
            </a:xfrm>
            <a:custGeom>
              <a:avLst/>
              <a:gdLst/>
              <a:ahLst/>
              <a:cxnLst/>
              <a:rect l="l" t="t" r="r" b="b"/>
              <a:pathLst>
                <a:path w="107185" h="107185" extrusionOk="0">
                  <a:moveTo>
                    <a:pt x="3387" y="0"/>
                  </a:moveTo>
                  <a:cubicBezTo>
                    <a:pt x="2266" y="48"/>
                    <a:pt x="1145" y="119"/>
                    <a:pt x="1" y="215"/>
                  </a:cubicBezTo>
                  <a:lnTo>
                    <a:pt x="106969" y="107184"/>
                  </a:lnTo>
                  <a:cubicBezTo>
                    <a:pt x="107065" y="106063"/>
                    <a:pt x="107160" y="104942"/>
                    <a:pt x="107184" y="103797"/>
                  </a:cubicBezTo>
                  <a:lnTo>
                    <a:pt x="3387"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2"/>
            <p:cNvSpPr/>
            <p:nvPr/>
          </p:nvSpPr>
          <p:spPr>
            <a:xfrm>
              <a:off x="3370225" y="377650"/>
              <a:ext cx="2926475" cy="2927650"/>
            </a:xfrm>
            <a:custGeom>
              <a:avLst/>
              <a:gdLst/>
              <a:ahLst/>
              <a:cxnLst/>
              <a:rect l="l" t="t" r="r" b="b"/>
              <a:pathLst>
                <a:path w="117059" h="117106" extrusionOk="0">
                  <a:moveTo>
                    <a:pt x="3006" y="0"/>
                  </a:moveTo>
                  <a:cubicBezTo>
                    <a:pt x="1980" y="191"/>
                    <a:pt x="979" y="358"/>
                    <a:pt x="1" y="549"/>
                  </a:cubicBezTo>
                  <a:lnTo>
                    <a:pt x="116558" y="117106"/>
                  </a:lnTo>
                  <a:cubicBezTo>
                    <a:pt x="116748" y="116104"/>
                    <a:pt x="116939" y="115055"/>
                    <a:pt x="117058" y="114053"/>
                  </a:cubicBezTo>
                  <a:lnTo>
                    <a:pt x="3006"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2"/>
            <p:cNvSpPr/>
            <p:nvPr/>
          </p:nvSpPr>
          <p:spPr>
            <a:xfrm>
              <a:off x="3118025" y="433675"/>
              <a:ext cx="3123825" cy="3123250"/>
            </a:xfrm>
            <a:custGeom>
              <a:avLst/>
              <a:gdLst/>
              <a:ahLst/>
              <a:cxnLst/>
              <a:rect l="l" t="t" r="r" b="b"/>
              <a:pathLst>
                <a:path w="124953" h="124930" extrusionOk="0">
                  <a:moveTo>
                    <a:pt x="2815" y="1"/>
                  </a:moveTo>
                  <a:cubicBezTo>
                    <a:pt x="1861" y="239"/>
                    <a:pt x="930" y="526"/>
                    <a:pt x="0" y="788"/>
                  </a:cubicBezTo>
                  <a:lnTo>
                    <a:pt x="124141" y="124930"/>
                  </a:lnTo>
                  <a:cubicBezTo>
                    <a:pt x="124427" y="124023"/>
                    <a:pt x="124690" y="123093"/>
                    <a:pt x="124952" y="122163"/>
                  </a:cubicBezTo>
                  <a:lnTo>
                    <a:pt x="281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2"/>
            <p:cNvSpPr/>
            <p:nvPr/>
          </p:nvSpPr>
          <p:spPr>
            <a:xfrm>
              <a:off x="2887275" y="510600"/>
              <a:ext cx="3277050" cy="3277675"/>
            </a:xfrm>
            <a:custGeom>
              <a:avLst/>
              <a:gdLst/>
              <a:ahLst/>
              <a:cxnLst/>
              <a:rect l="l" t="t" r="r" b="b"/>
              <a:pathLst>
                <a:path w="131082" h="131107" extrusionOk="0">
                  <a:moveTo>
                    <a:pt x="2552" y="1"/>
                  </a:moveTo>
                  <a:cubicBezTo>
                    <a:pt x="2242" y="120"/>
                    <a:pt x="1980" y="215"/>
                    <a:pt x="1670" y="358"/>
                  </a:cubicBezTo>
                  <a:cubicBezTo>
                    <a:pt x="1097" y="573"/>
                    <a:pt x="549" y="812"/>
                    <a:pt x="0" y="1026"/>
                  </a:cubicBezTo>
                  <a:lnTo>
                    <a:pt x="130080" y="131107"/>
                  </a:lnTo>
                  <a:cubicBezTo>
                    <a:pt x="130461" y="130248"/>
                    <a:pt x="130795" y="129389"/>
                    <a:pt x="131082" y="128531"/>
                  </a:cubicBezTo>
                  <a:lnTo>
                    <a:pt x="255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2"/>
            <p:cNvSpPr/>
            <p:nvPr/>
          </p:nvSpPr>
          <p:spPr>
            <a:xfrm>
              <a:off x="2673800" y="606600"/>
              <a:ext cx="3395125" cy="3395125"/>
            </a:xfrm>
            <a:custGeom>
              <a:avLst/>
              <a:gdLst/>
              <a:ahLst/>
              <a:cxnLst/>
              <a:rect l="l" t="t" r="r" b="b"/>
              <a:pathLst>
                <a:path w="135805" h="135805" extrusionOk="0">
                  <a:moveTo>
                    <a:pt x="2362" y="1"/>
                  </a:moveTo>
                  <a:cubicBezTo>
                    <a:pt x="1551" y="358"/>
                    <a:pt x="764" y="764"/>
                    <a:pt x="1" y="1217"/>
                  </a:cubicBezTo>
                  <a:lnTo>
                    <a:pt x="134612" y="135805"/>
                  </a:lnTo>
                  <a:cubicBezTo>
                    <a:pt x="135041" y="135018"/>
                    <a:pt x="135447" y="134255"/>
                    <a:pt x="135805" y="133444"/>
                  </a:cubicBezTo>
                  <a:lnTo>
                    <a:pt x="2362"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2"/>
            <p:cNvSpPr/>
            <p:nvPr/>
          </p:nvSpPr>
          <p:spPr>
            <a:xfrm>
              <a:off x="2475850" y="718100"/>
              <a:ext cx="3482175" cy="3481600"/>
            </a:xfrm>
            <a:custGeom>
              <a:avLst/>
              <a:gdLst/>
              <a:ahLst/>
              <a:cxnLst/>
              <a:rect l="l" t="t" r="r" b="b"/>
              <a:pathLst>
                <a:path w="139287" h="139264" extrusionOk="0">
                  <a:moveTo>
                    <a:pt x="2195" y="1"/>
                  </a:moveTo>
                  <a:cubicBezTo>
                    <a:pt x="1455" y="430"/>
                    <a:pt x="740" y="859"/>
                    <a:pt x="0" y="1384"/>
                  </a:cubicBezTo>
                  <a:lnTo>
                    <a:pt x="137879" y="139263"/>
                  </a:lnTo>
                  <a:cubicBezTo>
                    <a:pt x="138380" y="138572"/>
                    <a:pt x="138833" y="137832"/>
                    <a:pt x="139286" y="137069"/>
                  </a:cubicBezTo>
                  <a:lnTo>
                    <a:pt x="2195"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2"/>
            <p:cNvSpPr/>
            <p:nvPr/>
          </p:nvSpPr>
          <p:spPr>
            <a:xfrm>
              <a:off x="2292800" y="843925"/>
              <a:ext cx="3538225" cy="3538825"/>
            </a:xfrm>
            <a:custGeom>
              <a:avLst/>
              <a:gdLst/>
              <a:ahLst/>
              <a:cxnLst/>
              <a:rect l="l" t="t" r="r" b="b"/>
              <a:pathLst>
                <a:path w="141529" h="141553" extrusionOk="0">
                  <a:moveTo>
                    <a:pt x="2004" y="0"/>
                  </a:moveTo>
                  <a:cubicBezTo>
                    <a:pt x="1312" y="549"/>
                    <a:pt x="668" y="1049"/>
                    <a:pt x="0" y="1574"/>
                  </a:cubicBezTo>
                  <a:lnTo>
                    <a:pt x="139978" y="141552"/>
                  </a:lnTo>
                  <a:cubicBezTo>
                    <a:pt x="140503" y="140861"/>
                    <a:pt x="141004" y="140193"/>
                    <a:pt x="141528" y="139525"/>
                  </a:cubicBezTo>
                  <a:lnTo>
                    <a:pt x="2004"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2"/>
            <p:cNvSpPr/>
            <p:nvPr/>
          </p:nvSpPr>
          <p:spPr>
            <a:xfrm>
              <a:off x="2124050" y="985825"/>
              <a:ext cx="3565650" cy="3565075"/>
            </a:xfrm>
            <a:custGeom>
              <a:avLst/>
              <a:gdLst/>
              <a:ahLst/>
              <a:cxnLst/>
              <a:rect l="l" t="t" r="r" b="b"/>
              <a:pathLst>
                <a:path w="142626" h="142603" extrusionOk="0">
                  <a:moveTo>
                    <a:pt x="1885" y="0"/>
                  </a:moveTo>
                  <a:cubicBezTo>
                    <a:pt x="1241" y="549"/>
                    <a:pt x="621" y="1145"/>
                    <a:pt x="1" y="1718"/>
                  </a:cubicBezTo>
                  <a:lnTo>
                    <a:pt x="140885" y="142602"/>
                  </a:lnTo>
                  <a:cubicBezTo>
                    <a:pt x="141481" y="141982"/>
                    <a:pt x="142077" y="141386"/>
                    <a:pt x="142626" y="140742"/>
                  </a:cubicBezTo>
                  <a:lnTo>
                    <a:pt x="1885"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2"/>
            <p:cNvSpPr/>
            <p:nvPr/>
          </p:nvSpPr>
          <p:spPr>
            <a:xfrm>
              <a:off x="1970825" y="1141450"/>
              <a:ext cx="3563250" cy="3563875"/>
            </a:xfrm>
            <a:custGeom>
              <a:avLst/>
              <a:gdLst/>
              <a:ahLst/>
              <a:cxnLst/>
              <a:rect l="l" t="t" r="r" b="b"/>
              <a:pathLst>
                <a:path w="142530" h="142555" extrusionOk="0">
                  <a:moveTo>
                    <a:pt x="1693" y="0"/>
                  </a:moveTo>
                  <a:cubicBezTo>
                    <a:pt x="1097" y="621"/>
                    <a:pt x="525" y="1264"/>
                    <a:pt x="0" y="1885"/>
                  </a:cubicBezTo>
                  <a:lnTo>
                    <a:pt x="140669" y="142555"/>
                  </a:lnTo>
                  <a:cubicBezTo>
                    <a:pt x="141290" y="141982"/>
                    <a:pt x="141934" y="141434"/>
                    <a:pt x="142530" y="140837"/>
                  </a:cubicBezTo>
                  <a:lnTo>
                    <a:pt x="1693"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2"/>
            <p:cNvSpPr/>
            <p:nvPr/>
          </p:nvSpPr>
          <p:spPr>
            <a:xfrm>
              <a:off x="1830100" y="1311375"/>
              <a:ext cx="3534050" cy="3534075"/>
            </a:xfrm>
            <a:custGeom>
              <a:avLst/>
              <a:gdLst/>
              <a:ahLst/>
              <a:cxnLst/>
              <a:rect l="l" t="t" r="r" b="b"/>
              <a:pathLst>
                <a:path w="141362" h="141363" extrusionOk="0">
                  <a:moveTo>
                    <a:pt x="1551" y="1"/>
                  </a:moveTo>
                  <a:cubicBezTo>
                    <a:pt x="1026" y="692"/>
                    <a:pt x="525" y="1336"/>
                    <a:pt x="0" y="2028"/>
                  </a:cubicBezTo>
                  <a:lnTo>
                    <a:pt x="139334" y="141362"/>
                  </a:lnTo>
                  <a:cubicBezTo>
                    <a:pt x="140026" y="140838"/>
                    <a:pt x="140717" y="140337"/>
                    <a:pt x="141361" y="139812"/>
                  </a:cubicBezTo>
                  <a:lnTo>
                    <a:pt x="155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2"/>
            <p:cNvSpPr/>
            <p:nvPr/>
          </p:nvSpPr>
          <p:spPr>
            <a:xfrm>
              <a:off x="1704875" y="1495025"/>
              <a:ext cx="3476225" cy="3475050"/>
            </a:xfrm>
            <a:custGeom>
              <a:avLst/>
              <a:gdLst/>
              <a:ahLst/>
              <a:cxnLst/>
              <a:rect l="l" t="t" r="r" b="b"/>
              <a:pathLst>
                <a:path w="139049" h="139002" extrusionOk="0">
                  <a:moveTo>
                    <a:pt x="1384" y="1"/>
                  </a:moveTo>
                  <a:cubicBezTo>
                    <a:pt x="907" y="740"/>
                    <a:pt x="454" y="1479"/>
                    <a:pt x="1" y="2219"/>
                  </a:cubicBezTo>
                  <a:lnTo>
                    <a:pt x="136783" y="139001"/>
                  </a:lnTo>
                  <a:cubicBezTo>
                    <a:pt x="137546" y="138572"/>
                    <a:pt x="138309" y="138119"/>
                    <a:pt x="139048" y="137666"/>
                  </a:cubicBezTo>
                  <a:lnTo>
                    <a:pt x="138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2"/>
            <p:cNvSpPr/>
            <p:nvPr/>
          </p:nvSpPr>
          <p:spPr>
            <a:xfrm>
              <a:off x="1594575" y="1694175"/>
              <a:ext cx="3386775" cy="3386800"/>
            </a:xfrm>
            <a:custGeom>
              <a:avLst/>
              <a:gdLst/>
              <a:ahLst/>
              <a:cxnLst/>
              <a:rect l="l" t="t" r="r" b="b"/>
              <a:pathLst>
                <a:path w="135471" h="135472" extrusionOk="0">
                  <a:moveTo>
                    <a:pt x="1193" y="1"/>
                  </a:moveTo>
                  <a:cubicBezTo>
                    <a:pt x="764" y="788"/>
                    <a:pt x="382" y="1575"/>
                    <a:pt x="1" y="2386"/>
                  </a:cubicBezTo>
                  <a:lnTo>
                    <a:pt x="133085" y="135471"/>
                  </a:lnTo>
                  <a:cubicBezTo>
                    <a:pt x="133896" y="135090"/>
                    <a:pt x="134683" y="134684"/>
                    <a:pt x="135471" y="134255"/>
                  </a:cubicBezTo>
                  <a:lnTo>
                    <a:pt x="1193"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2"/>
            <p:cNvSpPr/>
            <p:nvPr/>
          </p:nvSpPr>
          <p:spPr>
            <a:xfrm>
              <a:off x="1500975" y="1909425"/>
              <a:ext cx="3264525" cy="3265150"/>
            </a:xfrm>
            <a:custGeom>
              <a:avLst/>
              <a:gdLst/>
              <a:ahLst/>
              <a:cxnLst/>
              <a:rect l="l" t="t" r="r" b="b"/>
              <a:pathLst>
                <a:path w="130581" h="130606" extrusionOk="0">
                  <a:moveTo>
                    <a:pt x="978" y="1"/>
                  </a:moveTo>
                  <a:cubicBezTo>
                    <a:pt x="644" y="859"/>
                    <a:pt x="310" y="1718"/>
                    <a:pt x="0" y="2577"/>
                  </a:cubicBezTo>
                  <a:lnTo>
                    <a:pt x="128029" y="130606"/>
                  </a:lnTo>
                  <a:cubicBezTo>
                    <a:pt x="128625" y="130367"/>
                    <a:pt x="129174" y="130177"/>
                    <a:pt x="129746" y="129938"/>
                  </a:cubicBezTo>
                  <a:cubicBezTo>
                    <a:pt x="130032" y="129843"/>
                    <a:pt x="130318" y="129723"/>
                    <a:pt x="130581" y="129604"/>
                  </a:cubicBezTo>
                  <a:lnTo>
                    <a:pt x="978"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2"/>
            <p:cNvSpPr/>
            <p:nvPr/>
          </p:nvSpPr>
          <p:spPr>
            <a:xfrm>
              <a:off x="1425825" y="2142575"/>
              <a:ext cx="3107150" cy="3107125"/>
            </a:xfrm>
            <a:custGeom>
              <a:avLst/>
              <a:gdLst/>
              <a:ahLst/>
              <a:cxnLst/>
              <a:rect l="l" t="t" r="r" b="b"/>
              <a:pathLst>
                <a:path w="124286" h="124285" extrusionOk="0">
                  <a:moveTo>
                    <a:pt x="788" y="0"/>
                  </a:moveTo>
                  <a:cubicBezTo>
                    <a:pt x="478" y="930"/>
                    <a:pt x="239" y="1861"/>
                    <a:pt x="1" y="2791"/>
                  </a:cubicBezTo>
                  <a:lnTo>
                    <a:pt x="121495" y="124285"/>
                  </a:lnTo>
                  <a:cubicBezTo>
                    <a:pt x="122425" y="124023"/>
                    <a:pt x="123355" y="123784"/>
                    <a:pt x="124285" y="123498"/>
                  </a:cubicBezTo>
                  <a:lnTo>
                    <a:pt x="788"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2"/>
            <p:cNvSpPr/>
            <p:nvPr/>
          </p:nvSpPr>
          <p:spPr>
            <a:xfrm>
              <a:off x="1372175" y="2395975"/>
              <a:ext cx="2906775" cy="2906800"/>
            </a:xfrm>
            <a:custGeom>
              <a:avLst/>
              <a:gdLst/>
              <a:ahLst/>
              <a:cxnLst/>
              <a:rect l="l" t="t" r="r" b="b"/>
              <a:pathLst>
                <a:path w="116271" h="116272" extrusionOk="0">
                  <a:moveTo>
                    <a:pt x="501" y="1"/>
                  </a:moveTo>
                  <a:cubicBezTo>
                    <a:pt x="334" y="1002"/>
                    <a:pt x="143" y="2052"/>
                    <a:pt x="0" y="3054"/>
                  </a:cubicBezTo>
                  <a:lnTo>
                    <a:pt x="113218" y="116272"/>
                  </a:lnTo>
                  <a:cubicBezTo>
                    <a:pt x="114220" y="116129"/>
                    <a:pt x="115269" y="115962"/>
                    <a:pt x="116271" y="115771"/>
                  </a:cubicBezTo>
                  <a:lnTo>
                    <a:pt x="501"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2"/>
            <p:cNvSpPr/>
            <p:nvPr/>
          </p:nvSpPr>
          <p:spPr>
            <a:xfrm>
              <a:off x="1347125" y="2675025"/>
              <a:ext cx="2653375" cy="2654000"/>
            </a:xfrm>
            <a:custGeom>
              <a:avLst/>
              <a:gdLst/>
              <a:ahLst/>
              <a:cxnLst/>
              <a:rect l="l" t="t" r="r" b="b"/>
              <a:pathLst>
                <a:path w="106135" h="106160" extrusionOk="0">
                  <a:moveTo>
                    <a:pt x="144" y="1"/>
                  </a:moveTo>
                  <a:cubicBezTo>
                    <a:pt x="72" y="1146"/>
                    <a:pt x="1" y="2290"/>
                    <a:pt x="1" y="3459"/>
                  </a:cubicBezTo>
                  <a:lnTo>
                    <a:pt x="102676" y="106159"/>
                  </a:lnTo>
                  <a:cubicBezTo>
                    <a:pt x="103821" y="106111"/>
                    <a:pt x="104966" y="106064"/>
                    <a:pt x="106135" y="105992"/>
                  </a:cubicBezTo>
                  <a:lnTo>
                    <a:pt x="144" y="1"/>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2"/>
            <p:cNvSpPr/>
            <p:nvPr/>
          </p:nvSpPr>
          <p:spPr>
            <a:xfrm>
              <a:off x="1349525" y="2987475"/>
              <a:ext cx="2337350" cy="2337375"/>
            </a:xfrm>
            <a:custGeom>
              <a:avLst/>
              <a:gdLst/>
              <a:ahLst/>
              <a:cxnLst/>
              <a:rect l="l" t="t" r="r" b="b"/>
              <a:pathLst>
                <a:path w="93494" h="93495" extrusionOk="0">
                  <a:moveTo>
                    <a:pt x="0" y="0"/>
                  </a:moveTo>
                  <a:lnTo>
                    <a:pt x="0" y="0"/>
                  </a:lnTo>
                  <a:cubicBezTo>
                    <a:pt x="72" y="1288"/>
                    <a:pt x="167" y="2600"/>
                    <a:pt x="334" y="3912"/>
                  </a:cubicBezTo>
                  <a:lnTo>
                    <a:pt x="89606" y="93184"/>
                  </a:lnTo>
                  <a:cubicBezTo>
                    <a:pt x="90894" y="93327"/>
                    <a:pt x="92182" y="93446"/>
                    <a:pt x="93493" y="9349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2"/>
            <p:cNvSpPr/>
            <p:nvPr/>
          </p:nvSpPr>
          <p:spPr>
            <a:xfrm>
              <a:off x="1398400" y="3351200"/>
              <a:ext cx="1924750" cy="1924750"/>
            </a:xfrm>
            <a:custGeom>
              <a:avLst/>
              <a:gdLst/>
              <a:ahLst/>
              <a:cxnLst/>
              <a:rect l="l" t="t" r="r" b="b"/>
              <a:pathLst>
                <a:path w="76990" h="76990" extrusionOk="0">
                  <a:moveTo>
                    <a:pt x="1" y="0"/>
                  </a:moveTo>
                  <a:lnTo>
                    <a:pt x="1" y="0"/>
                  </a:lnTo>
                  <a:cubicBezTo>
                    <a:pt x="335" y="1550"/>
                    <a:pt x="716" y="3125"/>
                    <a:pt x="1122" y="4675"/>
                  </a:cubicBezTo>
                  <a:lnTo>
                    <a:pt x="72339" y="75892"/>
                  </a:lnTo>
                  <a:cubicBezTo>
                    <a:pt x="73889" y="76298"/>
                    <a:pt x="75439" y="76679"/>
                    <a:pt x="76990" y="76989"/>
                  </a:cubicBezTo>
                  <a:lnTo>
                    <a:pt x="1"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2"/>
            <p:cNvSpPr/>
            <p:nvPr/>
          </p:nvSpPr>
          <p:spPr>
            <a:xfrm>
              <a:off x="1543300" y="3809125"/>
              <a:ext cx="1323125" cy="1323125"/>
            </a:xfrm>
            <a:custGeom>
              <a:avLst/>
              <a:gdLst/>
              <a:ahLst/>
              <a:cxnLst/>
              <a:rect l="l" t="t" r="r" b="b"/>
              <a:pathLst>
                <a:path w="52925" h="52925" extrusionOk="0">
                  <a:moveTo>
                    <a:pt x="0" y="0"/>
                  </a:moveTo>
                  <a:lnTo>
                    <a:pt x="0" y="0"/>
                  </a:lnTo>
                  <a:cubicBezTo>
                    <a:pt x="954" y="2314"/>
                    <a:pt x="2004" y="4556"/>
                    <a:pt x="3173" y="6750"/>
                  </a:cubicBezTo>
                  <a:lnTo>
                    <a:pt x="46222" y="49824"/>
                  </a:lnTo>
                  <a:cubicBezTo>
                    <a:pt x="48417" y="50945"/>
                    <a:pt x="50635" y="51994"/>
                    <a:pt x="52924" y="52924"/>
                  </a:cubicBezTo>
                  <a:lnTo>
                    <a:pt x="0" y="0"/>
                  </a:ln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2" name="Google Shape;3992;p72"/>
          <p:cNvSpPr/>
          <p:nvPr/>
        </p:nvSpPr>
        <p:spPr>
          <a:xfrm>
            <a:off x="8767125" y="3650025"/>
            <a:ext cx="235500" cy="235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4216;p74">
            <a:extLst>
              <a:ext uri="{FF2B5EF4-FFF2-40B4-BE49-F238E27FC236}">
                <a16:creationId xmlns:a16="http://schemas.microsoft.com/office/drawing/2014/main" id="{1410EB70-7DAE-4490-9765-3761F1770C41}"/>
              </a:ext>
            </a:extLst>
          </p:cNvPr>
          <p:cNvGrpSpPr/>
          <p:nvPr/>
        </p:nvGrpSpPr>
        <p:grpSpPr>
          <a:xfrm>
            <a:off x="5244823" y="1493475"/>
            <a:ext cx="3640052" cy="2668318"/>
            <a:chOff x="2366509" y="3479440"/>
            <a:chExt cx="2041169" cy="1621173"/>
          </a:xfrm>
        </p:grpSpPr>
        <p:sp>
          <p:nvSpPr>
            <p:cNvPr id="197" name="Google Shape;4217;p74">
              <a:extLst>
                <a:ext uri="{FF2B5EF4-FFF2-40B4-BE49-F238E27FC236}">
                  <a16:creationId xmlns:a16="http://schemas.microsoft.com/office/drawing/2014/main" id="{3E58BB9A-787E-4464-AE7D-ADEB6F6463C9}"/>
                </a:ext>
              </a:extLst>
            </p:cNvPr>
            <p:cNvSpPr/>
            <p:nvPr/>
          </p:nvSpPr>
          <p:spPr>
            <a:xfrm>
              <a:off x="2764033" y="5026503"/>
              <a:ext cx="124349" cy="74110"/>
            </a:xfrm>
            <a:custGeom>
              <a:avLst/>
              <a:gdLst/>
              <a:ahLst/>
              <a:cxnLst/>
              <a:rect l="l" t="t" r="r" b="b"/>
              <a:pathLst>
                <a:path w="7371" h="4393" extrusionOk="0">
                  <a:moveTo>
                    <a:pt x="1098" y="1"/>
                  </a:moveTo>
                  <a:lnTo>
                    <a:pt x="740" y="1503"/>
                  </a:lnTo>
                  <a:cubicBezTo>
                    <a:pt x="716" y="1527"/>
                    <a:pt x="669" y="1527"/>
                    <a:pt x="669" y="1551"/>
                  </a:cubicBezTo>
                  <a:cubicBezTo>
                    <a:pt x="311" y="2123"/>
                    <a:pt x="1" y="2934"/>
                    <a:pt x="49" y="3602"/>
                  </a:cubicBezTo>
                  <a:cubicBezTo>
                    <a:pt x="192" y="3793"/>
                    <a:pt x="406" y="3864"/>
                    <a:pt x="597" y="3912"/>
                  </a:cubicBezTo>
                  <a:cubicBezTo>
                    <a:pt x="621" y="3914"/>
                    <a:pt x="645" y="3915"/>
                    <a:pt x="669" y="3915"/>
                  </a:cubicBezTo>
                  <a:cubicBezTo>
                    <a:pt x="911" y="3915"/>
                    <a:pt x="1172" y="3814"/>
                    <a:pt x="1432" y="3793"/>
                  </a:cubicBezTo>
                  <a:cubicBezTo>
                    <a:pt x="1571" y="3767"/>
                    <a:pt x="1711" y="3756"/>
                    <a:pt x="1851" y="3756"/>
                  </a:cubicBezTo>
                  <a:cubicBezTo>
                    <a:pt x="2363" y="3756"/>
                    <a:pt x="2883" y="3905"/>
                    <a:pt x="3388" y="4055"/>
                  </a:cubicBezTo>
                  <a:cubicBezTo>
                    <a:pt x="3865" y="4198"/>
                    <a:pt x="4342" y="4365"/>
                    <a:pt x="4819" y="4389"/>
                  </a:cubicBezTo>
                  <a:cubicBezTo>
                    <a:pt x="4868" y="4391"/>
                    <a:pt x="4918" y="4392"/>
                    <a:pt x="4968" y="4392"/>
                  </a:cubicBezTo>
                  <a:cubicBezTo>
                    <a:pt x="5514" y="4392"/>
                    <a:pt x="6057" y="4272"/>
                    <a:pt x="6560" y="4031"/>
                  </a:cubicBezTo>
                  <a:cubicBezTo>
                    <a:pt x="6774" y="3936"/>
                    <a:pt x="7371" y="3602"/>
                    <a:pt x="6965" y="3411"/>
                  </a:cubicBezTo>
                  <a:cubicBezTo>
                    <a:pt x="6608" y="3411"/>
                    <a:pt x="6250" y="3411"/>
                    <a:pt x="5892" y="3340"/>
                  </a:cubicBezTo>
                  <a:cubicBezTo>
                    <a:pt x="5797" y="3316"/>
                    <a:pt x="5677" y="3316"/>
                    <a:pt x="5606" y="3292"/>
                  </a:cubicBezTo>
                  <a:cubicBezTo>
                    <a:pt x="4914" y="3125"/>
                    <a:pt x="2458" y="2004"/>
                    <a:pt x="2314" y="1861"/>
                  </a:cubicBezTo>
                  <a:cubicBezTo>
                    <a:pt x="1861" y="1408"/>
                    <a:pt x="1551" y="454"/>
                    <a:pt x="1098"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218;p74">
              <a:extLst>
                <a:ext uri="{FF2B5EF4-FFF2-40B4-BE49-F238E27FC236}">
                  <a16:creationId xmlns:a16="http://schemas.microsoft.com/office/drawing/2014/main" id="{9277EB73-42A6-448E-819C-7C23A60BDDD9}"/>
                </a:ext>
              </a:extLst>
            </p:cNvPr>
            <p:cNvSpPr/>
            <p:nvPr/>
          </p:nvSpPr>
          <p:spPr>
            <a:xfrm>
              <a:off x="2951543" y="5026503"/>
              <a:ext cx="124332" cy="74110"/>
            </a:xfrm>
            <a:custGeom>
              <a:avLst/>
              <a:gdLst/>
              <a:ahLst/>
              <a:cxnLst/>
              <a:rect l="l" t="t" r="r" b="b"/>
              <a:pathLst>
                <a:path w="7370" h="4393" extrusionOk="0">
                  <a:moveTo>
                    <a:pt x="1097" y="1"/>
                  </a:moveTo>
                  <a:lnTo>
                    <a:pt x="740" y="1503"/>
                  </a:lnTo>
                  <a:cubicBezTo>
                    <a:pt x="716" y="1527"/>
                    <a:pt x="692" y="1527"/>
                    <a:pt x="692" y="1551"/>
                  </a:cubicBezTo>
                  <a:cubicBezTo>
                    <a:pt x="334" y="2123"/>
                    <a:pt x="0" y="2934"/>
                    <a:pt x="48" y="3602"/>
                  </a:cubicBezTo>
                  <a:cubicBezTo>
                    <a:pt x="215" y="3793"/>
                    <a:pt x="406" y="3864"/>
                    <a:pt x="596" y="3912"/>
                  </a:cubicBezTo>
                  <a:cubicBezTo>
                    <a:pt x="620" y="3914"/>
                    <a:pt x="644" y="3915"/>
                    <a:pt x="668" y="3915"/>
                  </a:cubicBezTo>
                  <a:cubicBezTo>
                    <a:pt x="914" y="3915"/>
                    <a:pt x="1193" y="3814"/>
                    <a:pt x="1431" y="3793"/>
                  </a:cubicBezTo>
                  <a:cubicBezTo>
                    <a:pt x="1570" y="3767"/>
                    <a:pt x="1710" y="3756"/>
                    <a:pt x="1850" y="3756"/>
                  </a:cubicBezTo>
                  <a:cubicBezTo>
                    <a:pt x="2362" y="3756"/>
                    <a:pt x="2882" y="3905"/>
                    <a:pt x="3387" y="4055"/>
                  </a:cubicBezTo>
                  <a:cubicBezTo>
                    <a:pt x="3888" y="4198"/>
                    <a:pt x="4365" y="4365"/>
                    <a:pt x="4818" y="4389"/>
                  </a:cubicBezTo>
                  <a:cubicBezTo>
                    <a:pt x="4868" y="4391"/>
                    <a:pt x="4917" y="4392"/>
                    <a:pt x="4967" y="4392"/>
                  </a:cubicBezTo>
                  <a:cubicBezTo>
                    <a:pt x="5513" y="4392"/>
                    <a:pt x="6056" y="4272"/>
                    <a:pt x="6559" y="4031"/>
                  </a:cubicBezTo>
                  <a:cubicBezTo>
                    <a:pt x="6798" y="3936"/>
                    <a:pt x="7370" y="3602"/>
                    <a:pt x="6965" y="3411"/>
                  </a:cubicBezTo>
                  <a:cubicBezTo>
                    <a:pt x="6607" y="3411"/>
                    <a:pt x="6249" y="3411"/>
                    <a:pt x="5891" y="3340"/>
                  </a:cubicBezTo>
                  <a:cubicBezTo>
                    <a:pt x="5820" y="3316"/>
                    <a:pt x="5700" y="3316"/>
                    <a:pt x="5605" y="3292"/>
                  </a:cubicBezTo>
                  <a:cubicBezTo>
                    <a:pt x="4913" y="3125"/>
                    <a:pt x="2481" y="2004"/>
                    <a:pt x="2314" y="1861"/>
                  </a:cubicBezTo>
                  <a:cubicBezTo>
                    <a:pt x="1884" y="1408"/>
                    <a:pt x="1551" y="454"/>
                    <a:pt x="1097"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219;p74">
              <a:extLst>
                <a:ext uri="{FF2B5EF4-FFF2-40B4-BE49-F238E27FC236}">
                  <a16:creationId xmlns:a16="http://schemas.microsoft.com/office/drawing/2014/main" id="{6F73BCA2-DAC6-472A-856C-4EC442A46706}"/>
                </a:ext>
              </a:extLst>
            </p:cNvPr>
            <p:cNvSpPr/>
            <p:nvPr/>
          </p:nvSpPr>
          <p:spPr>
            <a:xfrm>
              <a:off x="2476349" y="3479440"/>
              <a:ext cx="1822297" cy="1460571"/>
            </a:xfrm>
            <a:custGeom>
              <a:avLst/>
              <a:gdLst/>
              <a:ahLst/>
              <a:cxnLst/>
              <a:rect l="l" t="t" r="r" b="b"/>
              <a:pathLst>
                <a:path w="108020" h="86578" extrusionOk="0">
                  <a:moveTo>
                    <a:pt x="5510" y="1"/>
                  </a:moveTo>
                  <a:cubicBezTo>
                    <a:pt x="2481" y="1"/>
                    <a:pt x="1" y="2481"/>
                    <a:pt x="1" y="5510"/>
                  </a:cubicBezTo>
                  <a:lnTo>
                    <a:pt x="1" y="81068"/>
                  </a:lnTo>
                  <a:cubicBezTo>
                    <a:pt x="1" y="84097"/>
                    <a:pt x="2481" y="86578"/>
                    <a:pt x="5510" y="86578"/>
                  </a:cubicBezTo>
                  <a:lnTo>
                    <a:pt x="102486" y="86578"/>
                  </a:lnTo>
                  <a:cubicBezTo>
                    <a:pt x="105539" y="86578"/>
                    <a:pt x="108019" y="84097"/>
                    <a:pt x="108019" y="81068"/>
                  </a:cubicBezTo>
                  <a:lnTo>
                    <a:pt x="108019" y="5510"/>
                  </a:lnTo>
                  <a:cubicBezTo>
                    <a:pt x="108019" y="2481"/>
                    <a:pt x="105539" y="1"/>
                    <a:pt x="102486"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220;p74">
              <a:extLst>
                <a:ext uri="{FF2B5EF4-FFF2-40B4-BE49-F238E27FC236}">
                  <a16:creationId xmlns:a16="http://schemas.microsoft.com/office/drawing/2014/main" id="{370C8359-04B8-4175-A580-BF52D83524CF}"/>
                </a:ext>
              </a:extLst>
            </p:cNvPr>
            <p:cNvSpPr/>
            <p:nvPr/>
          </p:nvSpPr>
          <p:spPr>
            <a:xfrm>
              <a:off x="2575747" y="3570369"/>
              <a:ext cx="1622708" cy="1278712"/>
            </a:xfrm>
            <a:custGeom>
              <a:avLst/>
              <a:gdLst/>
              <a:ahLst/>
              <a:cxnLst/>
              <a:rect l="l" t="t" r="r" b="b"/>
              <a:pathLst>
                <a:path w="96189" h="75798" extrusionOk="0">
                  <a:moveTo>
                    <a:pt x="2337" y="1"/>
                  </a:moveTo>
                  <a:cubicBezTo>
                    <a:pt x="1049" y="1"/>
                    <a:pt x="0" y="1050"/>
                    <a:pt x="0" y="2338"/>
                  </a:cubicBezTo>
                  <a:lnTo>
                    <a:pt x="0" y="73460"/>
                  </a:lnTo>
                  <a:cubicBezTo>
                    <a:pt x="0" y="74748"/>
                    <a:pt x="1049" y="75798"/>
                    <a:pt x="2337" y="75798"/>
                  </a:cubicBezTo>
                  <a:lnTo>
                    <a:pt x="93851" y="75798"/>
                  </a:lnTo>
                  <a:cubicBezTo>
                    <a:pt x="95139" y="75798"/>
                    <a:pt x="96188" y="74748"/>
                    <a:pt x="96188" y="73460"/>
                  </a:cubicBezTo>
                  <a:lnTo>
                    <a:pt x="96188" y="2338"/>
                  </a:lnTo>
                  <a:cubicBezTo>
                    <a:pt x="96188" y="1050"/>
                    <a:pt x="95139" y="1"/>
                    <a:pt x="93851" y="1"/>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221;p74">
              <a:extLst>
                <a:ext uri="{FF2B5EF4-FFF2-40B4-BE49-F238E27FC236}">
                  <a16:creationId xmlns:a16="http://schemas.microsoft.com/office/drawing/2014/main" id="{847B179D-2C32-4A51-8660-563B5C83A8EC}"/>
                </a:ext>
              </a:extLst>
            </p:cNvPr>
            <p:cNvSpPr/>
            <p:nvPr/>
          </p:nvSpPr>
          <p:spPr>
            <a:xfrm>
              <a:off x="2366509" y="4845842"/>
              <a:ext cx="2041169" cy="100613"/>
            </a:xfrm>
            <a:custGeom>
              <a:avLst/>
              <a:gdLst/>
              <a:ahLst/>
              <a:cxnLst/>
              <a:rect l="l" t="t" r="r" b="b"/>
              <a:pathLst>
                <a:path w="120994" h="5964" extrusionOk="0">
                  <a:moveTo>
                    <a:pt x="1" y="1"/>
                  </a:moveTo>
                  <a:cubicBezTo>
                    <a:pt x="2195" y="3578"/>
                    <a:pt x="6083" y="5963"/>
                    <a:pt x="10567" y="5963"/>
                  </a:cubicBezTo>
                  <a:lnTo>
                    <a:pt x="110428" y="5963"/>
                  </a:lnTo>
                  <a:cubicBezTo>
                    <a:pt x="114912" y="5963"/>
                    <a:pt x="118823" y="3554"/>
                    <a:pt x="120994"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222;p74">
              <a:extLst>
                <a:ext uri="{FF2B5EF4-FFF2-40B4-BE49-F238E27FC236}">
                  <a16:creationId xmlns:a16="http://schemas.microsoft.com/office/drawing/2014/main" id="{7CD2B7F6-A7A7-4396-9328-919DB4E40EC0}"/>
                </a:ext>
              </a:extLst>
            </p:cNvPr>
            <p:cNvSpPr/>
            <p:nvPr/>
          </p:nvSpPr>
          <p:spPr>
            <a:xfrm>
              <a:off x="2366509" y="4845842"/>
              <a:ext cx="2041169" cy="29792"/>
            </a:xfrm>
            <a:custGeom>
              <a:avLst/>
              <a:gdLst/>
              <a:ahLst/>
              <a:cxnLst/>
              <a:rect l="l" t="t" r="r" b="b"/>
              <a:pathLst>
                <a:path w="120994" h="1766" extrusionOk="0">
                  <a:moveTo>
                    <a:pt x="1" y="1"/>
                  </a:moveTo>
                  <a:cubicBezTo>
                    <a:pt x="406" y="645"/>
                    <a:pt x="836" y="1241"/>
                    <a:pt x="1313" y="1766"/>
                  </a:cubicBezTo>
                  <a:lnTo>
                    <a:pt x="119706" y="1766"/>
                  </a:lnTo>
                  <a:cubicBezTo>
                    <a:pt x="120183" y="1241"/>
                    <a:pt x="120636" y="645"/>
                    <a:pt x="120994" y="1"/>
                  </a:cubicBezTo>
                  <a:close/>
                </a:path>
              </a:pathLst>
            </a:cu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223;p74">
              <a:extLst>
                <a:ext uri="{FF2B5EF4-FFF2-40B4-BE49-F238E27FC236}">
                  <a16:creationId xmlns:a16="http://schemas.microsoft.com/office/drawing/2014/main" id="{CDA5F24C-E119-448B-9D7C-67476C01081D}"/>
                </a:ext>
              </a:extLst>
            </p:cNvPr>
            <p:cNvSpPr/>
            <p:nvPr/>
          </p:nvSpPr>
          <p:spPr>
            <a:xfrm>
              <a:off x="2704094" y="4330835"/>
              <a:ext cx="453061" cy="253489"/>
            </a:xfrm>
            <a:custGeom>
              <a:avLst/>
              <a:gdLst/>
              <a:ahLst/>
              <a:cxnLst/>
              <a:rect l="l" t="t" r="r" b="b"/>
              <a:pathLst>
                <a:path w="26856" h="15026" extrusionOk="0">
                  <a:moveTo>
                    <a:pt x="1932" y="0"/>
                  </a:moveTo>
                  <a:cubicBezTo>
                    <a:pt x="859" y="0"/>
                    <a:pt x="0" y="859"/>
                    <a:pt x="0" y="1932"/>
                  </a:cubicBezTo>
                  <a:lnTo>
                    <a:pt x="0" y="13094"/>
                  </a:lnTo>
                  <a:cubicBezTo>
                    <a:pt x="0" y="14167"/>
                    <a:pt x="859" y="15026"/>
                    <a:pt x="1932" y="15026"/>
                  </a:cubicBezTo>
                  <a:lnTo>
                    <a:pt x="24924" y="15026"/>
                  </a:lnTo>
                  <a:cubicBezTo>
                    <a:pt x="25997" y="15026"/>
                    <a:pt x="26856" y="14167"/>
                    <a:pt x="26856" y="13094"/>
                  </a:cubicBezTo>
                  <a:lnTo>
                    <a:pt x="26856" y="1932"/>
                  </a:lnTo>
                  <a:cubicBezTo>
                    <a:pt x="26856" y="859"/>
                    <a:pt x="25997" y="0"/>
                    <a:pt x="24924" y="0"/>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224;p74">
              <a:extLst>
                <a:ext uri="{FF2B5EF4-FFF2-40B4-BE49-F238E27FC236}">
                  <a16:creationId xmlns:a16="http://schemas.microsoft.com/office/drawing/2014/main" id="{D8A8E251-8F0C-43D2-825E-28B7AD421075}"/>
                </a:ext>
              </a:extLst>
            </p:cNvPr>
            <p:cNvSpPr/>
            <p:nvPr/>
          </p:nvSpPr>
          <p:spPr>
            <a:xfrm>
              <a:off x="3147083" y="3680614"/>
              <a:ext cx="170623" cy="23753"/>
            </a:xfrm>
            <a:custGeom>
              <a:avLst/>
              <a:gdLst/>
              <a:ahLst/>
              <a:cxnLst/>
              <a:rect l="l" t="t" r="r" b="b"/>
              <a:pathLst>
                <a:path w="10114" h="1408" extrusionOk="0">
                  <a:moveTo>
                    <a:pt x="0" y="1"/>
                  </a:moveTo>
                  <a:lnTo>
                    <a:pt x="0" y="1408"/>
                  </a:lnTo>
                  <a:lnTo>
                    <a:pt x="10113" y="1408"/>
                  </a:lnTo>
                  <a:lnTo>
                    <a:pt x="10113"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225;p74">
              <a:extLst>
                <a:ext uri="{FF2B5EF4-FFF2-40B4-BE49-F238E27FC236}">
                  <a16:creationId xmlns:a16="http://schemas.microsoft.com/office/drawing/2014/main" id="{2BCB496B-3118-4E78-A206-3A2E6A0D026F}"/>
                </a:ext>
              </a:extLst>
            </p:cNvPr>
            <p:cNvSpPr/>
            <p:nvPr/>
          </p:nvSpPr>
          <p:spPr>
            <a:xfrm>
              <a:off x="2926997" y="3680614"/>
              <a:ext cx="104223" cy="23753"/>
            </a:xfrm>
            <a:custGeom>
              <a:avLst/>
              <a:gdLst/>
              <a:ahLst/>
              <a:cxnLst/>
              <a:rect l="l" t="t" r="r" b="b"/>
              <a:pathLst>
                <a:path w="6178" h="1408" extrusionOk="0">
                  <a:moveTo>
                    <a:pt x="0" y="1"/>
                  </a:moveTo>
                  <a:lnTo>
                    <a:pt x="0" y="1408"/>
                  </a:lnTo>
                  <a:lnTo>
                    <a:pt x="6178" y="1408"/>
                  </a:lnTo>
                  <a:lnTo>
                    <a:pt x="6178"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226;p74">
              <a:extLst>
                <a:ext uri="{FF2B5EF4-FFF2-40B4-BE49-F238E27FC236}">
                  <a16:creationId xmlns:a16="http://schemas.microsoft.com/office/drawing/2014/main" id="{315684FF-FCE8-4A27-91C7-17903F26F17A}"/>
                </a:ext>
              </a:extLst>
            </p:cNvPr>
            <p:cNvSpPr/>
            <p:nvPr/>
          </p:nvSpPr>
          <p:spPr>
            <a:xfrm>
              <a:off x="2689198" y="3680614"/>
              <a:ext cx="206033" cy="23753"/>
            </a:xfrm>
            <a:custGeom>
              <a:avLst/>
              <a:gdLst/>
              <a:ahLst/>
              <a:cxnLst/>
              <a:rect l="l" t="t" r="r" b="b"/>
              <a:pathLst>
                <a:path w="12213" h="1408" extrusionOk="0">
                  <a:moveTo>
                    <a:pt x="1" y="1"/>
                  </a:moveTo>
                  <a:lnTo>
                    <a:pt x="1" y="1408"/>
                  </a:lnTo>
                  <a:lnTo>
                    <a:pt x="12212" y="1408"/>
                  </a:lnTo>
                  <a:lnTo>
                    <a:pt x="12212"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227;p74">
              <a:extLst>
                <a:ext uri="{FF2B5EF4-FFF2-40B4-BE49-F238E27FC236}">
                  <a16:creationId xmlns:a16="http://schemas.microsoft.com/office/drawing/2014/main" id="{E408D302-CED6-4792-9AC6-0732C5110B1D}"/>
                </a:ext>
              </a:extLst>
            </p:cNvPr>
            <p:cNvSpPr/>
            <p:nvPr/>
          </p:nvSpPr>
          <p:spPr>
            <a:xfrm>
              <a:off x="3062987" y="3680614"/>
              <a:ext cx="45094" cy="23753"/>
            </a:xfrm>
            <a:custGeom>
              <a:avLst/>
              <a:gdLst/>
              <a:ahLst/>
              <a:cxnLst/>
              <a:rect l="l" t="t" r="r" b="b"/>
              <a:pathLst>
                <a:path w="2673" h="1408" extrusionOk="0">
                  <a:moveTo>
                    <a:pt x="1" y="1"/>
                  </a:moveTo>
                  <a:lnTo>
                    <a:pt x="1" y="1408"/>
                  </a:lnTo>
                  <a:lnTo>
                    <a:pt x="2672" y="1408"/>
                  </a:lnTo>
                  <a:lnTo>
                    <a:pt x="2672"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228;p74">
              <a:extLst>
                <a:ext uri="{FF2B5EF4-FFF2-40B4-BE49-F238E27FC236}">
                  <a16:creationId xmlns:a16="http://schemas.microsoft.com/office/drawing/2014/main" id="{2F40C689-6A86-41DB-8C7A-CB093ECDABEF}"/>
                </a:ext>
              </a:extLst>
            </p:cNvPr>
            <p:cNvSpPr/>
            <p:nvPr/>
          </p:nvSpPr>
          <p:spPr>
            <a:xfrm>
              <a:off x="3361535" y="3680614"/>
              <a:ext cx="103430" cy="23753"/>
            </a:xfrm>
            <a:custGeom>
              <a:avLst/>
              <a:gdLst/>
              <a:ahLst/>
              <a:cxnLst/>
              <a:rect l="l" t="t" r="r" b="b"/>
              <a:pathLst>
                <a:path w="6131" h="1408" extrusionOk="0">
                  <a:moveTo>
                    <a:pt x="1" y="1"/>
                  </a:moveTo>
                  <a:lnTo>
                    <a:pt x="1" y="1408"/>
                  </a:lnTo>
                  <a:lnTo>
                    <a:pt x="6130" y="1408"/>
                  </a:lnTo>
                  <a:lnTo>
                    <a:pt x="6130"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229;p74">
              <a:extLst>
                <a:ext uri="{FF2B5EF4-FFF2-40B4-BE49-F238E27FC236}">
                  <a16:creationId xmlns:a16="http://schemas.microsoft.com/office/drawing/2014/main" id="{C1EFF2F9-92E3-4B82-886B-990BE9B0EE41}"/>
                </a:ext>
              </a:extLst>
            </p:cNvPr>
            <p:cNvSpPr/>
            <p:nvPr/>
          </p:nvSpPr>
          <p:spPr>
            <a:xfrm>
              <a:off x="3147083" y="3749427"/>
              <a:ext cx="63988" cy="23753"/>
            </a:xfrm>
            <a:custGeom>
              <a:avLst/>
              <a:gdLst/>
              <a:ahLst/>
              <a:cxnLst/>
              <a:rect l="l" t="t" r="r" b="b"/>
              <a:pathLst>
                <a:path w="3793" h="1408" extrusionOk="0">
                  <a:moveTo>
                    <a:pt x="0" y="0"/>
                  </a:moveTo>
                  <a:lnTo>
                    <a:pt x="0" y="1407"/>
                  </a:lnTo>
                  <a:lnTo>
                    <a:pt x="3793" y="1407"/>
                  </a:lnTo>
                  <a:lnTo>
                    <a:pt x="3793"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230;p74">
              <a:extLst>
                <a:ext uri="{FF2B5EF4-FFF2-40B4-BE49-F238E27FC236}">
                  <a16:creationId xmlns:a16="http://schemas.microsoft.com/office/drawing/2014/main" id="{11A3BFEB-A178-4ED1-8EFE-A44BEA8F337B}"/>
                </a:ext>
              </a:extLst>
            </p:cNvPr>
            <p:cNvSpPr/>
            <p:nvPr/>
          </p:nvSpPr>
          <p:spPr>
            <a:xfrm>
              <a:off x="3236815" y="3749427"/>
              <a:ext cx="63583" cy="23753"/>
            </a:xfrm>
            <a:custGeom>
              <a:avLst/>
              <a:gdLst/>
              <a:ahLst/>
              <a:cxnLst/>
              <a:rect l="l" t="t" r="r" b="b"/>
              <a:pathLst>
                <a:path w="3769" h="1408" extrusionOk="0">
                  <a:moveTo>
                    <a:pt x="0" y="0"/>
                  </a:moveTo>
                  <a:lnTo>
                    <a:pt x="0" y="1407"/>
                  </a:lnTo>
                  <a:lnTo>
                    <a:pt x="3768" y="1407"/>
                  </a:lnTo>
                  <a:lnTo>
                    <a:pt x="3768"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231;p74">
              <a:extLst>
                <a:ext uri="{FF2B5EF4-FFF2-40B4-BE49-F238E27FC236}">
                  <a16:creationId xmlns:a16="http://schemas.microsoft.com/office/drawing/2014/main" id="{9F9BB421-9204-4547-BE3F-354151C2FA9E}"/>
                </a:ext>
              </a:extLst>
            </p:cNvPr>
            <p:cNvSpPr/>
            <p:nvPr/>
          </p:nvSpPr>
          <p:spPr>
            <a:xfrm>
              <a:off x="2820767" y="3749427"/>
              <a:ext cx="104240" cy="23753"/>
            </a:xfrm>
            <a:custGeom>
              <a:avLst/>
              <a:gdLst/>
              <a:ahLst/>
              <a:cxnLst/>
              <a:rect l="l" t="t" r="r" b="b"/>
              <a:pathLst>
                <a:path w="6179" h="1408" extrusionOk="0">
                  <a:moveTo>
                    <a:pt x="1" y="0"/>
                  </a:moveTo>
                  <a:lnTo>
                    <a:pt x="1" y="1407"/>
                  </a:lnTo>
                  <a:lnTo>
                    <a:pt x="6178" y="1407"/>
                  </a:lnTo>
                  <a:lnTo>
                    <a:pt x="6178"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232;p74">
              <a:extLst>
                <a:ext uri="{FF2B5EF4-FFF2-40B4-BE49-F238E27FC236}">
                  <a16:creationId xmlns:a16="http://schemas.microsoft.com/office/drawing/2014/main" id="{0724641D-2BCB-4274-8415-87406DBA2DD8}"/>
                </a:ext>
              </a:extLst>
            </p:cNvPr>
            <p:cNvSpPr/>
            <p:nvPr/>
          </p:nvSpPr>
          <p:spPr>
            <a:xfrm>
              <a:off x="2689198" y="3749427"/>
              <a:ext cx="101810" cy="23753"/>
            </a:xfrm>
            <a:custGeom>
              <a:avLst/>
              <a:gdLst/>
              <a:ahLst/>
              <a:cxnLst/>
              <a:rect l="l" t="t" r="r" b="b"/>
              <a:pathLst>
                <a:path w="6035" h="1408" extrusionOk="0">
                  <a:moveTo>
                    <a:pt x="1" y="0"/>
                  </a:moveTo>
                  <a:lnTo>
                    <a:pt x="1" y="1407"/>
                  </a:lnTo>
                  <a:lnTo>
                    <a:pt x="6035" y="1407"/>
                  </a:lnTo>
                  <a:lnTo>
                    <a:pt x="6035"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233;p74">
              <a:extLst>
                <a:ext uri="{FF2B5EF4-FFF2-40B4-BE49-F238E27FC236}">
                  <a16:creationId xmlns:a16="http://schemas.microsoft.com/office/drawing/2014/main" id="{2F70FA13-011A-465F-8D59-D4CB8BAE2CA2}"/>
                </a:ext>
              </a:extLst>
            </p:cNvPr>
            <p:cNvSpPr/>
            <p:nvPr/>
          </p:nvSpPr>
          <p:spPr>
            <a:xfrm>
              <a:off x="2953551" y="3749427"/>
              <a:ext cx="171416" cy="23753"/>
            </a:xfrm>
            <a:custGeom>
              <a:avLst/>
              <a:gdLst/>
              <a:ahLst/>
              <a:cxnLst/>
              <a:rect l="l" t="t" r="r" b="b"/>
              <a:pathLst>
                <a:path w="10161" h="1408" extrusionOk="0">
                  <a:moveTo>
                    <a:pt x="0" y="0"/>
                  </a:moveTo>
                  <a:lnTo>
                    <a:pt x="0" y="1407"/>
                  </a:lnTo>
                  <a:lnTo>
                    <a:pt x="10161" y="1407"/>
                  </a:lnTo>
                  <a:lnTo>
                    <a:pt x="10161" y="0"/>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234;p74">
              <a:extLst>
                <a:ext uri="{FF2B5EF4-FFF2-40B4-BE49-F238E27FC236}">
                  <a16:creationId xmlns:a16="http://schemas.microsoft.com/office/drawing/2014/main" id="{1CDD5A03-DBE2-405F-9767-24146D9E3652}"/>
                </a:ext>
              </a:extLst>
            </p:cNvPr>
            <p:cNvSpPr/>
            <p:nvPr/>
          </p:nvSpPr>
          <p:spPr>
            <a:xfrm>
              <a:off x="2701277" y="4750392"/>
              <a:ext cx="288511" cy="304301"/>
            </a:xfrm>
            <a:custGeom>
              <a:avLst/>
              <a:gdLst/>
              <a:ahLst/>
              <a:cxnLst/>
              <a:rect l="l" t="t" r="r" b="b"/>
              <a:pathLst>
                <a:path w="17102" h="18038" extrusionOk="0">
                  <a:moveTo>
                    <a:pt x="6555" y="1"/>
                  </a:moveTo>
                  <a:cubicBezTo>
                    <a:pt x="2236" y="1"/>
                    <a:pt x="0" y="1700"/>
                    <a:pt x="0" y="1700"/>
                  </a:cubicBezTo>
                  <a:lnTo>
                    <a:pt x="11115" y="5468"/>
                  </a:lnTo>
                  <a:cubicBezTo>
                    <a:pt x="11115" y="10462"/>
                    <a:pt x="15359" y="17993"/>
                    <a:pt x="15384" y="18037"/>
                  </a:cubicBezTo>
                  <a:lnTo>
                    <a:pt x="15384" y="18037"/>
                  </a:lnTo>
                  <a:cubicBezTo>
                    <a:pt x="15426" y="18032"/>
                    <a:pt x="17101" y="17942"/>
                    <a:pt x="17101" y="17942"/>
                  </a:cubicBezTo>
                  <a:cubicBezTo>
                    <a:pt x="16481" y="15891"/>
                    <a:pt x="15217" y="7209"/>
                    <a:pt x="14954" y="3822"/>
                  </a:cubicBezTo>
                  <a:cubicBezTo>
                    <a:pt x="14907" y="3107"/>
                    <a:pt x="6988" y="6"/>
                    <a:pt x="6988" y="6"/>
                  </a:cubicBezTo>
                  <a:cubicBezTo>
                    <a:pt x="6842" y="2"/>
                    <a:pt x="6698" y="1"/>
                    <a:pt x="6555" y="1"/>
                  </a:cubicBezTo>
                  <a:close/>
                  <a:moveTo>
                    <a:pt x="15384" y="18037"/>
                  </a:moveTo>
                  <a:cubicBezTo>
                    <a:pt x="15383" y="18037"/>
                    <a:pt x="15383" y="18037"/>
                    <a:pt x="15384" y="18037"/>
                  </a:cubicBezTo>
                  <a:cubicBezTo>
                    <a:pt x="15384" y="18037"/>
                    <a:pt x="15384" y="18037"/>
                    <a:pt x="15384" y="18037"/>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235;p74">
              <a:extLst>
                <a:ext uri="{FF2B5EF4-FFF2-40B4-BE49-F238E27FC236}">
                  <a16:creationId xmlns:a16="http://schemas.microsoft.com/office/drawing/2014/main" id="{352E2AF2-3761-4662-979D-F412F497D42A}"/>
                </a:ext>
              </a:extLst>
            </p:cNvPr>
            <p:cNvSpPr/>
            <p:nvPr/>
          </p:nvSpPr>
          <p:spPr>
            <a:xfrm>
              <a:off x="2664652" y="4740034"/>
              <a:ext cx="237816" cy="319079"/>
            </a:xfrm>
            <a:custGeom>
              <a:avLst/>
              <a:gdLst/>
              <a:ahLst/>
              <a:cxnLst/>
              <a:rect l="l" t="t" r="r" b="b"/>
              <a:pathLst>
                <a:path w="14097" h="18914" extrusionOk="0">
                  <a:moveTo>
                    <a:pt x="1694" y="0"/>
                  </a:moveTo>
                  <a:cubicBezTo>
                    <a:pt x="1694" y="0"/>
                    <a:pt x="1599" y="72"/>
                    <a:pt x="1456" y="286"/>
                  </a:cubicBezTo>
                  <a:cubicBezTo>
                    <a:pt x="979" y="954"/>
                    <a:pt x="1" y="2528"/>
                    <a:pt x="287" y="4770"/>
                  </a:cubicBezTo>
                  <a:cubicBezTo>
                    <a:pt x="383" y="5486"/>
                    <a:pt x="931" y="5963"/>
                    <a:pt x="1742" y="6320"/>
                  </a:cubicBezTo>
                  <a:lnTo>
                    <a:pt x="2195" y="6487"/>
                  </a:lnTo>
                  <a:cubicBezTo>
                    <a:pt x="3806" y="7029"/>
                    <a:pt x="6103" y="7142"/>
                    <a:pt x="7742" y="7142"/>
                  </a:cubicBezTo>
                  <a:cubicBezTo>
                    <a:pt x="8918" y="7142"/>
                    <a:pt x="9756" y="7084"/>
                    <a:pt x="9756" y="7084"/>
                  </a:cubicBezTo>
                  <a:lnTo>
                    <a:pt x="9756" y="7084"/>
                  </a:lnTo>
                  <a:lnTo>
                    <a:pt x="9493" y="8061"/>
                  </a:lnTo>
                  <a:lnTo>
                    <a:pt x="9279" y="8825"/>
                  </a:lnTo>
                  <a:lnTo>
                    <a:pt x="8396" y="11878"/>
                  </a:lnTo>
                  <a:lnTo>
                    <a:pt x="8277" y="12283"/>
                  </a:lnTo>
                  <a:lnTo>
                    <a:pt x="6894" y="17005"/>
                  </a:lnTo>
                  <a:lnTo>
                    <a:pt x="6488" y="18508"/>
                  </a:lnTo>
                  <a:lnTo>
                    <a:pt x="6464" y="18556"/>
                  </a:lnTo>
                  <a:lnTo>
                    <a:pt x="8372" y="18913"/>
                  </a:lnTo>
                  <a:cubicBezTo>
                    <a:pt x="8396" y="18770"/>
                    <a:pt x="8444" y="18651"/>
                    <a:pt x="8516" y="18484"/>
                  </a:cubicBezTo>
                  <a:cubicBezTo>
                    <a:pt x="8516" y="18436"/>
                    <a:pt x="8539" y="18389"/>
                    <a:pt x="8539" y="18365"/>
                  </a:cubicBezTo>
                  <a:cubicBezTo>
                    <a:pt x="9040" y="16886"/>
                    <a:pt x="10161" y="14549"/>
                    <a:pt x="11234" y="12235"/>
                  </a:cubicBezTo>
                  <a:cubicBezTo>
                    <a:pt x="11282" y="12116"/>
                    <a:pt x="11354" y="11973"/>
                    <a:pt x="11401" y="11854"/>
                  </a:cubicBezTo>
                  <a:cubicBezTo>
                    <a:pt x="11902" y="10780"/>
                    <a:pt x="12427" y="9707"/>
                    <a:pt x="12832" y="8777"/>
                  </a:cubicBezTo>
                  <a:cubicBezTo>
                    <a:pt x="12952" y="8515"/>
                    <a:pt x="13071" y="8276"/>
                    <a:pt x="13166" y="8038"/>
                  </a:cubicBezTo>
                  <a:cubicBezTo>
                    <a:pt x="13262" y="7895"/>
                    <a:pt x="13309" y="7751"/>
                    <a:pt x="13381" y="7584"/>
                  </a:cubicBezTo>
                  <a:cubicBezTo>
                    <a:pt x="13572" y="7155"/>
                    <a:pt x="13715" y="6750"/>
                    <a:pt x="13858" y="6464"/>
                  </a:cubicBezTo>
                  <a:cubicBezTo>
                    <a:pt x="13882" y="6392"/>
                    <a:pt x="13906" y="6344"/>
                    <a:pt x="13906" y="6273"/>
                  </a:cubicBezTo>
                  <a:cubicBezTo>
                    <a:pt x="13977" y="6106"/>
                    <a:pt x="14025" y="5963"/>
                    <a:pt x="14025" y="5867"/>
                  </a:cubicBezTo>
                  <a:cubicBezTo>
                    <a:pt x="14096" y="5390"/>
                    <a:pt x="14025" y="5032"/>
                    <a:pt x="13906" y="4842"/>
                  </a:cubicBezTo>
                  <a:cubicBezTo>
                    <a:pt x="13834" y="4818"/>
                    <a:pt x="13238" y="4460"/>
                    <a:pt x="12451" y="3983"/>
                  </a:cubicBezTo>
                  <a:cubicBezTo>
                    <a:pt x="12403" y="3983"/>
                    <a:pt x="12403" y="3959"/>
                    <a:pt x="12379" y="3959"/>
                  </a:cubicBezTo>
                  <a:cubicBezTo>
                    <a:pt x="11974" y="3697"/>
                    <a:pt x="11473" y="3411"/>
                    <a:pt x="10924" y="3124"/>
                  </a:cubicBezTo>
                  <a:cubicBezTo>
                    <a:pt x="10519" y="2886"/>
                    <a:pt x="10090" y="2647"/>
                    <a:pt x="9684" y="2433"/>
                  </a:cubicBezTo>
                  <a:cubicBezTo>
                    <a:pt x="9279" y="2218"/>
                    <a:pt x="8897" y="2051"/>
                    <a:pt x="8539" y="1860"/>
                  </a:cubicBezTo>
                  <a:cubicBezTo>
                    <a:pt x="7824" y="1503"/>
                    <a:pt x="7228" y="1264"/>
                    <a:pt x="6846" y="1193"/>
                  </a:cubicBezTo>
                  <a:cubicBezTo>
                    <a:pt x="6488" y="1097"/>
                    <a:pt x="6107" y="1002"/>
                    <a:pt x="5701" y="906"/>
                  </a:cubicBezTo>
                  <a:lnTo>
                    <a:pt x="5653" y="906"/>
                  </a:lnTo>
                  <a:cubicBezTo>
                    <a:pt x="3745" y="501"/>
                    <a:pt x="1694" y="0"/>
                    <a:pt x="169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236;p74">
              <a:extLst>
                <a:ext uri="{FF2B5EF4-FFF2-40B4-BE49-F238E27FC236}">
                  <a16:creationId xmlns:a16="http://schemas.microsoft.com/office/drawing/2014/main" id="{B3B3F07A-EF86-4056-A7C9-F9BB65E6383F}"/>
                </a:ext>
              </a:extLst>
            </p:cNvPr>
            <p:cNvSpPr/>
            <p:nvPr/>
          </p:nvSpPr>
          <p:spPr>
            <a:xfrm>
              <a:off x="2686381" y="4517822"/>
              <a:ext cx="251093" cy="239014"/>
            </a:xfrm>
            <a:custGeom>
              <a:avLst/>
              <a:gdLst/>
              <a:ahLst/>
              <a:cxnLst/>
              <a:rect l="l" t="t" r="r" b="b"/>
              <a:pathLst>
                <a:path w="14884" h="14168" extrusionOk="0">
                  <a:moveTo>
                    <a:pt x="4330" y="1"/>
                  </a:moveTo>
                  <a:cubicBezTo>
                    <a:pt x="4112" y="1"/>
                    <a:pt x="3984" y="7"/>
                    <a:pt x="3984" y="7"/>
                  </a:cubicBezTo>
                  <a:cubicBezTo>
                    <a:pt x="3984" y="7"/>
                    <a:pt x="359" y="340"/>
                    <a:pt x="192" y="1318"/>
                  </a:cubicBezTo>
                  <a:cubicBezTo>
                    <a:pt x="1" y="2296"/>
                    <a:pt x="1909" y="8569"/>
                    <a:pt x="1909" y="8569"/>
                  </a:cubicBezTo>
                  <a:lnTo>
                    <a:pt x="72" y="13482"/>
                  </a:lnTo>
                  <a:cubicBezTo>
                    <a:pt x="72" y="13482"/>
                    <a:pt x="2841" y="14168"/>
                    <a:pt x="5329" y="14168"/>
                  </a:cubicBezTo>
                  <a:cubicBezTo>
                    <a:pt x="6251" y="14168"/>
                    <a:pt x="7134" y="14074"/>
                    <a:pt x="7824" y="13816"/>
                  </a:cubicBezTo>
                  <a:cubicBezTo>
                    <a:pt x="7826" y="13817"/>
                    <a:pt x="7829" y="13818"/>
                    <a:pt x="7832" y="13818"/>
                  </a:cubicBezTo>
                  <a:cubicBezTo>
                    <a:pt x="8071" y="13818"/>
                    <a:pt x="8468" y="8664"/>
                    <a:pt x="8468" y="8664"/>
                  </a:cubicBezTo>
                  <a:lnTo>
                    <a:pt x="9374" y="6065"/>
                  </a:lnTo>
                  <a:lnTo>
                    <a:pt x="10519" y="9976"/>
                  </a:lnTo>
                  <a:lnTo>
                    <a:pt x="13166" y="13673"/>
                  </a:lnTo>
                  <a:lnTo>
                    <a:pt x="14883" y="12266"/>
                  </a:lnTo>
                  <a:lnTo>
                    <a:pt x="12975" y="8903"/>
                  </a:lnTo>
                  <a:cubicBezTo>
                    <a:pt x="12975" y="8903"/>
                    <a:pt x="9994" y="2129"/>
                    <a:pt x="9231" y="1318"/>
                  </a:cubicBezTo>
                  <a:cubicBezTo>
                    <a:pt x="8025" y="112"/>
                    <a:pt x="5295" y="1"/>
                    <a:pt x="4330" y="1"/>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237;p74">
              <a:extLst>
                <a:ext uri="{FF2B5EF4-FFF2-40B4-BE49-F238E27FC236}">
                  <a16:creationId xmlns:a16="http://schemas.microsoft.com/office/drawing/2014/main" id="{872624F1-5EA9-42DA-8395-86CCD1227419}"/>
                </a:ext>
              </a:extLst>
            </p:cNvPr>
            <p:cNvSpPr/>
            <p:nvPr/>
          </p:nvSpPr>
          <p:spPr>
            <a:xfrm>
              <a:off x="2745932" y="4459587"/>
              <a:ext cx="66012" cy="106230"/>
            </a:xfrm>
            <a:custGeom>
              <a:avLst/>
              <a:gdLst/>
              <a:ahLst/>
              <a:cxnLst/>
              <a:rect l="l" t="t" r="r" b="b"/>
              <a:pathLst>
                <a:path w="3913" h="6297" extrusionOk="0">
                  <a:moveTo>
                    <a:pt x="358" y="0"/>
                  </a:moveTo>
                  <a:lnTo>
                    <a:pt x="358" y="3506"/>
                  </a:lnTo>
                  <a:cubicBezTo>
                    <a:pt x="1" y="3530"/>
                    <a:pt x="716" y="6297"/>
                    <a:pt x="2910" y="6297"/>
                  </a:cubicBezTo>
                  <a:cubicBezTo>
                    <a:pt x="2887" y="6297"/>
                    <a:pt x="3912" y="5915"/>
                    <a:pt x="3340" y="3745"/>
                  </a:cubicBezTo>
                  <a:lnTo>
                    <a:pt x="3077" y="0"/>
                  </a:ln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238;p74">
              <a:extLst>
                <a:ext uri="{FF2B5EF4-FFF2-40B4-BE49-F238E27FC236}">
                  <a16:creationId xmlns:a16="http://schemas.microsoft.com/office/drawing/2014/main" id="{DF45F755-00FB-42CD-9CD5-7685C2116EE4}"/>
                </a:ext>
              </a:extLst>
            </p:cNvPr>
            <p:cNvSpPr/>
            <p:nvPr/>
          </p:nvSpPr>
          <p:spPr>
            <a:xfrm>
              <a:off x="2687595" y="4628573"/>
              <a:ext cx="112675" cy="127841"/>
            </a:xfrm>
            <a:custGeom>
              <a:avLst/>
              <a:gdLst/>
              <a:ahLst/>
              <a:cxnLst/>
              <a:rect l="l" t="t" r="r" b="b"/>
              <a:pathLst>
                <a:path w="6679" h="7578" extrusionOk="0">
                  <a:moveTo>
                    <a:pt x="1288" y="0"/>
                  </a:moveTo>
                  <a:cubicBezTo>
                    <a:pt x="1598" y="1145"/>
                    <a:pt x="1837" y="1980"/>
                    <a:pt x="1837" y="1980"/>
                  </a:cubicBezTo>
                  <a:lnTo>
                    <a:pt x="0" y="6893"/>
                  </a:lnTo>
                  <a:cubicBezTo>
                    <a:pt x="0" y="6893"/>
                    <a:pt x="2772" y="7578"/>
                    <a:pt x="5270" y="7578"/>
                  </a:cubicBezTo>
                  <a:cubicBezTo>
                    <a:pt x="5758" y="7578"/>
                    <a:pt x="6235" y="7552"/>
                    <a:pt x="6678" y="7490"/>
                  </a:cubicBezTo>
                  <a:cubicBezTo>
                    <a:pt x="6440" y="7323"/>
                    <a:pt x="3220" y="5176"/>
                    <a:pt x="3077" y="4222"/>
                  </a:cubicBezTo>
                  <a:cubicBezTo>
                    <a:pt x="2767" y="2243"/>
                    <a:pt x="1288" y="1"/>
                    <a:pt x="1288" y="0"/>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239;p74">
              <a:extLst>
                <a:ext uri="{FF2B5EF4-FFF2-40B4-BE49-F238E27FC236}">
                  <a16:creationId xmlns:a16="http://schemas.microsoft.com/office/drawing/2014/main" id="{5D28ECF6-F086-4A60-8290-52A7567D6630}"/>
                </a:ext>
              </a:extLst>
            </p:cNvPr>
            <p:cNvSpPr/>
            <p:nvPr/>
          </p:nvSpPr>
          <p:spPr>
            <a:xfrm>
              <a:off x="2723798" y="4378695"/>
              <a:ext cx="130388" cy="143176"/>
            </a:xfrm>
            <a:custGeom>
              <a:avLst/>
              <a:gdLst/>
              <a:ahLst/>
              <a:cxnLst/>
              <a:rect l="l" t="t" r="r" b="b"/>
              <a:pathLst>
                <a:path w="7729" h="8487" extrusionOk="0">
                  <a:moveTo>
                    <a:pt x="4530" y="1"/>
                  </a:moveTo>
                  <a:cubicBezTo>
                    <a:pt x="4073" y="1"/>
                    <a:pt x="3563" y="34"/>
                    <a:pt x="3006" y="97"/>
                  </a:cubicBezTo>
                  <a:cubicBezTo>
                    <a:pt x="1408" y="264"/>
                    <a:pt x="1050" y="1766"/>
                    <a:pt x="1003" y="2840"/>
                  </a:cubicBezTo>
                  <a:cubicBezTo>
                    <a:pt x="979" y="2840"/>
                    <a:pt x="955" y="2840"/>
                    <a:pt x="955" y="2863"/>
                  </a:cubicBezTo>
                  <a:cubicBezTo>
                    <a:pt x="383" y="3054"/>
                    <a:pt x="1" y="3579"/>
                    <a:pt x="25" y="4151"/>
                  </a:cubicBezTo>
                  <a:cubicBezTo>
                    <a:pt x="49" y="4438"/>
                    <a:pt x="144" y="4724"/>
                    <a:pt x="359" y="4962"/>
                  </a:cubicBezTo>
                  <a:cubicBezTo>
                    <a:pt x="573" y="5272"/>
                    <a:pt x="931" y="5511"/>
                    <a:pt x="1313" y="5582"/>
                  </a:cubicBezTo>
                  <a:lnTo>
                    <a:pt x="1647" y="5582"/>
                  </a:lnTo>
                  <a:cubicBezTo>
                    <a:pt x="2254" y="6865"/>
                    <a:pt x="3371" y="8486"/>
                    <a:pt x="4956" y="8486"/>
                  </a:cubicBezTo>
                  <a:cubicBezTo>
                    <a:pt x="5052" y="8486"/>
                    <a:pt x="5149" y="8480"/>
                    <a:pt x="5248" y="8468"/>
                  </a:cubicBezTo>
                  <a:cubicBezTo>
                    <a:pt x="7728" y="6679"/>
                    <a:pt x="7061" y="1051"/>
                    <a:pt x="7061" y="1051"/>
                  </a:cubicBezTo>
                  <a:cubicBezTo>
                    <a:pt x="6880" y="326"/>
                    <a:pt x="5970" y="1"/>
                    <a:pt x="4530"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240;p74">
              <a:extLst>
                <a:ext uri="{FF2B5EF4-FFF2-40B4-BE49-F238E27FC236}">
                  <a16:creationId xmlns:a16="http://schemas.microsoft.com/office/drawing/2014/main" id="{6DD19E66-B38B-48EB-A5CA-45099A95F7D5}"/>
                </a:ext>
              </a:extLst>
            </p:cNvPr>
            <p:cNvSpPr/>
            <p:nvPr/>
          </p:nvSpPr>
          <p:spPr>
            <a:xfrm>
              <a:off x="2721386" y="4359902"/>
              <a:ext cx="135213" cy="78783"/>
            </a:xfrm>
            <a:custGeom>
              <a:avLst/>
              <a:gdLst/>
              <a:ahLst/>
              <a:cxnLst/>
              <a:rect l="l" t="t" r="r" b="b"/>
              <a:pathLst>
                <a:path w="8015" h="4670" extrusionOk="0">
                  <a:moveTo>
                    <a:pt x="3546" y="0"/>
                  </a:moveTo>
                  <a:cubicBezTo>
                    <a:pt x="2762" y="0"/>
                    <a:pt x="1968" y="209"/>
                    <a:pt x="1313" y="758"/>
                  </a:cubicBezTo>
                  <a:cubicBezTo>
                    <a:pt x="1" y="1855"/>
                    <a:pt x="168" y="4478"/>
                    <a:pt x="168" y="4478"/>
                  </a:cubicBezTo>
                  <a:cubicBezTo>
                    <a:pt x="449" y="4353"/>
                    <a:pt x="664" y="4305"/>
                    <a:pt x="844" y="4305"/>
                  </a:cubicBezTo>
                  <a:cubicBezTo>
                    <a:pt x="1216" y="4305"/>
                    <a:pt x="1445" y="4509"/>
                    <a:pt x="1813" y="4669"/>
                  </a:cubicBezTo>
                  <a:cubicBezTo>
                    <a:pt x="1813" y="4669"/>
                    <a:pt x="1313" y="3405"/>
                    <a:pt x="2457" y="2546"/>
                  </a:cubicBezTo>
                  <a:cubicBezTo>
                    <a:pt x="2746" y="2335"/>
                    <a:pt x="2969" y="2253"/>
                    <a:pt x="3159" y="2253"/>
                  </a:cubicBezTo>
                  <a:cubicBezTo>
                    <a:pt x="3741" y="2253"/>
                    <a:pt x="4021" y="3011"/>
                    <a:pt x="4938" y="3119"/>
                  </a:cubicBezTo>
                  <a:cubicBezTo>
                    <a:pt x="6154" y="3262"/>
                    <a:pt x="7371" y="3166"/>
                    <a:pt x="7275" y="3977"/>
                  </a:cubicBezTo>
                  <a:cubicBezTo>
                    <a:pt x="8015" y="2141"/>
                    <a:pt x="6941" y="1091"/>
                    <a:pt x="5725" y="495"/>
                  </a:cubicBezTo>
                  <a:cubicBezTo>
                    <a:pt x="5105" y="209"/>
                    <a:pt x="4330" y="0"/>
                    <a:pt x="3546" y="0"/>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241;p74">
              <a:extLst>
                <a:ext uri="{FF2B5EF4-FFF2-40B4-BE49-F238E27FC236}">
                  <a16:creationId xmlns:a16="http://schemas.microsoft.com/office/drawing/2014/main" id="{DBA1AA83-FD02-4C24-9FAB-69192453CD8F}"/>
                </a:ext>
              </a:extLst>
            </p:cNvPr>
            <p:cNvSpPr/>
            <p:nvPr/>
          </p:nvSpPr>
          <p:spPr>
            <a:xfrm>
              <a:off x="2623287" y="4334141"/>
              <a:ext cx="120654" cy="173120"/>
            </a:xfrm>
            <a:custGeom>
              <a:avLst/>
              <a:gdLst/>
              <a:ahLst/>
              <a:cxnLst/>
              <a:rect l="l" t="t" r="r" b="b"/>
              <a:pathLst>
                <a:path w="7152" h="10262" extrusionOk="0">
                  <a:moveTo>
                    <a:pt x="4626" y="1"/>
                  </a:moveTo>
                  <a:cubicBezTo>
                    <a:pt x="4422" y="1"/>
                    <a:pt x="4207" y="36"/>
                    <a:pt x="3979" y="114"/>
                  </a:cubicBezTo>
                  <a:cubicBezTo>
                    <a:pt x="1928" y="830"/>
                    <a:pt x="2858" y="5004"/>
                    <a:pt x="2620" y="6816"/>
                  </a:cubicBezTo>
                  <a:cubicBezTo>
                    <a:pt x="2474" y="7928"/>
                    <a:pt x="1933" y="8385"/>
                    <a:pt x="1426" y="8385"/>
                  </a:cubicBezTo>
                  <a:cubicBezTo>
                    <a:pt x="1107" y="8385"/>
                    <a:pt x="801" y="8203"/>
                    <a:pt x="616" y="7889"/>
                  </a:cubicBezTo>
                  <a:lnTo>
                    <a:pt x="616" y="7889"/>
                  </a:lnTo>
                  <a:cubicBezTo>
                    <a:pt x="1" y="9069"/>
                    <a:pt x="1568" y="10262"/>
                    <a:pt x="2917" y="10262"/>
                  </a:cubicBezTo>
                  <a:cubicBezTo>
                    <a:pt x="3450" y="10262"/>
                    <a:pt x="3948" y="10076"/>
                    <a:pt x="4266" y="9631"/>
                  </a:cubicBezTo>
                  <a:cubicBezTo>
                    <a:pt x="5363" y="8033"/>
                    <a:pt x="4743" y="4050"/>
                    <a:pt x="5410" y="3620"/>
                  </a:cubicBezTo>
                  <a:cubicBezTo>
                    <a:pt x="5610" y="3507"/>
                    <a:pt x="5807" y="3466"/>
                    <a:pt x="5989" y="3466"/>
                  </a:cubicBezTo>
                  <a:cubicBezTo>
                    <a:pt x="6458" y="3466"/>
                    <a:pt x="6818" y="3739"/>
                    <a:pt x="6818" y="3739"/>
                  </a:cubicBezTo>
                  <a:lnTo>
                    <a:pt x="7151" y="2308"/>
                  </a:lnTo>
                  <a:cubicBezTo>
                    <a:pt x="7151" y="2308"/>
                    <a:pt x="6281" y="1"/>
                    <a:pt x="4626" y="1"/>
                  </a:cubicBezTo>
                  <a:close/>
                </a:path>
              </a:pathLst>
            </a:custGeom>
            <a:solidFill>
              <a:srgbClr val="34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242;p74">
              <a:extLst>
                <a:ext uri="{FF2B5EF4-FFF2-40B4-BE49-F238E27FC236}">
                  <a16:creationId xmlns:a16="http://schemas.microsoft.com/office/drawing/2014/main" id="{2877520B-E497-4253-91CC-9348607C57A8}"/>
                </a:ext>
              </a:extLst>
            </p:cNvPr>
            <p:cNvSpPr/>
            <p:nvPr/>
          </p:nvSpPr>
          <p:spPr>
            <a:xfrm>
              <a:off x="2649368" y="4530238"/>
              <a:ext cx="149299" cy="230326"/>
            </a:xfrm>
            <a:custGeom>
              <a:avLst/>
              <a:gdLst/>
              <a:ahLst/>
              <a:cxnLst/>
              <a:rect l="l" t="t" r="r" b="b"/>
              <a:pathLst>
                <a:path w="8850" h="13653" extrusionOk="0">
                  <a:moveTo>
                    <a:pt x="3314" y="0"/>
                  </a:moveTo>
                  <a:cubicBezTo>
                    <a:pt x="3080" y="0"/>
                    <a:pt x="2805" y="81"/>
                    <a:pt x="2481" y="272"/>
                  </a:cubicBezTo>
                  <a:cubicBezTo>
                    <a:pt x="1599" y="773"/>
                    <a:pt x="1" y="6760"/>
                    <a:pt x="1" y="7737"/>
                  </a:cubicBezTo>
                  <a:cubicBezTo>
                    <a:pt x="1" y="8739"/>
                    <a:pt x="7680" y="13652"/>
                    <a:pt x="7680" y="13652"/>
                  </a:cubicBezTo>
                  <a:cubicBezTo>
                    <a:pt x="7680" y="13652"/>
                    <a:pt x="8038" y="12436"/>
                    <a:pt x="8849" y="12198"/>
                  </a:cubicBezTo>
                  <a:cubicBezTo>
                    <a:pt x="8682" y="12102"/>
                    <a:pt x="3101" y="6760"/>
                    <a:pt x="3101" y="6760"/>
                  </a:cubicBezTo>
                  <a:lnTo>
                    <a:pt x="4580" y="2562"/>
                  </a:lnTo>
                  <a:cubicBezTo>
                    <a:pt x="4620" y="2562"/>
                    <a:pt x="4626" y="0"/>
                    <a:pt x="3314" y="0"/>
                  </a:cubicBez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243;p74">
              <a:extLst>
                <a:ext uri="{FF2B5EF4-FFF2-40B4-BE49-F238E27FC236}">
                  <a16:creationId xmlns:a16="http://schemas.microsoft.com/office/drawing/2014/main" id="{6240B91C-EC47-4FB8-9CD6-6FEE3F8C9212}"/>
                </a:ext>
              </a:extLst>
            </p:cNvPr>
            <p:cNvSpPr/>
            <p:nvPr/>
          </p:nvSpPr>
          <p:spPr>
            <a:xfrm>
              <a:off x="2769668" y="4768999"/>
              <a:ext cx="218095" cy="39037"/>
            </a:xfrm>
            <a:custGeom>
              <a:avLst/>
              <a:gdLst/>
              <a:ahLst/>
              <a:cxnLst/>
              <a:rect l="l" t="t" r="r" b="b"/>
              <a:pathLst>
                <a:path w="12928" h="2314" extrusionOk="0">
                  <a:moveTo>
                    <a:pt x="7824" y="0"/>
                  </a:moveTo>
                  <a:lnTo>
                    <a:pt x="1" y="239"/>
                  </a:lnTo>
                  <a:lnTo>
                    <a:pt x="4318" y="2314"/>
                  </a:lnTo>
                  <a:lnTo>
                    <a:pt x="12928" y="1884"/>
                  </a:lnTo>
                  <a:lnTo>
                    <a:pt x="78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244;p74">
              <a:extLst>
                <a:ext uri="{FF2B5EF4-FFF2-40B4-BE49-F238E27FC236}">
                  <a16:creationId xmlns:a16="http://schemas.microsoft.com/office/drawing/2014/main" id="{EE4388F3-DFE0-4953-AE43-E2D9654DF72A}"/>
                </a:ext>
              </a:extLst>
            </p:cNvPr>
            <p:cNvSpPr/>
            <p:nvPr/>
          </p:nvSpPr>
          <p:spPr>
            <a:xfrm>
              <a:off x="2769668" y="4773014"/>
              <a:ext cx="78479" cy="35022"/>
            </a:xfrm>
            <a:custGeom>
              <a:avLst/>
              <a:gdLst/>
              <a:ahLst/>
              <a:cxnLst/>
              <a:rect l="l" t="t" r="r" b="b"/>
              <a:pathLst>
                <a:path w="4652" h="2076" extrusionOk="0">
                  <a:moveTo>
                    <a:pt x="1" y="1"/>
                  </a:moveTo>
                  <a:lnTo>
                    <a:pt x="1" y="430"/>
                  </a:lnTo>
                  <a:lnTo>
                    <a:pt x="4318" y="2076"/>
                  </a:lnTo>
                  <a:lnTo>
                    <a:pt x="4652" y="1670"/>
                  </a:lnTo>
                  <a:lnTo>
                    <a:pt x="1"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245;p74">
              <a:extLst>
                <a:ext uri="{FF2B5EF4-FFF2-40B4-BE49-F238E27FC236}">
                  <a16:creationId xmlns:a16="http://schemas.microsoft.com/office/drawing/2014/main" id="{B70E844F-FE12-4B44-9C07-44965CE389E2}"/>
                </a:ext>
              </a:extLst>
            </p:cNvPr>
            <p:cNvSpPr/>
            <p:nvPr/>
          </p:nvSpPr>
          <p:spPr>
            <a:xfrm>
              <a:off x="2842496" y="4688934"/>
              <a:ext cx="188725" cy="119102"/>
            </a:xfrm>
            <a:custGeom>
              <a:avLst/>
              <a:gdLst/>
              <a:ahLst/>
              <a:cxnLst/>
              <a:rect l="l" t="t" r="r" b="b"/>
              <a:pathLst>
                <a:path w="11187" h="7060" extrusionOk="0">
                  <a:moveTo>
                    <a:pt x="2577" y="0"/>
                  </a:moveTo>
                  <a:lnTo>
                    <a:pt x="1" y="7060"/>
                  </a:lnTo>
                  <a:lnTo>
                    <a:pt x="1" y="7060"/>
                  </a:lnTo>
                  <a:lnTo>
                    <a:pt x="8611" y="6797"/>
                  </a:lnTo>
                  <a:lnTo>
                    <a:pt x="11187" y="453"/>
                  </a:lnTo>
                  <a:lnTo>
                    <a:pt x="2577" y="0"/>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246;p74">
              <a:extLst>
                <a:ext uri="{FF2B5EF4-FFF2-40B4-BE49-F238E27FC236}">
                  <a16:creationId xmlns:a16="http://schemas.microsoft.com/office/drawing/2014/main" id="{46493F9C-1391-4873-9605-3F47E5280093}"/>
                </a:ext>
              </a:extLst>
            </p:cNvPr>
            <p:cNvSpPr/>
            <p:nvPr/>
          </p:nvSpPr>
          <p:spPr>
            <a:xfrm>
              <a:off x="2926997" y="4730924"/>
              <a:ext cx="30585" cy="33065"/>
            </a:xfrm>
            <a:custGeom>
              <a:avLst/>
              <a:gdLst/>
              <a:ahLst/>
              <a:cxnLst/>
              <a:rect l="l" t="t" r="r" b="b"/>
              <a:pathLst>
                <a:path w="1813" h="1960" extrusionOk="0">
                  <a:moveTo>
                    <a:pt x="1106" y="1"/>
                  </a:moveTo>
                  <a:cubicBezTo>
                    <a:pt x="794" y="1"/>
                    <a:pt x="449" y="250"/>
                    <a:pt x="263" y="659"/>
                  </a:cubicBezTo>
                  <a:cubicBezTo>
                    <a:pt x="0" y="1160"/>
                    <a:pt x="96" y="1733"/>
                    <a:pt x="430" y="1900"/>
                  </a:cubicBezTo>
                  <a:cubicBezTo>
                    <a:pt x="506" y="1940"/>
                    <a:pt x="588" y="1959"/>
                    <a:pt x="673" y="1959"/>
                  </a:cubicBezTo>
                  <a:cubicBezTo>
                    <a:pt x="989" y="1959"/>
                    <a:pt x="1344" y="1698"/>
                    <a:pt x="1551" y="1303"/>
                  </a:cubicBezTo>
                  <a:cubicBezTo>
                    <a:pt x="1813" y="802"/>
                    <a:pt x="1718" y="230"/>
                    <a:pt x="1360" y="63"/>
                  </a:cubicBezTo>
                  <a:cubicBezTo>
                    <a:pt x="1281" y="21"/>
                    <a:pt x="1195" y="1"/>
                    <a:pt x="1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247;p74">
              <a:extLst>
                <a:ext uri="{FF2B5EF4-FFF2-40B4-BE49-F238E27FC236}">
                  <a16:creationId xmlns:a16="http://schemas.microsoft.com/office/drawing/2014/main" id="{90C957A4-F1BA-4552-A060-09A09EDD91C3}"/>
                </a:ext>
              </a:extLst>
            </p:cNvPr>
            <p:cNvSpPr/>
            <p:nvPr/>
          </p:nvSpPr>
          <p:spPr>
            <a:xfrm>
              <a:off x="2778929" y="4735192"/>
              <a:ext cx="73250" cy="46342"/>
            </a:xfrm>
            <a:custGeom>
              <a:avLst/>
              <a:gdLst/>
              <a:ahLst/>
              <a:cxnLst/>
              <a:rect l="l" t="t" r="r" b="b"/>
              <a:pathLst>
                <a:path w="4342" h="2747" extrusionOk="0">
                  <a:moveTo>
                    <a:pt x="1193" y="1"/>
                  </a:moveTo>
                  <a:cubicBezTo>
                    <a:pt x="310" y="96"/>
                    <a:pt x="0" y="1456"/>
                    <a:pt x="0" y="1456"/>
                  </a:cubicBezTo>
                  <a:cubicBezTo>
                    <a:pt x="0" y="1456"/>
                    <a:pt x="787" y="1980"/>
                    <a:pt x="1527" y="2386"/>
                  </a:cubicBezTo>
                  <a:cubicBezTo>
                    <a:pt x="1970" y="2643"/>
                    <a:pt x="2654" y="2746"/>
                    <a:pt x="3203" y="2746"/>
                  </a:cubicBezTo>
                  <a:cubicBezTo>
                    <a:pt x="3568" y="2746"/>
                    <a:pt x="3874" y="2701"/>
                    <a:pt x="4007" y="2624"/>
                  </a:cubicBezTo>
                  <a:cubicBezTo>
                    <a:pt x="4341" y="2481"/>
                    <a:pt x="1193" y="1"/>
                    <a:pt x="1193" y="1"/>
                  </a:cubicBezTo>
                  <a:close/>
                </a:path>
              </a:pathLst>
            </a:custGeom>
            <a:solidFill>
              <a:srgbClr val="FFD1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248;p74">
              <a:extLst>
                <a:ext uri="{FF2B5EF4-FFF2-40B4-BE49-F238E27FC236}">
                  <a16:creationId xmlns:a16="http://schemas.microsoft.com/office/drawing/2014/main" id="{70704DE7-F98C-4959-968D-1850FE9D1A6D}"/>
                </a:ext>
              </a:extLst>
            </p:cNvPr>
            <p:cNvSpPr/>
            <p:nvPr/>
          </p:nvSpPr>
          <p:spPr>
            <a:xfrm>
              <a:off x="2706102" y="4231842"/>
              <a:ext cx="127166" cy="35427"/>
            </a:xfrm>
            <a:custGeom>
              <a:avLst/>
              <a:gdLst/>
              <a:ahLst/>
              <a:cxnLst/>
              <a:rect l="l" t="t" r="r" b="b"/>
              <a:pathLst>
                <a:path w="7538" h="2100" extrusionOk="0">
                  <a:moveTo>
                    <a:pt x="1" y="1"/>
                  </a:moveTo>
                  <a:lnTo>
                    <a:pt x="1" y="2100"/>
                  </a:lnTo>
                  <a:lnTo>
                    <a:pt x="7537" y="2100"/>
                  </a:lnTo>
                  <a:lnTo>
                    <a:pt x="753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249;p74">
              <a:extLst>
                <a:ext uri="{FF2B5EF4-FFF2-40B4-BE49-F238E27FC236}">
                  <a16:creationId xmlns:a16="http://schemas.microsoft.com/office/drawing/2014/main" id="{78F6C427-B3E8-47AD-927B-377A0BCB004D}"/>
                </a:ext>
              </a:extLst>
            </p:cNvPr>
            <p:cNvSpPr/>
            <p:nvPr/>
          </p:nvSpPr>
          <p:spPr>
            <a:xfrm>
              <a:off x="3030006" y="4231842"/>
              <a:ext cx="127149" cy="35427"/>
            </a:xfrm>
            <a:custGeom>
              <a:avLst/>
              <a:gdLst/>
              <a:ahLst/>
              <a:cxnLst/>
              <a:rect l="l" t="t" r="r" b="b"/>
              <a:pathLst>
                <a:path w="7537" h="2100" extrusionOk="0">
                  <a:moveTo>
                    <a:pt x="0" y="1"/>
                  </a:moveTo>
                  <a:lnTo>
                    <a:pt x="0" y="2100"/>
                  </a:lnTo>
                  <a:lnTo>
                    <a:pt x="7537" y="2100"/>
                  </a:lnTo>
                  <a:lnTo>
                    <a:pt x="753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250;p74">
              <a:extLst>
                <a:ext uri="{FF2B5EF4-FFF2-40B4-BE49-F238E27FC236}">
                  <a16:creationId xmlns:a16="http://schemas.microsoft.com/office/drawing/2014/main" id="{06D7738B-1A62-4B0F-982A-1354D541A5A6}"/>
                </a:ext>
              </a:extLst>
            </p:cNvPr>
            <p:cNvSpPr/>
            <p:nvPr/>
          </p:nvSpPr>
          <p:spPr>
            <a:xfrm>
              <a:off x="2868256" y="4231842"/>
              <a:ext cx="127149" cy="35427"/>
            </a:xfrm>
            <a:custGeom>
              <a:avLst/>
              <a:gdLst/>
              <a:ahLst/>
              <a:cxnLst/>
              <a:rect l="l" t="t" r="r" b="b"/>
              <a:pathLst>
                <a:path w="7537" h="2100" extrusionOk="0">
                  <a:moveTo>
                    <a:pt x="0" y="1"/>
                  </a:moveTo>
                  <a:lnTo>
                    <a:pt x="0" y="2100"/>
                  </a:lnTo>
                  <a:lnTo>
                    <a:pt x="7537" y="2100"/>
                  </a:lnTo>
                  <a:lnTo>
                    <a:pt x="753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251;p74">
              <a:extLst>
                <a:ext uri="{FF2B5EF4-FFF2-40B4-BE49-F238E27FC236}">
                  <a16:creationId xmlns:a16="http://schemas.microsoft.com/office/drawing/2014/main" id="{68CF381A-C40E-4F2C-9BD8-92F833C908B6}"/>
                </a:ext>
              </a:extLst>
            </p:cNvPr>
            <p:cNvSpPr/>
            <p:nvPr/>
          </p:nvSpPr>
          <p:spPr>
            <a:xfrm>
              <a:off x="2701277" y="3823858"/>
              <a:ext cx="452656" cy="369386"/>
            </a:xfrm>
            <a:custGeom>
              <a:avLst/>
              <a:gdLst/>
              <a:ahLst/>
              <a:cxnLst/>
              <a:rect l="l" t="t" r="r" b="b"/>
              <a:pathLst>
                <a:path w="26832" h="21896" extrusionOk="0">
                  <a:moveTo>
                    <a:pt x="0" y="1"/>
                  </a:moveTo>
                  <a:lnTo>
                    <a:pt x="0" y="21895"/>
                  </a:lnTo>
                  <a:lnTo>
                    <a:pt x="26832" y="21895"/>
                  </a:lnTo>
                  <a:lnTo>
                    <a:pt x="268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252;p74">
              <a:extLst>
                <a:ext uri="{FF2B5EF4-FFF2-40B4-BE49-F238E27FC236}">
                  <a16:creationId xmlns:a16="http://schemas.microsoft.com/office/drawing/2014/main" id="{D4983FDE-6A2F-4B00-BC64-A4C2AEA70BDE}"/>
                </a:ext>
              </a:extLst>
            </p:cNvPr>
            <p:cNvSpPr/>
            <p:nvPr/>
          </p:nvSpPr>
          <p:spPr>
            <a:xfrm>
              <a:off x="3188128" y="4036301"/>
              <a:ext cx="890432" cy="166996"/>
            </a:xfrm>
            <a:custGeom>
              <a:avLst/>
              <a:gdLst/>
              <a:ahLst/>
              <a:cxnLst/>
              <a:rect l="l" t="t" r="r" b="b"/>
              <a:pathLst>
                <a:path w="52782" h="9899" extrusionOk="0">
                  <a:moveTo>
                    <a:pt x="1717" y="1"/>
                  </a:moveTo>
                  <a:cubicBezTo>
                    <a:pt x="763" y="1"/>
                    <a:pt x="0" y="764"/>
                    <a:pt x="0" y="1718"/>
                  </a:cubicBezTo>
                  <a:lnTo>
                    <a:pt x="0" y="8157"/>
                  </a:lnTo>
                  <a:cubicBezTo>
                    <a:pt x="0" y="9111"/>
                    <a:pt x="763" y="9899"/>
                    <a:pt x="1717" y="9899"/>
                  </a:cubicBezTo>
                  <a:lnTo>
                    <a:pt x="51040" y="9899"/>
                  </a:lnTo>
                  <a:cubicBezTo>
                    <a:pt x="51994" y="9899"/>
                    <a:pt x="52757" y="9159"/>
                    <a:pt x="52781" y="8157"/>
                  </a:cubicBezTo>
                  <a:lnTo>
                    <a:pt x="52781" y="1718"/>
                  </a:lnTo>
                  <a:cubicBezTo>
                    <a:pt x="52781" y="764"/>
                    <a:pt x="52018" y="1"/>
                    <a:pt x="51064" y="1"/>
                  </a:cubicBezTo>
                  <a:close/>
                </a:path>
              </a:pathLst>
            </a:custGeom>
            <a:solidFill>
              <a:srgbClr val="00B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253;p74">
              <a:extLst>
                <a:ext uri="{FF2B5EF4-FFF2-40B4-BE49-F238E27FC236}">
                  <a16:creationId xmlns:a16="http://schemas.microsoft.com/office/drawing/2014/main" id="{89983160-894C-4D8B-901F-9A5A8547ABFF}"/>
                </a:ext>
              </a:extLst>
            </p:cNvPr>
            <p:cNvSpPr/>
            <p:nvPr/>
          </p:nvSpPr>
          <p:spPr>
            <a:xfrm>
              <a:off x="3810564" y="4060847"/>
              <a:ext cx="241039" cy="118309"/>
            </a:xfrm>
            <a:custGeom>
              <a:avLst/>
              <a:gdLst/>
              <a:ahLst/>
              <a:cxnLst/>
              <a:rect l="l" t="t" r="r" b="b"/>
              <a:pathLst>
                <a:path w="14288" h="7013" extrusionOk="0">
                  <a:moveTo>
                    <a:pt x="1" y="0"/>
                  </a:moveTo>
                  <a:lnTo>
                    <a:pt x="1" y="7013"/>
                  </a:lnTo>
                  <a:lnTo>
                    <a:pt x="14287" y="7013"/>
                  </a:lnTo>
                  <a:lnTo>
                    <a:pt x="142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254;p74">
              <a:extLst>
                <a:ext uri="{FF2B5EF4-FFF2-40B4-BE49-F238E27FC236}">
                  <a16:creationId xmlns:a16="http://schemas.microsoft.com/office/drawing/2014/main" id="{5EBE1EA3-C071-405D-83D8-D61F2BE8E19F}"/>
                </a:ext>
              </a:extLst>
            </p:cNvPr>
            <p:cNvSpPr/>
            <p:nvPr/>
          </p:nvSpPr>
          <p:spPr>
            <a:xfrm>
              <a:off x="3220721" y="4067680"/>
              <a:ext cx="556474" cy="22960"/>
            </a:xfrm>
            <a:custGeom>
              <a:avLst/>
              <a:gdLst/>
              <a:ahLst/>
              <a:cxnLst/>
              <a:rect l="l" t="t" r="r" b="b"/>
              <a:pathLst>
                <a:path w="32986" h="1361" extrusionOk="0">
                  <a:moveTo>
                    <a:pt x="0" y="1"/>
                  </a:moveTo>
                  <a:lnTo>
                    <a:pt x="0" y="1360"/>
                  </a:lnTo>
                  <a:lnTo>
                    <a:pt x="32985" y="1360"/>
                  </a:lnTo>
                  <a:lnTo>
                    <a:pt x="329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255;p74">
              <a:extLst>
                <a:ext uri="{FF2B5EF4-FFF2-40B4-BE49-F238E27FC236}">
                  <a16:creationId xmlns:a16="http://schemas.microsoft.com/office/drawing/2014/main" id="{65462C1C-447E-4C9C-B047-ACD872C7EF8C}"/>
                </a:ext>
              </a:extLst>
            </p:cNvPr>
            <p:cNvSpPr/>
            <p:nvPr/>
          </p:nvSpPr>
          <p:spPr>
            <a:xfrm>
              <a:off x="3220721" y="4108724"/>
              <a:ext cx="556474" cy="22555"/>
            </a:xfrm>
            <a:custGeom>
              <a:avLst/>
              <a:gdLst/>
              <a:ahLst/>
              <a:cxnLst/>
              <a:rect l="l" t="t" r="r" b="b"/>
              <a:pathLst>
                <a:path w="32986" h="1337" extrusionOk="0">
                  <a:moveTo>
                    <a:pt x="0" y="1"/>
                  </a:moveTo>
                  <a:lnTo>
                    <a:pt x="0" y="1336"/>
                  </a:lnTo>
                  <a:lnTo>
                    <a:pt x="32985" y="1336"/>
                  </a:lnTo>
                  <a:lnTo>
                    <a:pt x="329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256;p74">
              <a:extLst>
                <a:ext uri="{FF2B5EF4-FFF2-40B4-BE49-F238E27FC236}">
                  <a16:creationId xmlns:a16="http://schemas.microsoft.com/office/drawing/2014/main" id="{56A8D5C7-6308-4A9C-A503-D859C34958A9}"/>
                </a:ext>
              </a:extLst>
            </p:cNvPr>
            <p:cNvSpPr/>
            <p:nvPr/>
          </p:nvSpPr>
          <p:spPr>
            <a:xfrm>
              <a:off x="3220721" y="4149364"/>
              <a:ext cx="374598" cy="22555"/>
            </a:xfrm>
            <a:custGeom>
              <a:avLst/>
              <a:gdLst/>
              <a:ahLst/>
              <a:cxnLst/>
              <a:rect l="l" t="t" r="r" b="b"/>
              <a:pathLst>
                <a:path w="22205" h="1337" extrusionOk="0">
                  <a:moveTo>
                    <a:pt x="0" y="1"/>
                  </a:moveTo>
                  <a:lnTo>
                    <a:pt x="0" y="1336"/>
                  </a:lnTo>
                  <a:lnTo>
                    <a:pt x="22205" y="1336"/>
                  </a:lnTo>
                  <a:lnTo>
                    <a:pt x="222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257;p74">
              <a:extLst>
                <a:ext uri="{FF2B5EF4-FFF2-40B4-BE49-F238E27FC236}">
                  <a16:creationId xmlns:a16="http://schemas.microsoft.com/office/drawing/2014/main" id="{27EEF754-85C1-49F9-9E3C-AFCE45AE0F84}"/>
                </a:ext>
              </a:extLst>
            </p:cNvPr>
            <p:cNvSpPr/>
            <p:nvPr/>
          </p:nvSpPr>
          <p:spPr>
            <a:xfrm>
              <a:off x="3187723" y="4322383"/>
              <a:ext cx="855832" cy="401573"/>
            </a:xfrm>
            <a:custGeom>
              <a:avLst/>
              <a:gdLst/>
              <a:ahLst/>
              <a:cxnLst/>
              <a:rect l="l" t="t" r="r" b="b"/>
              <a:pathLst>
                <a:path w="50731" h="23804" extrusionOk="0">
                  <a:moveTo>
                    <a:pt x="0" y="0"/>
                  </a:moveTo>
                  <a:lnTo>
                    <a:pt x="0" y="23803"/>
                  </a:lnTo>
                  <a:lnTo>
                    <a:pt x="50730" y="23803"/>
                  </a:lnTo>
                  <a:lnTo>
                    <a:pt x="507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258;p74">
              <a:extLst>
                <a:ext uri="{FF2B5EF4-FFF2-40B4-BE49-F238E27FC236}">
                  <a16:creationId xmlns:a16="http://schemas.microsoft.com/office/drawing/2014/main" id="{2CFB3B22-E6CE-43D4-BF5B-CAC126549C99}"/>
                </a:ext>
              </a:extLst>
            </p:cNvPr>
            <p:cNvSpPr/>
            <p:nvPr/>
          </p:nvSpPr>
          <p:spPr>
            <a:xfrm>
              <a:off x="3187723" y="4322383"/>
              <a:ext cx="855832" cy="66400"/>
            </a:xfrm>
            <a:custGeom>
              <a:avLst/>
              <a:gdLst/>
              <a:ahLst/>
              <a:cxnLst/>
              <a:rect l="l" t="t" r="r" b="b"/>
              <a:pathLst>
                <a:path w="50731" h="3936" extrusionOk="0">
                  <a:moveTo>
                    <a:pt x="0" y="0"/>
                  </a:moveTo>
                  <a:lnTo>
                    <a:pt x="0" y="3936"/>
                  </a:lnTo>
                  <a:lnTo>
                    <a:pt x="50730" y="3936"/>
                  </a:lnTo>
                  <a:lnTo>
                    <a:pt x="50730" y="0"/>
                  </a:ln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259;p74">
              <a:extLst>
                <a:ext uri="{FF2B5EF4-FFF2-40B4-BE49-F238E27FC236}">
                  <a16:creationId xmlns:a16="http://schemas.microsoft.com/office/drawing/2014/main" id="{59A36D0D-9FE0-4AA1-B208-8E2800947ED8}"/>
                </a:ext>
              </a:extLst>
            </p:cNvPr>
            <p:cNvSpPr/>
            <p:nvPr/>
          </p:nvSpPr>
          <p:spPr>
            <a:xfrm>
              <a:off x="3209047" y="4483728"/>
              <a:ext cx="493701" cy="33807"/>
            </a:xfrm>
            <a:custGeom>
              <a:avLst/>
              <a:gdLst/>
              <a:ahLst/>
              <a:cxnLst/>
              <a:rect l="l" t="t" r="r" b="b"/>
              <a:pathLst>
                <a:path w="29265" h="2004" extrusionOk="0">
                  <a:moveTo>
                    <a:pt x="0" y="0"/>
                  </a:moveTo>
                  <a:lnTo>
                    <a:pt x="0" y="2004"/>
                  </a:lnTo>
                  <a:lnTo>
                    <a:pt x="29265" y="2004"/>
                  </a:lnTo>
                  <a:lnTo>
                    <a:pt x="29265" y="0"/>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260;p74">
              <a:extLst>
                <a:ext uri="{FF2B5EF4-FFF2-40B4-BE49-F238E27FC236}">
                  <a16:creationId xmlns:a16="http://schemas.microsoft.com/office/drawing/2014/main" id="{CE965F16-CA80-4B42-85AF-907601C9BCF8}"/>
                </a:ext>
              </a:extLst>
            </p:cNvPr>
            <p:cNvSpPr/>
            <p:nvPr/>
          </p:nvSpPr>
          <p:spPr>
            <a:xfrm>
              <a:off x="3209047" y="4543684"/>
              <a:ext cx="443006" cy="33807"/>
            </a:xfrm>
            <a:custGeom>
              <a:avLst/>
              <a:gdLst/>
              <a:ahLst/>
              <a:cxnLst/>
              <a:rect l="l" t="t" r="r" b="b"/>
              <a:pathLst>
                <a:path w="26260" h="2004" extrusionOk="0">
                  <a:moveTo>
                    <a:pt x="0" y="0"/>
                  </a:moveTo>
                  <a:lnTo>
                    <a:pt x="0" y="2003"/>
                  </a:lnTo>
                  <a:lnTo>
                    <a:pt x="26260" y="2003"/>
                  </a:lnTo>
                  <a:lnTo>
                    <a:pt x="26260" y="0"/>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261;p74">
              <a:extLst>
                <a:ext uri="{FF2B5EF4-FFF2-40B4-BE49-F238E27FC236}">
                  <a16:creationId xmlns:a16="http://schemas.microsoft.com/office/drawing/2014/main" id="{A34401C6-5E12-4C1A-8E5A-81863DC5FD92}"/>
                </a:ext>
              </a:extLst>
            </p:cNvPr>
            <p:cNvSpPr/>
            <p:nvPr/>
          </p:nvSpPr>
          <p:spPr>
            <a:xfrm>
              <a:off x="3209047" y="4604028"/>
              <a:ext cx="298565" cy="33824"/>
            </a:xfrm>
            <a:custGeom>
              <a:avLst/>
              <a:gdLst/>
              <a:ahLst/>
              <a:cxnLst/>
              <a:rect l="l" t="t" r="r" b="b"/>
              <a:pathLst>
                <a:path w="17698" h="2005" extrusionOk="0">
                  <a:moveTo>
                    <a:pt x="0" y="1"/>
                  </a:moveTo>
                  <a:lnTo>
                    <a:pt x="0" y="2004"/>
                  </a:lnTo>
                  <a:lnTo>
                    <a:pt x="17697" y="2004"/>
                  </a:lnTo>
                  <a:lnTo>
                    <a:pt x="17697"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262;p74">
              <a:extLst>
                <a:ext uri="{FF2B5EF4-FFF2-40B4-BE49-F238E27FC236}">
                  <a16:creationId xmlns:a16="http://schemas.microsoft.com/office/drawing/2014/main" id="{8BB94E84-B2F5-4D94-864D-C8881CEA064C}"/>
                </a:ext>
              </a:extLst>
            </p:cNvPr>
            <p:cNvSpPr/>
            <p:nvPr/>
          </p:nvSpPr>
          <p:spPr>
            <a:xfrm>
              <a:off x="3209047" y="4428192"/>
              <a:ext cx="177860" cy="33419"/>
            </a:xfrm>
            <a:custGeom>
              <a:avLst/>
              <a:gdLst/>
              <a:ahLst/>
              <a:cxnLst/>
              <a:rect l="l" t="t" r="r" b="b"/>
              <a:pathLst>
                <a:path w="10543" h="1981" extrusionOk="0">
                  <a:moveTo>
                    <a:pt x="0" y="1"/>
                  </a:moveTo>
                  <a:lnTo>
                    <a:pt x="0" y="1981"/>
                  </a:lnTo>
                  <a:lnTo>
                    <a:pt x="10542" y="1981"/>
                  </a:lnTo>
                  <a:lnTo>
                    <a:pt x="10542" y="1"/>
                  </a:lnTo>
                  <a:close/>
                </a:path>
              </a:pathLst>
            </a:custGeom>
            <a:solidFill>
              <a:srgbClr val="D0D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263;p74">
              <a:extLst>
                <a:ext uri="{FF2B5EF4-FFF2-40B4-BE49-F238E27FC236}">
                  <a16:creationId xmlns:a16="http://schemas.microsoft.com/office/drawing/2014/main" id="{088410D7-D926-419F-96AE-AB4755E8BDEF}"/>
                </a:ext>
              </a:extLst>
            </p:cNvPr>
            <p:cNvSpPr/>
            <p:nvPr/>
          </p:nvSpPr>
          <p:spPr>
            <a:xfrm>
              <a:off x="3750625" y="4426589"/>
              <a:ext cx="258718" cy="258330"/>
            </a:xfrm>
            <a:custGeom>
              <a:avLst/>
              <a:gdLst/>
              <a:ahLst/>
              <a:cxnLst/>
              <a:rect l="l" t="t" r="r" b="b"/>
              <a:pathLst>
                <a:path w="15336" h="15313" extrusionOk="0">
                  <a:moveTo>
                    <a:pt x="0" y="1"/>
                  </a:moveTo>
                  <a:lnTo>
                    <a:pt x="0" y="15313"/>
                  </a:lnTo>
                  <a:lnTo>
                    <a:pt x="15336" y="15313"/>
                  </a:lnTo>
                  <a:lnTo>
                    <a:pt x="15336"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264;p74">
              <a:extLst>
                <a:ext uri="{FF2B5EF4-FFF2-40B4-BE49-F238E27FC236}">
                  <a16:creationId xmlns:a16="http://schemas.microsoft.com/office/drawing/2014/main" id="{4EACB3B6-E985-4AE4-8732-5983049AA37C}"/>
                </a:ext>
              </a:extLst>
            </p:cNvPr>
            <p:cNvSpPr/>
            <p:nvPr/>
          </p:nvSpPr>
          <p:spPr>
            <a:xfrm>
              <a:off x="3802922" y="4481720"/>
              <a:ext cx="162964" cy="146465"/>
            </a:xfrm>
            <a:custGeom>
              <a:avLst/>
              <a:gdLst/>
              <a:ahLst/>
              <a:cxnLst/>
              <a:rect l="l" t="t" r="r" b="b"/>
              <a:pathLst>
                <a:path w="9660" h="8682" extrusionOk="0">
                  <a:moveTo>
                    <a:pt x="4604" y="0"/>
                  </a:moveTo>
                  <a:cubicBezTo>
                    <a:pt x="3530" y="0"/>
                    <a:pt x="2672" y="859"/>
                    <a:pt x="2672" y="1956"/>
                  </a:cubicBezTo>
                  <a:lnTo>
                    <a:pt x="2672" y="3101"/>
                  </a:lnTo>
                  <a:cubicBezTo>
                    <a:pt x="2672" y="3554"/>
                    <a:pt x="2815" y="3959"/>
                    <a:pt x="3077" y="4341"/>
                  </a:cubicBezTo>
                  <a:cubicBezTo>
                    <a:pt x="1288" y="4961"/>
                    <a:pt x="1" y="6654"/>
                    <a:pt x="1" y="8682"/>
                  </a:cubicBezTo>
                  <a:lnTo>
                    <a:pt x="9660" y="8682"/>
                  </a:lnTo>
                  <a:cubicBezTo>
                    <a:pt x="9612" y="8682"/>
                    <a:pt x="9255" y="5199"/>
                    <a:pt x="6154" y="4269"/>
                  </a:cubicBezTo>
                  <a:cubicBezTo>
                    <a:pt x="6392" y="3935"/>
                    <a:pt x="6536" y="3554"/>
                    <a:pt x="6536" y="3101"/>
                  </a:cubicBezTo>
                  <a:lnTo>
                    <a:pt x="6536" y="1956"/>
                  </a:lnTo>
                  <a:cubicBezTo>
                    <a:pt x="6536" y="859"/>
                    <a:pt x="5677" y="0"/>
                    <a:pt x="4604" y="0"/>
                  </a:cubicBezTo>
                  <a:close/>
                </a:path>
              </a:pathLst>
            </a:custGeom>
            <a:solidFill>
              <a:srgbClr val="F0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265;p74">
              <a:extLst>
                <a:ext uri="{FF2B5EF4-FFF2-40B4-BE49-F238E27FC236}">
                  <a16:creationId xmlns:a16="http://schemas.microsoft.com/office/drawing/2014/main" id="{294B34FE-3104-4F71-B406-4C14617A9212}"/>
                </a:ext>
              </a:extLst>
            </p:cNvPr>
            <p:cNvSpPr/>
            <p:nvPr/>
          </p:nvSpPr>
          <p:spPr>
            <a:xfrm>
              <a:off x="3752632" y="3664925"/>
              <a:ext cx="299358" cy="299375"/>
            </a:xfrm>
            <a:custGeom>
              <a:avLst/>
              <a:gdLst/>
              <a:ahLst/>
              <a:cxnLst/>
              <a:rect l="l" t="t" r="r" b="b"/>
              <a:pathLst>
                <a:path w="17745" h="17746" extrusionOk="0">
                  <a:moveTo>
                    <a:pt x="2195" y="1"/>
                  </a:moveTo>
                  <a:cubicBezTo>
                    <a:pt x="1002" y="1"/>
                    <a:pt x="0" y="979"/>
                    <a:pt x="0" y="2171"/>
                  </a:cubicBezTo>
                  <a:lnTo>
                    <a:pt x="0" y="15575"/>
                  </a:lnTo>
                  <a:cubicBezTo>
                    <a:pt x="0" y="16768"/>
                    <a:pt x="1002" y="17745"/>
                    <a:pt x="2195" y="17745"/>
                  </a:cubicBezTo>
                  <a:lnTo>
                    <a:pt x="15575" y="17745"/>
                  </a:lnTo>
                  <a:cubicBezTo>
                    <a:pt x="16767" y="17745"/>
                    <a:pt x="17745" y="16768"/>
                    <a:pt x="17745" y="15575"/>
                  </a:cubicBezTo>
                  <a:lnTo>
                    <a:pt x="17745" y="2171"/>
                  </a:lnTo>
                  <a:cubicBezTo>
                    <a:pt x="17745" y="979"/>
                    <a:pt x="16767" y="1"/>
                    <a:pt x="15575"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266;p74">
              <a:extLst>
                <a:ext uri="{FF2B5EF4-FFF2-40B4-BE49-F238E27FC236}">
                  <a16:creationId xmlns:a16="http://schemas.microsoft.com/office/drawing/2014/main" id="{AD8F8F6C-772A-4E5D-B55E-01A7ED5FBDC7}"/>
                </a:ext>
              </a:extLst>
            </p:cNvPr>
            <p:cNvSpPr/>
            <p:nvPr/>
          </p:nvSpPr>
          <p:spPr>
            <a:xfrm>
              <a:off x="3017117" y="3855236"/>
              <a:ext cx="88939" cy="88939"/>
            </a:xfrm>
            <a:custGeom>
              <a:avLst/>
              <a:gdLst/>
              <a:ahLst/>
              <a:cxnLst/>
              <a:rect l="l" t="t" r="r" b="b"/>
              <a:pathLst>
                <a:path w="5272" h="5272" extrusionOk="0">
                  <a:moveTo>
                    <a:pt x="1980" y="1"/>
                  </a:moveTo>
                  <a:lnTo>
                    <a:pt x="1980" y="2004"/>
                  </a:lnTo>
                  <a:lnTo>
                    <a:pt x="1" y="2004"/>
                  </a:lnTo>
                  <a:lnTo>
                    <a:pt x="1" y="3245"/>
                  </a:lnTo>
                  <a:lnTo>
                    <a:pt x="1980" y="3245"/>
                  </a:lnTo>
                  <a:lnTo>
                    <a:pt x="1980" y="5272"/>
                  </a:lnTo>
                  <a:lnTo>
                    <a:pt x="3244" y="5272"/>
                  </a:lnTo>
                  <a:lnTo>
                    <a:pt x="3244" y="3245"/>
                  </a:lnTo>
                  <a:lnTo>
                    <a:pt x="5272" y="3245"/>
                  </a:lnTo>
                  <a:lnTo>
                    <a:pt x="5272" y="2004"/>
                  </a:lnTo>
                  <a:lnTo>
                    <a:pt x="3244" y="2004"/>
                  </a:lnTo>
                  <a:lnTo>
                    <a:pt x="3244" y="1"/>
                  </a:lnTo>
                  <a:close/>
                </a:path>
              </a:pathLst>
            </a:custGeom>
            <a:solidFill>
              <a:srgbClr val="0089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267;p74">
              <a:extLst>
                <a:ext uri="{FF2B5EF4-FFF2-40B4-BE49-F238E27FC236}">
                  <a16:creationId xmlns:a16="http://schemas.microsoft.com/office/drawing/2014/main" id="{79167144-B332-4B5D-A32C-3CBAB40F3BAC}"/>
                </a:ext>
              </a:extLst>
            </p:cNvPr>
            <p:cNvSpPr/>
            <p:nvPr/>
          </p:nvSpPr>
          <p:spPr>
            <a:xfrm>
              <a:off x="2738290" y="4044348"/>
              <a:ext cx="105842" cy="105438"/>
            </a:xfrm>
            <a:custGeom>
              <a:avLst/>
              <a:gdLst/>
              <a:ahLst/>
              <a:cxnLst/>
              <a:rect l="l" t="t" r="r" b="b"/>
              <a:pathLst>
                <a:path w="6274" h="6250" extrusionOk="0">
                  <a:moveTo>
                    <a:pt x="3125" y="1646"/>
                  </a:moveTo>
                  <a:cubicBezTo>
                    <a:pt x="3960" y="1646"/>
                    <a:pt x="4628" y="2314"/>
                    <a:pt x="4628" y="3125"/>
                  </a:cubicBezTo>
                  <a:cubicBezTo>
                    <a:pt x="4628" y="3960"/>
                    <a:pt x="3960" y="4628"/>
                    <a:pt x="3125" y="4628"/>
                  </a:cubicBezTo>
                  <a:cubicBezTo>
                    <a:pt x="2290" y="4628"/>
                    <a:pt x="1646" y="3936"/>
                    <a:pt x="1646" y="3125"/>
                  </a:cubicBezTo>
                  <a:cubicBezTo>
                    <a:pt x="1646" y="2290"/>
                    <a:pt x="2338" y="1646"/>
                    <a:pt x="3125" y="1646"/>
                  </a:cubicBezTo>
                  <a:close/>
                  <a:moveTo>
                    <a:pt x="3125" y="1"/>
                  </a:moveTo>
                  <a:cubicBezTo>
                    <a:pt x="1408" y="1"/>
                    <a:pt x="1" y="1408"/>
                    <a:pt x="1" y="3125"/>
                  </a:cubicBezTo>
                  <a:cubicBezTo>
                    <a:pt x="1" y="4866"/>
                    <a:pt x="1408" y="6249"/>
                    <a:pt x="3125" y="6249"/>
                  </a:cubicBezTo>
                  <a:cubicBezTo>
                    <a:pt x="4866" y="6249"/>
                    <a:pt x="6273" y="4866"/>
                    <a:pt x="6273" y="3125"/>
                  </a:cubicBezTo>
                  <a:cubicBezTo>
                    <a:pt x="6273" y="1408"/>
                    <a:pt x="4866" y="1"/>
                    <a:pt x="3125" y="1"/>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268;p74">
              <a:extLst>
                <a:ext uri="{FF2B5EF4-FFF2-40B4-BE49-F238E27FC236}">
                  <a16:creationId xmlns:a16="http://schemas.microsoft.com/office/drawing/2014/main" id="{14F32BE3-CE60-44DA-8AED-DC7C6533A267}"/>
                </a:ext>
              </a:extLst>
            </p:cNvPr>
            <p:cNvSpPr/>
            <p:nvPr/>
          </p:nvSpPr>
          <p:spPr>
            <a:xfrm>
              <a:off x="3786828" y="3694701"/>
              <a:ext cx="105842" cy="105842"/>
            </a:xfrm>
            <a:custGeom>
              <a:avLst/>
              <a:gdLst/>
              <a:ahLst/>
              <a:cxnLst/>
              <a:rect l="l" t="t" r="r" b="b"/>
              <a:pathLst>
                <a:path w="6274" h="6274" extrusionOk="0">
                  <a:moveTo>
                    <a:pt x="3149" y="1646"/>
                  </a:moveTo>
                  <a:cubicBezTo>
                    <a:pt x="3984" y="1646"/>
                    <a:pt x="4628" y="2338"/>
                    <a:pt x="4628" y="3125"/>
                  </a:cubicBezTo>
                  <a:cubicBezTo>
                    <a:pt x="4628" y="3960"/>
                    <a:pt x="3984" y="4628"/>
                    <a:pt x="3149" y="4628"/>
                  </a:cubicBezTo>
                  <a:cubicBezTo>
                    <a:pt x="2314" y="4628"/>
                    <a:pt x="1646" y="3936"/>
                    <a:pt x="1646" y="3125"/>
                  </a:cubicBezTo>
                  <a:cubicBezTo>
                    <a:pt x="1646" y="2290"/>
                    <a:pt x="2338" y="1646"/>
                    <a:pt x="3149" y="1646"/>
                  </a:cubicBezTo>
                  <a:close/>
                  <a:moveTo>
                    <a:pt x="3149" y="1"/>
                  </a:moveTo>
                  <a:cubicBezTo>
                    <a:pt x="1408" y="1"/>
                    <a:pt x="1" y="1408"/>
                    <a:pt x="1" y="3125"/>
                  </a:cubicBezTo>
                  <a:cubicBezTo>
                    <a:pt x="1" y="4866"/>
                    <a:pt x="1408" y="6273"/>
                    <a:pt x="3149" y="6273"/>
                  </a:cubicBezTo>
                  <a:cubicBezTo>
                    <a:pt x="4866" y="6273"/>
                    <a:pt x="6273" y="4866"/>
                    <a:pt x="6273" y="3125"/>
                  </a:cubicBezTo>
                  <a:cubicBezTo>
                    <a:pt x="6273" y="1408"/>
                    <a:pt x="4866" y="1"/>
                    <a:pt x="3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TextBox 259">
            <a:extLst>
              <a:ext uri="{FF2B5EF4-FFF2-40B4-BE49-F238E27FC236}">
                <a16:creationId xmlns:a16="http://schemas.microsoft.com/office/drawing/2014/main" id="{37A8FC41-AD4D-4D5B-B7F7-3651C5F41570}"/>
              </a:ext>
            </a:extLst>
          </p:cNvPr>
          <p:cNvSpPr txBox="1"/>
          <p:nvPr/>
        </p:nvSpPr>
        <p:spPr>
          <a:xfrm>
            <a:off x="1238740" y="1088260"/>
            <a:ext cx="3572713" cy="3323987"/>
          </a:xfrm>
          <a:prstGeom prst="rect">
            <a:avLst/>
          </a:prstGeom>
          <a:noFill/>
        </p:spPr>
        <p:txBody>
          <a:bodyPr wrap="square">
            <a:spAutoFit/>
          </a:bodyPr>
          <a:lstStyle/>
          <a:p>
            <a:pPr algn="just"/>
            <a:r>
              <a:rPr lang="en-US" b="1" i="0" u="none" strike="noStrike" baseline="0" dirty="0">
                <a:solidFill>
                  <a:srgbClr val="000000"/>
                </a:solidFill>
                <a:latin typeface="Cambria" panose="02040503050406030204" pitchFamily="18" charset="0"/>
              </a:rPr>
              <a:t>Rapid food ordering: </a:t>
            </a:r>
            <a:r>
              <a:rPr lang="en-US" b="0" i="0" u="none" strike="noStrike" baseline="0" dirty="0">
                <a:solidFill>
                  <a:srgbClr val="000000"/>
                </a:solidFill>
                <a:latin typeface="Cambria" panose="02040503050406030204" pitchFamily="18" charset="0"/>
              </a:rPr>
              <a:t>the ordering of items </a:t>
            </a:r>
            <a:r>
              <a:rPr lang="en-US" dirty="0">
                <a:latin typeface="Cambria" panose="02040503050406030204" pitchFamily="18" charset="0"/>
              </a:rPr>
              <a:t>would</a:t>
            </a:r>
            <a:r>
              <a:rPr lang="en-US" b="0" i="0" u="none" strike="noStrike" baseline="0" dirty="0">
                <a:solidFill>
                  <a:srgbClr val="000000"/>
                </a:solidFill>
                <a:latin typeface="Cambria" panose="02040503050406030204" pitchFamily="18" charset="0"/>
              </a:rPr>
              <a:t> be done in a minimum time duration without any delays. </a:t>
            </a:r>
          </a:p>
          <a:p>
            <a:pPr algn="just"/>
            <a:r>
              <a:rPr lang="en-US" b="0" i="0" u="none" strike="noStrike" baseline="0" dirty="0">
                <a:solidFill>
                  <a:srgbClr val="000000"/>
                </a:solidFill>
                <a:latin typeface="Cambria" panose="02040503050406030204" pitchFamily="18" charset="0"/>
              </a:rPr>
              <a:t> </a:t>
            </a:r>
          </a:p>
          <a:p>
            <a:pPr algn="just"/>
            <a:r>
              <a:rPr lang="en-US" b="1" i="0" u="none" strike="noStrike" baseline="0" dirty="0">
                <a:solidFill>
                  <a:srgbClr val="000000"/>
                </a:solidFill>
                <a:latin typeface="Cambria" panose="02040503050406030204" pitchFamily="18" charset="0"/>
              </a:rPr>
              <a:t>Acquiring orders in minimum time: </a:t>
            </a:r>
            <a:r>
              <a:rPr lang="en-US" b="0" i="0" u="none" strike="noStrike" baseline="0" dirty="0">
                <a:solidFill>
                  <a:srgbClr val="000000"/>
                </a:solidFill>
                <a:latin typeface="Cambria" panose="02040503050406030204" pitchFamily="18" charset="0"/>
              </a:rPr>
              <a:t>orders need to be considered in minimum time without any delays. </a:t>
            </a:r>
          </a:p>
          <a:p>
            <a:pPr algn="just"/>
            <a:endParaRPr lang="en-US" dirty="0">
              <a:latin typeface="Cambria" panose="02040503050406030204" pitchFamily="18" charset="0"/>
            </a:endParaRPr>
          </a:p>
          <a:p>
            <a:pPr algn="just"/>
            <a:r>
              <a:rPr lang="en-US" b="1" i="0" u="none" strike="noStrike" baseline="0" dirty="0">
                <a:solidFill>
                  <a:srgbClr val="000000"/>
                </a:solidFill>
                <a:latin typeface="Cambria" panose="02040503050406030204" pitchFamily="18" charset="0"/>
              </a:rPr>
              <a:t>Less use of paper: </a:t>
            </a:r>
            <a:r>
              <a:rPr lang="en-US" b="0" i="0" u="none" strike="noStrike" baseline="0" dirty="0">
                <a:solidFill>
                  <a:srgbClr val="000000"/>
                </a:solidFill>
                <a:latin typeface="Cambria" panose="02040503050406030204" pitchFamily="18" charset="0"/>
              </a:rPr>
              <a:t>Manual work </a:t>
            </a:r>
            <a:r>
              <a:rPr lang="en-US" dirty="0">
                <a:latin typeface="Cambria" panose="02040503050406030204" pitchFamily="18" charset="0"/>
              </a:rPr>
              <a:t>w</a:t>
            </a:r>
            <a:r>
              <a:rPr lang="en-US" b="0" i="0" u="none" strike="noStrike" baseline="0" dirty="0">
                <a:solidFill>
                  <a:srgbClr val="000000"/>
                </a:solidFill>
                <a:latin typeface="Cambria" panose="02040503050406030204" pitchFamily="18" charset="0"/>
              </a:rPr>
              <a:t>ould be reduced. </a:t>
            </a:r>
          </a:p>
          <a:p>
            <a:pPr algn="just"/>
            <a:endParaRPr lang="en-US" dirty="0">
              <a:latin typeface="Cambria" panose="02040503050406030204" pitchFamily="18" charset="0"/>
            </a:endParaRPr>
          </a:p>
          <a:p>
            <a:pPr algn="just"/>
            <a:r>
              <a:rPr lang="en-US" b="1" i="0" u="none" strike="noStrike" baseline="0" dirty="0">
                <a:solidFill>
                  <a:srgbClr val="000000"/>
                </a:solidFill>
                <a:latin typeface="Cambria" panose="02040503050406030204" pitchFamily="18" charset="0"/>
              </a:rPr>
              <a:t>Ordering and billing are computerized: </a:t>
            </a:r>
            <a:r>
              <a:rPr lang="en-US" b="0" i="0" u="none" strike="noStrike" baseline="0" dirty="0">
                <a:solidFill>
                  <a:srgbClr val="000000"/>
                </a:solidFill>
                <a:latin typeface="Cambria" panose="02040503050406030204" pitchFamily="18" charset="0"/>
              </a:rPr>
              <a:t>Ordering and billing </a:t>
            </a:r>
            <a:r>
              <a:rPr lang="en-US" dirty="0">
                <a:latin typeface="Cambria" panose="02040503050406030204" pitchFamily="18" charset="0"/>
              </a:rPr>
              <a:t>w</a:t>
            </a:r>
            <a:r>
              <a:rPr lang="en-US" b="0" i="0" u="none" strike="noStrike" baseline="0" dirty="0">
                <a:solidFill>
                  <a:srgbClr val="000000"/>
                </a:solidFill>
                <a:latin typeface="Cambria" panose="02040503050406030204" pitchFamily="18" charset="0"/>
              </a:rPr>
              <a:t>ould be computerized, activities like ordering are performed through a web page.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42"/>
          <p:cNvSpPr txBox="1">
            <a:spLocks noGrp="1"/>
          </p:cNvSpPr>
          <p:nvPr>
            <p:ph type="title"/>
          </p:nvPr>
        </p:nvSpPr>
        <p:spPr>
          <a:xfrm>
            <a:off x="5939555" y="728283"/>
            <a:ext cx="2961684" cy="4106617"/>
          </a:xfrm>
          <a:prstGeom prst="rect">
            <a:avLst/>
          </a:prstGeom>
        </p:spPr>
        <p:txBody>
          <a:bodyPr spcFirstLastPara="1" wrap="square" lIns="91425" tIns="91425" rIns="91425" bIns="91425" anchor="t" anchorCtr="0">
            <a:noAutofit/>
          </a:bodyPr>
          <a:lstStyle/>
          <a:p>
            <a:pPr marL="0" marR="0" algn="l">
              <a:lnSpc>
                <a:spcPct val="107000"/>
              </a:lnSpc>
              <a:spcBef>
                <a:spcPts val="0"/>
              </a:spcBef>
              <a:spcAft>
                <a:spcPts val="0"/>
              </a:spcAft>
            </a:pPr>
            <a:r>
              <a:rPr lang="en-US" sz="2400" dirty="0">
                <a:solidFill>
                  <a:schemeClr val="tx2"/>
                </a:solidFill>
                <a:latin typeface="+mj-lt"/>
              </a:rPr>
              <a:t>  </a:t>
            </a:r>
            <a:r>
              <a:rPr lang="en-US" sz="2400" dirty="0">
                <a:solidFill>
                  <a:schemeClr val="tx2"/>
                </a:solidFill>
                <a:effectLst>
                  <a:outerShdw blurRad="38100" dist="38100" dir="2700000" algn="tl">
                    <a:srgbClr val="000000">
                      <a:alpha val="43137"/>
                    </a:srgbClr>
                  </a:outerShdw>
                </a:effectLst>
                <a:latin typeface="+mj-lt"/>
              </a:rPr>
              <a:t>Product functions</a:t>
            </a:r>
            <a:br>
              <a:rPr lang="en-US" sz="2000" dirty="0">
                <a:solidFill>
                  <a:schemeClr val="tx1"/>
                </a:solidFill>
                <a:effectLst>
                  <a:outerShdw blurRad="38100" dist="38100" dir="2700000" algn="tl">
                    <a:srgbClr val="000000">
                      <a:alpha val="43137"/>
                    </a:srgbClr>
                  </a:outerShdw>
                </a:effectLst>
                <a:latin typeface="+mj-lt"/>
              </a:rPr>
            </a:br>
            <a:br>
              <a:rPr lang="en-US" sz="2000" dirty="0">
                <a:solidFill>
                  <a:schemeClr val="tx1"/>
                </a:solidFill>
                <a:effectLst>
                  <a:outerShdw blurRad="38100" dist="38100" dir="2700000" algn="tl">
                    <a:srgbClr val="000000">
                      <a:alpha val="43137"/>
                    </a:srgbClr>
                  </a:outerShdw>
                </a:effectLst>
                <a:latin typeface="+mj-lt"/>
              </a:rPr>
            </a:br>
            <a: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All the functions will be performed in the order given below, </a:t>
            </a:r>
            <a:b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br>
            <a: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 </a:t>
            </a:r>
            <a:b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br>
            <a: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●Food order via application </a:t>
            </a:r>
            <a:b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br>
            <a: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●Confirm order </a:t>
            </a:r>
            <a:b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br>
            <a: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●Online Payment </a:t>
            </a:r>
            <a:b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br>
            <a: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●Serve food </a:t>
            </a:r>
            <a:b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br>
            <a: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●Available goods </a:t>
            </a:r>
            <a:b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br>
            <a: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●Required goods </a:t>
            </a:r>
            <a:b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br>
            <a: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●Customer information </a:t>
            </a:r>
            <a:b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br>
            <a:r>
              <a:rPr lang="en-US" sz="1400" dirty="0">
                <a:solidFill>
                  <a:schemeClr val="accent2">
                    <a:lumMod val="60000"/>
                    <a:lumOff val="40000"/>
                  </a:schemeClr>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t>●Customer review</a:t>
            </a:r>
            <a:br>
              <a:rPr lang="en-US" sz="2400" dirty="0">
                <a:solidFill>
                  <a:schemeClr val="bg2"/>
                </a:solidFill>
                <a:effectLst>
                  <a:outerShdw blurRad="38100" dist="38100" dir="2700000" algn="tl">
                    <a:srgbClr val="000000">
                      <a:alpha val="43137"/>
                    </a:srgbClr>
                  </a:outerShdw>
                </a:effectLst>
                <a:latin typeface="+mj-lt"/>
                <a:ea typeface="Calibri" panose="020F0502020204030204" pitchFamily="34" charset="0"/>
                <a:cs typeface="Times New Roman" panose="02020603050405020304" pitchFamily="18" charset="0"/>
              </a:rPr>
            </a:br>
            <a:endParaRPr dirty="0">
              <a:solidFill>
                <a:schemeClr val="bg2"/>
              </a:solidFill>
              <a:effectLst>
                <a:outerShdw blurRad="38100" dist="38100" dir="2700000" algn="tl">
                  <a:srgbClr val="000000">
                    <a:alpha val="43137"/>
                  </a:srgbClr>
                </a:outerShdw>
              </a:effectLst>
              <a:latin typeface="+mj-lt"/>
            </a:endParaRPr>
          </a:p>
        </p:txBody>
      </p:sp>
      <p:sp>
        <p:nvSpPr>
          <p:cNvPr id="1003" name="Google Shape;1003;p42"/>
          <p:cNvSpPr/>
          <p:nvPr/>
        </p:nvSpPr>
        <p:spPr>
          <a:xfrm rot="-6727045">
            <a:off x="-2407759" y="3996286"/>
            <a:ext cx="3172076" cy="4788701"/>
          </a:xfrm>
          <a:custGeom>
            <a:avLst/>
            <a:gdLst/>
            <a:ahLst/>
            <a:cxnLst/>
            <a:rect l="l" t="t" r="r" b="b"/>
            <a:pathLst>
              <a:path w="126885" h="191551" extrusionOk="0">
                <a:moveTo>
                  <a:pt x="16464" y="0"/>
                </a:moveTo>
                <a:cubicBezTo>
                  <a:pt x="14016" y="0"/>
                  <a:pt x="11533" y="624"/>
                  <a:pt x="9255" y="1936"/>
                </a:cubicBezTo>
                <a:cubicBezTo>
                  <a:pt x="2362" y="5919"/>
                  <a:pt x="1" y="14743"/>
                  <a:pt x="3984" y="21636"/>
                </a:cubicBezTo>
                <a:lnTo>
                  <a:pt x="97907" y="184344"/>
                </a:lnTo>
                <a:cubicBezTo>
                  <a:pt x="100593" y="188966"/>
                  <a:pt x="105447" y="191551"/>
                  <a:pt x="110431" y="191551"/>
                </a:cubicBezTo>
                <a:cubicBezTo>
                  <a:pt x="112880" y="191551"/>
                  <a:pt x="115360" y="190927"/>
                  <a:pt x="117631" y="189615"/>
                </a:cubicBezTo>
                <a:cubicBezTo>
                  <a:pt x="124524" y="185632"/>
                  <a:pt x="126885" y="176807"/>
                  <a:pt x="122902" y="169914"/>
                </a:cubicBezTo>
                <a:lnTo>
                  <a:pt x="28955" y="7207"/>
                </a:lnTo>
                <a:cubicBezTo>
                  <a:pt x="26284" y="2584"/>
                  <a:pt x="21447" y="0"/>
                  <a:pt x="16464" y="0"/>
                </a:cubicBezTo>
                <a:close/>
              </a:path>
            </a:pathLst>
          </a:cu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2"/>
          <p:cNvSpPr/>
          <p:nvPr/>
        </p:nvSpPr>
        <p:spPr>
          <a:xfrm>
            <a:off x="1055175" y="4720775"/>
            <a:ext cx="251100" cy="251100"/>
          </a:xfrm>
          <a:prstGeom prst="ellipse">
            <a:avLst/>
          </a:prstGeom>
          <a:solidFill>
            <a:srgbClr val="FF7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Picture 30" descr="Diagram&#10;&#10;Description automatically generated">
            <a:extLst>
              <a:ext uri="{FF2B5EF4-FFF2-40B4-BE49-F238E27FC236}">
                <a16:creationId xmlns:a16="http://schemas.microsoft.com/office/drawing/2014/main" id="{C809BBCF-EB98-4E2E-B0B0-3787954E134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9719" y="391149"/>
            <a:ext cx="5249453" cy="43170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49"/>
          <p:cNvSpPr txBox="1">
            <a:spLocks noGrp="1"/>
          </p:cNvSpPr>
          <p:nvPr>
            <p:ph type="title"/>
          </p:nvPr>
        </p:nvSpPr>
        <p:spPr>
          <a:xfrm>
            <a:off x="1074150" y="384048"/>
            <a:ext cx="6995700" cy="8351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accent2">
                    <a:lumMod val="75000"/>
                  </a:schemeClr>
                </a:solidFill>
                <a:effectLst>
                  <a:outerShdw blurRad="38100" dist="38100" dir="2700000" algn="tl">
                    <a:srgbClr val="000000">
                      <a:alpha val="43137"/>
                    </a:srgbClr>
                  </a:outerShdw>
                </a:effectLst>
                <a:latin typeface="+mj-lt"/>
              </a:rPr>
              <a:t>3</a:t>
            </a:r>
            <a:r>
              <a:rPr lang="en" dirty="0">
                <a:solidFill>
                  <a:schemeClr val="accent2">
                    <a:lumMod val="75000"/>
                  </a:schemeClr>
                </a:solidFill>
                <a:effectLst>
                  <a:outerShdw blurRad="38100" dist="38100" dir="2700000" algn="tl">
                    <a:srgbClr val="000000">
                      <a:alpha val="43137"/>
                    </a:srgbClr>
                  </a:outerShdw>
                </a:effectLst>
                <a:latin typeface="+mj-lt"/>
              </a:rPr>
              <a:t> </a:t>
            </a:r>
            <a:r>
              <a:rPr lang="en" sz="4000" dirty="0">
                <a:solidFill>
                  <a:schemeClr val="accent2">
                    <a:lumMod val="75000"/>
                  </a:schemeClr>
                </a:solidFill>
                <a:effectLst>
                  <a:outerShdw blurRad="38100" dist="38100" dir="2700000" algn="tl">
                    <a:srgbClr val="000000">
                      <a:alpha val="43137"/>
                    </a:srgbClr>
                  </a:outerShdw>
                </a:effectLst>
                <a:latin typeface="+mj-lt"/>
              </a:rPr>
              <a:t>Phases of the product</a:t>
            </a:r>
            <a:endParaRPr dirty="0">
              <a:solidFill>
                <a:schemeClr val="accent2">
                  <a:lumMod val="75000"/>
                </a:schemeClr>
              </a:solidFill>
              <a:effectLst>
                <a:outerShdw blurRad="38100" dist="38100" dir="2700000" algn="tl">
                  <a:srgbClr val="000000">
                    <a:alpha val="43137"/>
                  </a:srgbClr>
                </a:outerShdw>
              </a:effectLst>
              <a:latin typeface="+mj-lt"/>
            </a:endParaRPr>
          </a:p>
        </p:txBody>
      </p:sp>
      <p:sp>
        <p:nvSpPr>
          <p:cNvPr id="1137" name="Google Shape;1137;p49"/>
          <p:cNvSpPr/>
          <p:nvPr/>
        </p:nvSpPr>
        <p:spPr>
          <a:xfrm>
            <a:off x="1286932" y="1461375"/>
            <a:ext cx="1172305" cy="12459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3949038" y="1461375"/>
            <a:ext cx="1245900" cy="1245900"/>
          </a:xfrm>
          <a:prstGeom prst="ellipse">
            <a:avLst/>
          </a:prstGeom>
          <a:noFill/>
          <a:ln w="19050" cap="flat" cmpd="sng">
            <a:solidFill>
              <a:srgbClr val="FF721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a:off x="6684713" y="1461375"/>
            <a:ext cx="1245900" cy="1245900"/>
          </a:xfrm>
          <a:prstGeom prst="ellipse">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txBox="1">
            <a:spLocks noGrp="1"/>
          </p:cNvSpPr>
          <p:nvPr>
            <p:ph type="subTitle" idx="1"/>
          </p:nvPr>
        </p:nvSpPr>
        <p:spPr>
          <a:xfrm>
            <a:off x="3325725" y="3209461"/>
            <a:ext cx="2477100" cy="1354072"/>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200" b="0" i="0" u="none" strike="noStrike" baseline="0" dirty="0">
                <a:solidFill>
                  <a:srgbClr val="000000"/>
                </a:solidFill>
                <a:latin typeface="+mj-lt"/>
              </a:rPr>
              <a:t>Updating Inventories </a:t>
            </a:r>
          </a:p>
          <a:p>
            <a:pPr algn="l">
              <a:buFont typeface="Arial" panose="020B0604020202020204" pitchFamily="34" charset="0"/>
              <a:buChar char="•"/>
            </a:pPr>
            <a:r>
              <a:rPr lang="en-US" sz="1200" b="0" i="0" u="none" strike="noStrike" baseline="0" dirty="0">
                <a:solidFill>
                  <a:srgbClr val="000000"/>
                </a:solidFill>
                <a:latin typeface="+mj-lt"/>
              </a:rPr>
              <a:t>Count of sales placed in week and month </a:t>
            </a:r>
          </a:p>
          <a:p>
            <a:pPr algn="l">
              <a:buFont typeface="Arial" panose="020B0604020202020204" pitchFamily="34" charset="0"/>
              <a:buChar char="•"/>
            </a:pPr>
            <a:r>
              <a:rPr lang="en-US" sz="1200" b="0" i="0" u="none" strike="noStrike" baseline="0" dirty="0">
                <a:solidFill>
                  <a:srgbClr val="000000"/>
                </a:solidFill>
                <a:latin typeface="+mj-lt"/>
              </a:rPr>
              <a:t>Count of each individual item sold every day </a:t>
            </a:r>
          </a:p>
          <a:p>
            <a:pPr algn="l">
              <a:buFont typeface="Arial" panose="020B0604020202020204" pitchFamily="34" charset="0"/>
              <a:buChar char="•"/>
            </a:pPr>
            <a:r>
              <a:rPr lang="en-US" sz="1200" b="0" i="0" u="none" strike="noStrike" baseline="0" dirty="0">
                <a:solidFill>
                  <a:srgbClr val="000000"/>
                </a:solidFill>
                <a:latin typeface="+mj-lt"/>
              </a:rPr>
              <a:t>Count of Total earnings </a:t>
            </a:r>
          </a:p>
          <a:p>
            <a:pPr marL="0" lvl="0" indent="0" algn="ctr" rtl="0">
              <a:spcBef>
                <a:spcPts val="0"/>
              </a:spcBef>
              <a:spcAft>
                <a:spcPts val="0"/>
              </a:spcAft>
              <a:buNone/>
            </a:pPr>
            <a:endParaRPr dirty="0">
              <a:latin typeface="+mj-lt"/>
            </a:endParaRPr>
          </a:p>
        </p:txBody>
      </p:sp>
      <p:sp>
        <p:nvSpPr>
          <p:cNvPr id="1141" name="Google Shape;1141;p49"/>
          <p:cNvSpPr txBox="1">
            <a:spLocks noGrp="1"/>
          </p:cNvSpPr>
          <p:nvPr>
            <p:ph type="subTitle" idx="2"/>
          </p:nvPr>
        </p:nvSpPr>
        <p:spPr>
          <a:xfrm>
            <a:off x="658684" y="3209461"/>
            <a:ext cx="2446200" cy="1183405"/>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200" dirty="0">
                <a:solidFill>
                  <a:srgbClr val="000000"/>
                </a:solidFill>
                <a:latin typeface="+mj-lt"/>
              </a:rPr>
              <a:t>Preparation of order and food delivery</a:t>
            </a:r>
            <a:r>
              <a:rPr lang="en-US" sz="1200" b="0" i="0" u="none" strike="noStrike" baseline="0" dirty="0">
                <a:solidFill>
                  <a:srgbClr val="000000"/>
                </a:solidFill>
                <a:latin typeface="+mj-lt"/>
              </a:rPr>
              <a:t> </a:t>
            </a:r>
          </a:p>
          <a:p>
            <a:pPr marL="0" lvl="0" indent="0" algn="ctr" rtl="0">
              <a:spcBef>
                <a:spcPts val="0"/>
              </a:spcBef>
              <a:spcAft>
                <a:spcPts val="0"/>
              </a:spcAft>
              <a:buNone/>
            </a:pPr>
            <a:endParaRPr dirty="0">
              <a:latin typeface="+mj-lt"/>
            </a:endParaRPr>
          </a:p>
        </p:txBody>
      </p:sp>
      <p:sp>
        <p:nvSpPr>
          <p:cNvPr id="1142" name="Google Shape;1142;p49"/>
          <p:cNvSpPr txBox="1">
            <a:spLocks noGrp="1"/>
          </p:cNvSpPr>
          <p:nvPr>
            <p:ph type="subTitle" idx="3"/>
          </p:nvPr>
        </p:nvSpPr>
        <p:spPr>
          <a:xfrm>
            <a:off x="6069150" y="3209460"/>
            <a:ext cx="2477100" cy="92768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200" b="0" i="0" u="none" strike="noStrike" baseline="0" dirty="0">
                <a:solidFill>
                  <a:srgbClr val="000000"/>
                </a:solidFill>
                <a:latin typeface="+mj-lt"/>
              </a:rPr>
              <a:t>Selection of items from Menu</a:t>
            </a:r>
          </a:p>
          <a:p>
            <a:pPr algn="l">
              <a:buFont typeface="Arial" panose="020B0604020202020204" pitchFamily="34" charset="0"/>
              <a:buChar char="•"/>
            </a:pPr>
            <a:r>
              <a:rPr lang="en-US" sz="1200" b="0" i="0" u="none" strike="noStrike" baseline="0" dirty="0">
                <a:solidFill>
                  <a:srgbClr val="000000"/>
                </a:solidFill>
                <a:latin typeface="+mj-lt"/>
              </a:rPr>
              <a:t>Placing of orders </a:t>
            </a:r>
          </a:p>
          <a:p>
            <a:pPr algn="l">
              <a:buFont typeface="Arial" panose="020B0604020202020204" pitchFamily="34" charset="0"/>
              <a:buChar char="•"/>
            </a:pPr>
            <a:r>
              <a:rPr lang="en-US" sz="1200" b="0" i="0" u="none" strike="noStrike" baseline="0" dirty="0">
                <a:solidFill>
                  <a:srgbClr val="000000"/>
                </a:solidFill>
                <a:latin typeface="+mj-lt"/>
              </a:rPr>
              <a:t>Billing </a:t>
            </a:r>
          </a:p>
          <a:p>
            <a:pPr marL="0" lvl="0" indent="0" algn="ctr" rtl="0">
              <a:spcBef>
                <a:spcPts val="0"/>
              </a:spcBef>
              <a:spcAft>
                <a:spcPts val="0"/>
              </a:spcAft>
              <a:buNone/>
            </a:pPr>
            <a:endParaRPr dirty="0">
              <a:latin typeface="+mj-lt"/>
            </a:endParaRPr>
          </a:p>
        </p:txBody>
      </p:sp>
      <p:sp>
        <p:nvSpPr>
          <p:cNvPr id="1159" name="Google Shape;1159;p49"/>
          <p:cNvSpPr txBox="1">
            <a:spLocks noGrp="1"/>
          </p:cNvSpPr>
          <p:nvPr>
            <p:ph type="subTitle" idx="4"/>
          </p:nvPr>
        </p:nvSpPr>
        <p:spPr>
          <a:xfrm>
            <a:off x="613200" y="2773868"/>
            <a:ext cx="2446200" cy="3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Staff</a:t>
            </a:r>
            <a:endParaRPr dirty="0">
              <a:latin typeface="+mj-lt"/>
            </a:endParaRPr>
          </a:p>
        </p:txBody>
      </p:sp>
      <p:sp>
        <p:nvSpPr>
          <p:cNvPr id="1160" name="Google Shape;1160;p49"/>
          <p:cNvSpPr txBox="1">
            <a:spLocks noGrp="1"/>
          </p:cNvSpPr>
          <p:nvPr>
            <p:ph type="subTitle" idx="5"/>
          </p:nvPr>
        </p:nvSpPr>
        <p:spPr>
          <a:xfrm>
            <a:off x="3348900" y="2773868"/>
            <a:ext cx="2446200" cy="3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Admin</a:t>
            </a:r>
            <a:endParaRPr dirty="0">
              <a:latin typeface="+mj-lt"/>
            </a:endParaRPr>
          </a:p>
        </p:txBody>
      </p:sp>
      <p:sp>
        <p:nvSpPr>
          <p:cNvPr id="1161" name="Google Shape;1161;p49"/>
          <p:cNvSpPr txBox="1">
            <a:spLocks noGrp="1"/>
          </p:cNvSpPr>
          <p:nvPr>
            <p:ph type="subTitle" idx="6"/>
          </p:nvPr>
        </p:nvSpPr>
        <p:spPr>
          <a:xfrm>
            <a:off x="6084575" y="2773868"/>
            <a:ext cx="2446200" cy="3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User</a:t>
            </a:r>
            <a:endParaRPr dirty="0">
              <a:latin typeface="+mj-lt"/>
            </a:endParaRPr>
          </a:p>
        </p:txBody>
      </p:sp>
      <p:grpSp>
        <p:nvGrpSpPr>
          <p:cNvPr id="28" name="Google Shape;14629;p91">
            <a:extLst>
              <a:ext uri="{FF2B5EF4-FFF2-40B4-BE49-F238E27FC236}">
                <a16:creationId xmlns:a16="http://schemas.microsoft.com/office/drawing/2014/main" id="{ECDA660C-220B-49D3-9696-9495C63E3E6D}"/>
              </a:ext>
            </a:extLst>
          </p:cNvPr>
          <p:cNvGrpSpPr/>
          <p:nvPr/>
        </p:nvGrpSpPr>
        <p:grpSpPr>
          <a:xfrm>
            <a:off x="6942030" y="1761067"/>
            <a:ext cx="788036" cy="613234"/>
            <a:chOff x="6679825" y="2693700"/>
            <a:chExt cx="257875" cy="258575"/>
          </a:xfrm>
          <a:solidFill>
            <a:schemeClr val="accent1"/>
          </a:solidFill>
        </p:grpSpPr>
        <p:sp>
          <p:nvSpPr>
            <p:cNvPr id="29" name="Google Shape;14630;p91">
              <a:extLst>
                <a:ext uri="{FF2B5EF4-FFF2-40B4-BE49-F238E27FC236}">
                  <a16:creationId xmlns:a16="http://schemas.microsoft.com/office/drawing/2014/main" id="{599A2A92-DA0B-4DCC-84FB-B2CB9950F4C1}"/>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631;p91">
              <a:extLst>
                <a:ext uri="{FF2B5EF4-FFF2-40B4-BE49-F238E27FC236}">
                  <a16:creationId xmlns:a16="http://schemas.microsoft.com/office/drawing/2014/main" id="{DC003A75-3928-4124-BE24-0637BAEBA852}"/>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3217;p87">
            <a:extLst>
              <a:ext uri="{FF2B5EF4-FFF2-40B4-BE49-F238E27FC236}">
                <a16:creationId xmlns:a16="http://schemas.microsoft.com/office/drawing/2014/main" id="{65DA8955-130C-4832-9894-4422DD4F13C5}"/>
              </a:ext>
            </a:extLst>
          </p:cNvPr>
          <p:cNvGrpSpPr/>
          <p:nvPr/>
        </p:nvGrpSpPr>
        <p:grpSpPr>
          <a:xfrm>
            <a:off x="1515533" y="1690653"/>
            <a:ext cx="729920" cy="683648"/>
            <a:chOff x="-64401400" y="1914475"/>
            <a:chExt cx="319000" cy="317275"/>
          </a:xfrm>
          <a:solidFill>
            <a:schemeClr val="accent1"/>
          </a:solidFill>
        </p:grpSpPr>
        <p:sp>
          <p:nvSpPr>
            <p:cNvPr id="32" name="Google Shape;13218;p87">
              <a:extLst>
                <a:ext uri="{FF2B5EF4-FFF2-40B4-BE49-F238E27FC236}">
                  <a16:creationId xmlns:a16="http://schemas.microsoft.com/office/drawing/2014/main" id="{641BA95E-FFDF-4C43-BCC9-70ADC6FF6CAD}"/>
                </a:ext>
              </a:extLst>
            </p:cNvPr>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219;p87">
              <a:extLst>
                <a:ext uri="{FF2B5EF4-FFF2-40B4-BE49-F238E27FC236}">
                  <a16:creationId xmlns:a16="http://schemas.microsoft.com/office/drawing/2014/main" id="{C7D579C5-2F34-4693-A66A-103C4C55042F}"/>
                </a:ext>
              </a:extLst>
            </p:cNvPr>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220;p87">
              <a:extLst>
                <a:ext uri="{FF2B5EF4-FFF2-40B4-BE49-F238E27FC236}">
                  <a16:creationId xmlns:a16="http://schemas.microsoft.com/office/drawing/2014/main" id="{E05AFCFC-64E7-433E-9D72-B049155B3DF5}"/>
                </a:ext>
              </a:extLst>
            </p:cNvPr>
            <p:cNvSpPr/>
            <p:nvPr/>
          </p:nvSpPr>
          <p:spPr>
            <a:xfrm>
              <a:off x="-64212375" y="2210450"/>
              <a:ext cx="5525" cy="25"/>
            </a:xfrm>
            <a:custGeom>
              <a:avLst/>
              <a:gdLst/>
              <a:ahLst/>
              <a:cxnLst/>
              <a:rect l="l" t="t" r="r" b="b"/>
              <a:pathLst>
                <a:path w="221" h="1" extrusionOk="0">
                  <a:moveTo>
                    <a:pt x="1" y="1"/>
                  </a:moveTo>
                  <a:lnTo>
                    <a:pt x="22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3524;p88">
            <a:extLst>
              <a:ext uri="{FF2B5EF4-FFF2-40B4-BE49-F238E27FC236}">
                <a16:creationId xmlns:a16="http://schemas.microsoft.com/office/drawing/2014/main" id="{86822624-3D04-4DEF-9BE5-774A770F92F7}"/>
              </a:ext>
            </a:extLst>
          </p:cNvPr>
          <p:cNvSpPr/>
          <p:nvPr/>
        </p:nvSpPr>
        <p:spPr>
          <a:xfrm>
            <a:off x="4256930" y="1690653"/>
            <a:ext cx="630140" cy="683648"/>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IT Services by Slidesgo">
  <a:themeElements>
    <a:clrScheme name="Simple Light">
      <a:dk1>
        <a:srgbClr val="343434"/>
      </a:dk1>
      <a:lt1>
        <a:srgbClr val="FFFFFF"/>
      </a:lt1>
      <a:dk2>
        <a:srgbClr val="343434"/>
      </a:dk2>
      <a:lt2>
        <a:srgbClr val="F0F7ED"/>
      </a:lt2>
      <a:accent1>
        <a:srgbClr val="00899D"/>
      </a:accent1>
      <a:accent2>
        <a:srgbClr val="FF7210"/>
      </a:accent2>
      <a:accent3>
        <a:srgbClr val="343434"/>
      </a:accent3>
      <a:accent4>
        <a:srgbClr val="CECECE"/>
      </a:accent4>
      <a:accent5>
        <a:srgbClr val="00BBC1"/>
      </a:accent5>
      <a:accent6>
        <a:srgbClr val="D5DEE4"/>
      </a:accent6>
      <a:hlink>
        <a:srgbClr val="F0F7E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551</TotalTime>
  <Words>767</Words>
  <Application>Microsoft Office PowerPoint</Application>
  <PresentationFormat>On-screen Show (16:9)</PresentationFormat>
  <Paragraphs>104</Paragraphs>
  <Slides>26</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Cambria</vt:lpstr>
      <vt:lpstr>Arial</vt:lpstr>
      <vt:lpstr>Arial Nova</vt:lpstr>
      <vt:lpstr>Muli</vt:lpstr>
      <vt:lpstr>Wingdings</vt:lpstr>
      <vt:lpstr>Lato</vt:lpstr>
      <vt:lpstr>Calibri</vt:lpstr>
      <vt:lpstr>Roboto</vt:lpstr>
      <vt:lpstr>IT Services by Slidesgo</vt:lpstr>
      <vt:lpstr>&lt; Cascade &gt;</vt:lpstr>
      <vt:lpstr>PowerPoint Presentation</vt:lpstr>
      <vt:lpstr>Traditional paper-coupon system of cafeteria</vt:lpstr>
      <vt:lpstr>Drawbacks</vt:lpstr>
      <vt:lpstr>PowerPoint Presentation</vt:lpstr>
      <vt:lpstr>PowerPoint Presentation</vt:lpstr>
      <vt:lpstr>Merits</vt:lpstr>
      <vt:lpstr>  Product functions  All the functions will be performed in the order given below,    ●Food order via application  ●Confirm order  ●Online Payment  ●Serve food  ●Available goods  ●Required goods  ●Customer information  ●Customer review </vt:lpstr>
      <vt:lpstr>3 Phases of the product</vt:lpstr>
      <vt:lpstr>PowerPoint Presentation</vt:lpstr>
      <vt:lpstr>PowerPoint Presentation</vt:lpstr>
      <vt:lpstr>State transition diagram</vt:lpstr>
      <vt:lpstr>PowerPoint Presentation</vt:lpstr>
      <vt:lpstr>Activity Diagram</vt:lpstr>
      <vt:lpstr>PowerPoint Presentation</vt:lpstr>
      <vt:lpstr>Sequence  diagram</vt:lpstr>
      <vt:lpstr>PowerPoint Presentation</vt:lpstr>
      <vt:lpstr>PowerPoint Presentation</vt:lpstr>
      <vt:lpstr>Future work</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 Cascade &gt;</dc:title>
  <dc:creator>Deepti R Kumar</dc:creator>
  <cp:lastModifiedBy>Ravi Krishnan</cp:lastModifiedBy>
  <cp:revision>18</cp:revision>
  <dcterms:modified xsi:type="dcterms:W3CDTF">2021-11-14T20:34:34Z</dcterms:modified>
</cp:coreProperties>
</file>